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Default Extension="gif" ContentType="image/gif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280" r:id="rId3"/>
    <p:sldId id="257" r:id="rId4"/>
    <p:sldId id="281" r:id="rId5"/>
    <p:sldId id="282" r:id="rId6"/>
    <p:sldId id="271" r:id="rId7"/>
    <p:sldId id="269" r:id="rId8"/>
    <p:sldId id="289" r:id="rId9"/>
    <p:sldId id="290" r:id="rId10"/>
    <p:sldId id="291" r:id="rId11"/>
    <p:sldId id="292" r:id="rId12"/>
    <p:sldId id="268" r:id="rId13"/>
    <p:sldId id="287" r:id="rId14"/>
    <p:sldId id="288" r:id="rId15"/>
    <p:sldId id="258" r:id="rId16"/>
    <p:sldId id="279" r:id="rId17"/>
    <p:sldId id="284" r:id="rId18"/>
    <p:sldId id="283" r:id="rId19"/>
    <p:sldId id="293" r:id="rId20"/>
    <p:sldId id="285" r:id="rId21"/>
    <p:sldId id="294" r:id="rId22"/>
    <p:sldId id="276" r:id="rId23"/>
    <p:sldId id="265" r:id="rId24"/>
    <p:sldId id="262" r:id="rId25"/>
    <p:sldId id="286" r:id="rId26"/>
    <p:sldId id="277" r:id="rId27"/>
    <p:sldId id="261" r:id="rId28"/>
    <p:sldId id="295" r:id="rId29"/>
  </p:sldIdLst>
  <p:sldSz cx="9144000" cy="6858000" type="screen4x3"/>
  <p:notesSz cx="7053263" cy="93567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3399"/>
    <a:srgbClr val="33CC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58" autoAdjust="0"/>
  </p:normalViewPr>
  <p:slideViewPr>
    <p:cSldViewPr>
      <p:cViewPr varScale="1">
        <p:scale>
          <a:sx n="74" d="100"/>
          <a:sy n="74" d="100"/>
        </p:scale>
        <p:origin x="-104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5938" cy="468313"/>
          </a:xfrm>
          <a:prstGeom prst="rect">
            <a:avLst/>
          </a:prstGeom>
        </p:spPr>
        <p:txBody>
          <a:bodyPr vert="horz" wrap="square" lIns="93717" tIns="46858" rIns="93717" bIns="46858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95738" y="0"/>
            <a:ext cx="3055937" cy="468313"/>
          </a:xfrm>
          <a:prstGeom prst="rect">
            <a:avLst/>
          </a:prstGeom>
        </p:spPr>
        <p:txBody>
          <a:bodyPr vert="horz" wrap="square" lIns="93717" tIns="46858" rIns="93717" bIns="46858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3EBF59D5-FB7D-4582-B1C0-9DB327476197}" type="datetime1">
              <a:rPr lang="en-US"/>
              <a:pPr>
                <a:defRPr/>
              </a:pPr>
              <a:t>10/19/2013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9038" y="701675"/>
            <a:ext cx="4675187" cy="3508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3717" tIns="46858" rIns="93717" bIns="46858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4850" y="4445000"/>
            <a:ext cx="5643563" cy="4210050"/>
          </a:xfrm>
          <a:prstGeom prst="rect">
            <a:avLst/>
          </a:prstGeom>
        </p:spPr>
        <p:txBody>
          <a:bodyPr vert="horz" wrap="square" lIns="93717" tIns="46858" rIns="93717" bIns="46858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86825"/>
            <a:ext cx="3055938" cy="468313"/>
          </a:xfrm>
          <a:prstGeom prst="rect">
            <a:avLst/>
          </a:prstGeom>
        </p:spPr>
        <p:txBody>
          <a:bodyPr vert="horz" wrap="square" lIns="93717" tIns="46858" rIns="93717" bIns="46858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95738" y="8886825"/>
            <a:ext cx="3055937" cy="468313"/>
          </a:xfrm>
          <a:prstGeom prst="rect">
            <a:avLst/>
          </a:prstGeom>
        </p:spPr>
        <p:txBody>
          <a:bodyPr vert="horz" wrap="square" lIns="93717" tIns="46858" rIns="93717" bIns="46858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0BE6989A-043F-4F14-8266-A2DA0CD738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1948929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6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6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6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6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>
              <a:ea typeface="ＭＳ Ｐゴシック" pitchFamily="34" charset="-128"/>
            </a:endParaRPr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5BC15BE-8685-42C9-B2DD-27FF88203DE0}" type="slidenum">
              <a:rPr lang="en-US" smtClean="0">
                <a:latin typeface="Arial" charset="0"/>
              </a:rPr>
              <a:pPr/>
              <a:t>1</a:t>
            </a:fld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dirty="0" smtClean="0">
                <a:ea typeface="ＭＳ Ｐゴシック" pitchFamily="34" charset="-128"/>
              </a:rPr>
              <a:t>Sketch the grid</a:t>
            </a:r>
            <a:r>
              <a:rPr lang="en-US" baseline="0" dirty="0" smtClean="0">
                <a:ea typeface="ＭＳ Ｐゴシック" pitchFamily="34" charset="-128"/>
              </a:rPr>
              <a:t> </a:t>
            </a:r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1B4BE5A-C4C6-4CDF-9D86-0A9228DD56F1}" type="slidenum">
              <a:rPr lang="en-US" smtClean="0">
                <a:latin typeface="Arial" charset="0"/>
              </a:rPr>
              <a:pPr/>
              <a:t>16</a:t>
            </a:fld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>
              <a:ea typeface="ＭＳ Ｐゴシック" pitchFamily="34" charset="-128"/>
            </a:endParaRPr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08ADE99-6B66-4E8D-8B9D-B9671C21403C}" type="slidenum">
              <a:rPr lang="en-US" smtClean="0">
                <a:latin typeface="Arial" charset="0"/>
              </a:rPr>
              <a:pPr/>
              <a:t>22</a:t>
            </a:fld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>
              <a:ea typeface="ＭＳ Ｐゴシック" pitchFamily="34" charset="-128"/>
            </a:endParaRPr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CD74091-5D43-4569-A5DF-48B28B9A42CA}" type="slidenum">
              <a:rPr lang="en-US" smtClean="0">
                <a:latin typeface="Arial" charset="0"/>
              </a:rPr>
              <a:pPr/>
              <a:t>23</a:t>
            </a:fld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>
              <a:ea typeface="ＭＳ Ｐゴシック" pitchFamily="34" charset="-128"/>
            </a:endParaRPr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F4665DA-2CB4-4169-9D81-231AA7562132}" type="slidenum">
              <a:rPr lang="en-US" smtClean="0">
                <a:latin typeface="Arial" charset="0"/>
              </a:rPr>
              <a:pPr/>
              <a:t>24</a:t>
            </a:fld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>
              <a:ea typeface="ＭＳ Ｐゴシック" pitchFamily="34" charset="-128"/>
            </a:endParaRPr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32B90FE-FD6A-423D-AF88-2660D879F09C}" type="slidenum">
              <a:rPr lang="en-US" smtClean="0">
                <a:latin typeface="Arial" charset="0"/>
              </a:rPr>
              <a:pPr/>
              <a:t>26</a:t>
            </a:fld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>
              <a:ea typeface="ＭＳ Ｐゴシック" pitchFamily="34" charset="-128"/>
            </a:endParaRPr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BC74B64-7EFA-4B19-837D-ADFA6EADA570}" type="slidenum">
              <a:rPr lang="en-US" smtClean="0">
                <a:latin typeface="Arial" charset="0"/>
              </a:rPr>
              <a:pPr/>
              <a:t>27</a:t>
            </a:fld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>
              <a:ea typeface="ＭＳ Ｐゴシック" pitchFamily="34" charset="-128"/>
            </a:endParaRPr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CA128B1-BFD4-4BDB-B1AF-40FDF7722845}" type="slidenum">
              <a:rPr lang="en-US" smtClean="0">
                <a:latin typeface="Arial" charset="0"/>
              </a:rPr>
              <a:pPr/>
              <a:t>3</a:t>
            </a:fld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>
              <a:ea typeface="ＭＳ Ｐゴシック" pitchFamily="34" charset="-128"/>
            </a:endParaRPr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11022B1-2358-44A7-8F5F-11755FB0EF6A}" type="slidenum">
              <a:rPr lang="en-US" smtClean="0">
                <a:latin typeface="Arial" charset="0"/>
              </a:rPr>
              <a:pPr/>
              <a:t>6</a:t>
            </a:fld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>
              <a:ea typeface="ＭＳ Ｐゴシック" pitchFamily="34" charset="-128"/>
            </a:endParaRP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1023168-503B-415E-B0F8-5D04774A1F1E}" type="slidenum">
              <a:rPr lang="en-US" smtClean="0">
                <a:latin typeface="Arial" charset="0"/>
              </a:rPr>
              <a:pPr/>
              <a:t>7</a:t>
            </a:fld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lvl="1" defTabSz="93762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Concave shape good for packing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C753B7-7BA8-4486-8A8D-FEBF2B650EF3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lvl="1" defTabSz="93762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Concave shape good for packing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C753B7-7BA8-4486-8A8D-FEBF2B650EF3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Sketch and label</a:t>
            </a:r>
            <a:r>
              <a:rPr lang="en-US" baseline="0" dirty="0" smtClean="0"/>
              <a:t> include direction of flow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E6989A-043F-4F14-8266-A2DA0CD738EB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Beds in major centers - Brain, Heart, Kidneys, Liver, flow changes on demand, like eating or exercise</a:t>
            </a:r>
          </a:p>
          <a:p>
            <a:pPr marL="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E6989A-043F-4F14-8266-A2DA0CD738EB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>
              <a:ea typeface="ＭＳ Ｐゴシック" pitchFamily="34" charset="-128"/>
            </a:endParaRPr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FE816A2-5260-4E9F-83CF-D17C985D3E61}" type="slidenum">
              <a:rPr lang="en-US" smtClean="0">
                <a:latin typeface="Arial" charset="0"/>
              </a:rPr>
              <a:pPr/>
              <a:t>15</a:t>
            </a:fld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irculatory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7F6ADD22-88EF-43BB-926F-E34F0A6A74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28B0AEE7-6921-44D5-82C9-62B93A8DBD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0E12C6C5-9976-4491-920F-F93C93B36E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4B5B9A91-CE22-4105-ADE2-0500AA2195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9C7F3600-B2B0-4BE4-BF94-D944368442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9FE3DA89-88A9-4A12-BFDC-86F59A2187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845654EA-1C6F-4790-A809-25CA7A329F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8842C4B7-D643-4A44-AEBD-14D89C86AF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33ED6275-BD4D-481D-87C1-272ECA2D6E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651C41A7-7B7C-41E5-AD86-A999AA5E7C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C7F8FF38-8916-4011-A8D0-0E77216DD3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711B5450-E0D2-4846-AE5E-CBF0C575C7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 descr="Circulatory.JPG"/>
          <p:cNvPicPr>
            <a:picLocks noChangeAspect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47800" y="1143000"/>
            <a:ext cx="7696200" cy="55626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  <a:alpha val="75000"/>
                </a:schemeClr>
              </a:gs>
              <a:gs pos="47000">
                <a:schemeClr val="bg1">
                  <a:lumMod val="75000"/>
                  <a:alpha val="65000"/>
                </a:schemeClr>
              </a:gs>
              <a:gs pos="47000">
                <a:schemeClr val="bg1">
                  <a:lumMod val="75000"/>
                  <a:alpha val="34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2060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2060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2060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2060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2060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FF0000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FF0000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ＭＳ Ｐゴシック" pitchFamily="-106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FF0000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ＭＳ Ｐゴシック" pitchFamily="-106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FF0000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ＭＳ Ｐゴシック" pitchFamily="-106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FF0000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ＭＳ Ｐゴシック" pitchFamily="-106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ea typeface="ＭＳ Ｐゴシック" pitchFamily="34" charset="-128"/>
              </a:rPr>
              <a:t>The CIRCULATORY System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34" charset="-128"/>
              </a:rPr>
              <a:t>Unit 3</a:t>
            </a:r>
          </a:p>
          <a:p>
            <a:pPr eaLnBrk="1" hangingPunct="1">
              <a:defRPr/>
            </a:pPr>
            <a:r>
              <a:rPr lang="en-US" smtClean="0"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34" charset="-128"/>
              </a:rPr>
              <a:t>Transportation Systems</a:t>
            </a:r>
          </a:p>
        </p:txBody>
      </p:sp>
      <p:pic>
        <p:nvPicPr>
          <p:cNvPr id="14340" name="Picture 5" descr="Circulatory TTL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en-US" dirty="0" smtClean="0"/>
              <a:t>Cells in your blood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76400"/>
            <a:ext cx="4800600" cy="5181600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White blood cells – leukocytes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5-10 thousand 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Fight off infective invaders, produce immunity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5 main types </a:t>
            </a:r>
          </a:p>
          <a:p>
            <a:pPr lvl="2"/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Monocytes</a:t>
            </a:r>
            <a:r>
              <a:rPr lang="en-US" dirty="0" smtClean="0">
                <a:solidFill>
                  <a:schemeClr val="tx1"/>
                </a:solidFill>
              </a:rPr>
              <a:t> and </a:t>
            </a:r>
            <a:r>
              <a:rPr lang="en-US" dirty="0" err="1" smtClean="0">
                <a:solidFill>
                  <a:schemeClr val="tx1"/>
                </a:solidFill>
              </a:rPr>
              <a:t>Neutrophils</a:t>
            </a:r>
            <a:r>
              <a:rPr lang="en-US" dirty="0" smtClean="0">
                <a:solidFill>
                  <a:schemeClr val="tx1"/>
                </a:solidFill>
              </a:rPr>
              <a:t>  </a:t>
            </a:r>
          </a:p>
          <a:p>
            <a:pPr lvl="2"/>
            <a:r>
              <a:rPr lang="en-US" dirty="0" err="1" smtClean="0">
                <a:solidFill>
                  <a:schemeClr val="tx1"/>
                </a:solidFill>
              </a:rPr>
              <a:t>Basophils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</a:p>
          <a:p>
            <a:pPr lvl="2"/>
            <a:r>
              <a:rPr lang="en-US" dirty="0" err="1" smtClean="0">
                <a:solidFill>
                  <a:schemeClr val="tx1"/>
                </a:solidFill>
              </a:rPr>
              <a:t>Eosinophils</a:t>
            </a:r>
            <a:endParaRPr lang="en-US" dirty="0" smtClean="0">
              <a:solidFill>
                <a:schemeClr val="tx1"/>
              </a:solidFill>
            </a:endParaRPr>
          </a:p>
          <a:p>
            <a:pPr lvl="2"/>
            <a:r>
              <a:rPr lang="en-US" dirty="0" smtClean="0">
                <a:solidFill>
                  <a:schemeClr val="tx1"/>
                </a:solidFill>
              </a:rPr>
              <a:t>Lymphocytes</a:t>
            </a:r>
          </a:p>
          <a:p>
            <a:pPr lvl="2"/>
            <a:endParaRPr lang="en-US" dirty="0" smtClean="0"/>
          </a:p>
          <a:p>
            <a:pPr lvl="2"/>
            <a:endParaRPr lang="en-US" dirty="0" smtClean="0"/>
          </a:p>
          <a:p>
            <a:pPr lvl="2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  <p:pic>
        <p:nvPicPr>
          <p:cNvPr id="51202" name="Picture 2" descr="http://www.sciencephoto.com/image/305849/large/P2760173-Neutrophil_white_blood_cells,_SEM-SP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286000"/>
            <a:ext cx="5048250" cy="33718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Cells in your blood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Platelets 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Not truly a cell but a cell fragment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Help with clotting</a:t>
            </a:r>
          </a:p>
          <a:p>
            <a:pPr lvl="2"/>
            <a:r>
              <a:rPr lang="en-US" dirty="0" smtClean="0">
                <a:solidFill>
                  <a:schemeClr val="tx1"/>
                </a:solidFill>
              </a:rPr>
              <a:t>Release clotting factors that activate fibrinogen </a:t>
            </a:r>
            <a:r>
              <a:rPr lang="en-US" dirty="0" smtClean="0">
                <a:solidFill>
                  <a:schemeClr val="tx1"/>
                </a:solidFill>
                <a:latin typeface="Arial"/>
                <a:cs typeface="Arial"/>
              </a:rPr>
              <a:t>→ </a:t>
            </a:r>
            <a:r>
              <a:rPr lang="en-US" dirty="0" smtClean="0">
                <a:solidFill>
                  <a:schemeClr val="tx1"/>
                </a:solidFill>
              </a:rPr>
              <a:t>fibrin</a:t>
            </a:r>
          </a:p>
          <a:p>
            <a:pPr lvl="2"/>
            <a:r>
              <a:rPr lang="en-US" dirty="0" smtClean="0">
                <a:solidFill>
                  <a:schemeClr val="tx1"/>
                </a:solidFill>
              </a:rPr>
              <a:t>Plug the hole</a:t>
            </a:r>
          </a:p>
          <a:p>
            <a:pPr lvl="2"/>
            <a:endParaRPr lang="en-US" dirty="0" smtClean="0"/>
          </a:p>
          <a:p>
            <a:pPr lvl="2"/>
            <a:endParaRPr lang="en-US" dirty="0"/>
          </a:p>
        </p:txBody>
      </p:sp>
      <p:pic>
        <p:nvPicPr>
          <p:cNvPr id="5" name="Picture 2" descr="http://www.popsci.com/files/imagecache/article_image_large/articles/Red_White_Blood_cell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38058" y="3962400"/>
            <a:ext cx="4843842" cy="315818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ea typeface="ＭＳ Ｐゴシック" pitchFamily="34" charset="-128"/>
              </a:rPr>
              <a:t>Blood Vessels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34" charset="-128"/>
              </a:rPr>
              <a:t>Closed system for flow of blood</a:t>
            </a:r>
          </a:p>
          <a:p>
            <a:pPr eaLnBrk="1" hangingPunct="1">
              <a:defRPr/>
            </a:pPr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34" charset="-128"/>
              </a:rPr>
              <a:t>Three types of vessels:  </a:t>
            </a:r>
          </a:p>
          <a:p>
            <a:pPr lvl="1" eaLnBrk="1" hangingPunct="1">
              <a:defRPr/>
            </a:pPr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34" charset="-128"/>
              </a:rPr>
              <a:t>Arteries, Capillaries, and Veins</a:t>
            </a:r>
          </a:p>
        </p:txBody>
      </p:sp>
      <p:grpSp>
        <p:nvGrpSpPr>
          <p:cNvPr id="25604" name="Group 4"/>
          <p:cNvGrpSpPr>
            <a:grpSpLocks/>
          </p:cNvGrpSpPr>
          <p:nvPr/>
        </p:nvGrpSpPr>
        <p:grpSpPr bwMode="auto">
          <a:xfrm>
            <a:off x="2289175" y="3124200"/>
            <a:ext cx="5175250" cy="3530600"/>
            <a:chOff x="387" y="167"/>
            <a:chExt cx="5525" cy="3855"/>
          </a:xfrm>
        </p:grpSpPr>
        <p:grpSp>
          <p:nvGrpSpPr>
            <p:cNvPr id="25605" name="Group 5"/>
            <p:cNvGrpSpPr>
              <a:grpSpLocks/>
            </p:cNvGrpSpPr>
            <p:nvPr/>
          </p:nvGrpSpPr>
          <p:grpSpPr bwMode="auto">
            <a:xfrm>
              <a:off x="1605" y="1113"/>
              <a:ext cx="2781" cy="2458"/>
              <a:chOff x="1605" y="1113"/>
              <a:chExt cx="2781" cy="2458"/>
            </a:xfrm>
          </p:grpSpPr>
          <p:sp>
            <p:nvSpPr>
              <p:cNvPr id="25879" name="Freeform 6"/>
              <p:cNvSpPr>
                <a:spLocks/>
              </p:cNvSpPr>
              <p:nvPr/>
            </p:nvSpPr>
            <p:spPr bwMode="auto">
              <a:xfrm>
                <a:off x="1605" y="1130"/>
                <a:ext cx="2781" cy="2441"/>
              </a:xfrm>
              <a:custGeom>
                <a:avLst/>
                <a:gdLst>
                  <a:gd name="T0" fmla="*/ 933 w 2781"/>
                  <a:gd name="T1" fmla="*/ 177 h 2441"/>
                  <a:gd name="T2" fmla="*/ 874 w 2781"/>
                  <a:gd name="T3" fmla="*/ 370 h 2441"/>
                  <a:gd name="T4" fmla="*/ 836 w 2781"/>
                  <a:gd name="T5" fmla="*/ 575 h 2441"/>
                  <a:gd name="T6" fmla="*/ 838 w 2781"/>
                  <a:gd name="T7" fmla="*/ 771 h 2441"/>
                  <a:gd name="T8" fmla="*/ 853 w 2781"/>
                  <a:gd name="T9" fmla="*/ 883 h 2441"/>
                  <a:gd name="T10" fmla="*/ 900 w 2781"/>
                  <a:gd name="T11" fmla="*/ 1090 h 2441"/>
                  <a:gd name="T12" fmla="*/ 1008 w 2781"/>
                  <a:gd name="T13" fmla="*/ 1297 h 2441"/>
                  <a:gd name="T14" fmla="*/ 1168 w 2781"/>
                  <a:gd name="T15" fmla="*/ 1488 h 2441"/>
                  <a:gd name="T16" fmla="*/ 1395 w 2781"/>
                  <a:gd name="T17" fmla="*/ 1553 h 2441"/>
                  <a:gd name="T18" fmla="*/ 1600 w 2781"/>
                  <a:gd name="T19" fmla="*/ 1514 h 2441"/>
                  <a:gd name="T20" fmla="*/ 1746 w 2781"/>
                  <a:gd name="T21" fmla="*/ 1395 h 2441"/>
                  <a:gd name="T22" fmla="*/ 1802 w 2781"/>
                  <a:gd name="T23" fmla="*/ 1182 h 2441"/>
                  <a:gd name="T24" fmla="*/ 1809 w 2781"/>
                  <a:gd name="T25" fmla="*/ 956 h 2441"/>
                  <a:gd name="T26" fmla="*/ 1781 w 2781"/>
                  <a:gd name="T27" fmla="*/ 732 h 2441"/>
                  <a:gd name="T28" fmla="*/ 1748 w 2781"/>
                  <a:gd name="T29" fmla="*/ 534 h 2441"/>
                  <a:gd name="T30" fmla="*/ 1716 w 2781"/>
                  <a:gd name="T31" fmla="*/ 376 h 2441"/>
                  <a:gd name="T32" fmla="*/ 1708 w 2781"/>
                  <a:gd name="T33" fmla="*/ 82 h 2441"/>
                  <a:gd name="T34" fmla="*/ 1873 w 2781"/>
                  <a:gd name="T35" fmla="*/ 75 h 2441"/>
                  <a:gd name="T36" fmla="*/ 2033 w 2781"/>
                  <a:gd name="T37" fmla="*/ 33 h 2441"/>
                  <a:gd name="T38" fmla="*/ 2253 w 2781"/>
                  <a:gd name="T39" fmla="*/ 10 h 2441"/>
                  <a:gd name="T40" fmla="*/ 2316 w 2781"/>
                  <a:gd name="T41" fmla="*/ 132 h 2441"/>
                  <a:gd name="T42" fmla="*/ 2321 w 2781"/>
                  <a:gd name="T43" fmla="*/ 285 h 2441"/>
                  <a:gd name="T44" fmla="*/ 2336 w 2781"/>
                  <a:gd name="T45" fmla="*/ 443 h 2441"/>
                  <a:gd name="T46" fmla="*/ 2364 w 2781"/>
                  <a:gd name="T47" fmla="*/ 594 h 2441"/>
                  <a:gd name="T48" fmla="*/ 2404 w 2781"/>
                  <a:gd name="T49" fmla="*/ 738 h 2441"/>
                  <a:gd name="T50" fmla="*/ 2448 w 2781"/>
                  <a:gd name="T51" fmla="*/ 876 h 2441"/>
                  <a:gd name="T52" fmla="*/ 2489 w 2781"/>
                  <a:gd name="T53" fmla="*/ 1016 h 2441"/>
                  <a:gd name="T54" fmla="*/ 2543 w 2781"/>
                  <a:gd name="T55" fmla="*/ 1150 h 2441"/>
                  <a:gd name="T56" fmla="*/ 2636 w 2781"/>
                  <a:gd name="T57" fmla="*/ 1322 h 2441"/>
                  <a:gd name="T58" fmla="*/ 2724 w 2781"/>
                  <a:gd name="T59" fmla="*/ 1548 h 2441"/>
                  <a:gd name="T60" fmla="*/ 2780 w 2781"/>
                  <a:gd name="T61" fmla="*/ 1761 h 2441"/>
                  <a:gd name="T62" fmla="*/ 2765 w 2781"/>
                  <a:gd name="T63" fmla="*/ 1960 h 2441"/>
                  <a:gd name="T64" fmla="*/ 2657 w 2781"/>
                  <a:gd name="T65" fmla="*/ 2145 h 2441"/>
                  <a:gd name="T66" fmla="*/ 2457 w 2781"/>
                  <a:gd name="T67" fmla="*/ 2279 h 2441"/>
                  <a:gd name="T68" fmla="*/ 2237 w 2781"/>
                  <a:gd name="T69" fmla="*/ 2354 h 2441"/>
                  <a:gd name="T70" fmla="*/ 2009 w 2781"/>
                  <a:gd name="T71" fmla="*/ 2395 h 2441"/>
                  <a:gd name="T72" fmla="*/ 1839 w 2781"/>
                  <a:gd name="T73" fmla="*/ 2386 h 2441"/>
                  <a:gd name="T74" fmla="*/ 1610 w 2781"/>
                  <a:gd name="T75" fmla="*/ 2388 h 2441"/>
                  <a:gd name="T76" fmla="*/ 1438 w 2781"/>
                  <a:gd name="T77" fmla="*/ 2399 h 2441"/>
                  <a:gd name="T78" fmla="*/ 1276 w 2781"/>
                  <a:gd name="T79" fmla="*/ 2407 h 2441"/>
                  <a:gd name="T80" fmla="*/ 1062 w 2781"/>
                  <a:gd name="T81" fmla="*/ 2434 h 2441"/>
                  <a:gd name="T82" fmla="*/ 838 w 2781"/>
                  <a:gd name="T83" fmla="*/ 2438 h 2441"/>
                  <a:gd name="T84" fmla="*/ 613 w 2781"/>
                  <a:gd name="T85" fmla="*/ 2377 h 2441"/>
                  <a:gd name="T86" fmla="*/ 416 w 2781"/>
                  <a:gd name="T87" fmla="*/ 2277 h 2441"/>
                  <a:gd name="T88" fmla="*/ 227 w 2781"/>
                  <a:gd name="T89" fmla="*/ 2098 h 2441"/>
                  <a:gd name="T90" fmla="*/ 115 w 2781"/>
                  <a:gd name="T91" fmla="*/ 1925 h 2441"/>
                  <a:gd name="T92" fmla="*/ 59 w 2781"/>
                  <a:gd name="T93" fmla="*/ 1787 h 2441"/>
                  <a:gd name="T94" fmla="*/ 28 w 2781"/>
                  <a:gd name="T95" fmla="*/ 1649 h 2441"/>
                  <a:gd name="T96" fmla="*/ 9 w 2781"/>
                  <a:gd name="T97" fmla="*/ 1509 h 2441"/>
                  <a:gd name="T98" fmla="*/ 0 w 2781"/>
                  <a:gd name="T99" fmla="*/ 1356 h 2441"/>
                  <a:gd name="T100" fmla="*/ 7 w 2781"/>
                  <a:gd name="T101" fmla="*/ 1214 h 2441"/>
                  <a:gd name="T102" fmla="*/ 21 w 2781"/>
                  <a:gd name="T103" fmla="*/ 1079 h 2441"/>
                  <a:gd name="T104" fmla="*/ 39 w 2781"/>
                  <a:gd name="T105" fmla="*/ 941 h 2441"/>
                  <a:gd name="T106" fmla="*/ 56 w 2781"/>
                  <a:gd name="T107" fmla="*/ 801 h 2441"/>
                  <a:gd name="T108" fmla="*/ 84 w 2781"/>
                  <a:gd name="T109" fmla="*/ 631 h 2441"/>
                  <a:gd name="T110" fmla="*/ 117 w 2781"/>
                  <a:gd name="T111" fmla="*/ 463 h 2441"/>
                  <a:gd name="T112" fmla="*/ 149 w 2781"/>
                  <a:gd name="T113" fmla="*/ 295 h 2441"/>
                  <a:gd name="T114" fmla="*/ 181 w 2781"/>
                  <a:gd name="T115" fmla="*/ 128 h 2441"/>
                  <a:gd name="T116" fmla="*/ 291 w 2781"/>
                  <a:gd name="T117" fmla="*/ 4 h 2441"/>
                  <a:gd name="T118" fmla="*/ 460 w 2781"/>
                  <a:gd name="T119" fmla="*/ 11 h 2441"/>
                  <a:gd name="T120" fmla="*/ 596 w 2781"/>
                  <a:gd name="T121" fmla="*/ 30 h 2441"/>
                  <a:gd name="T122" fmla="*/ 766 w 2781"/>
                  <a:gd name="T123" fmla="*/ 28 h 2441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2781"/>
                  <a:gd name="T187" fmla="*/ 0 h 2441"/>
                  <a:gd name="T188" fmla="*/ 2781 w 2781"/>
                  <a:gd name="T189" fmla="*/ 2441 h 2441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2781" h="2441">
                    <a:moveTo>
                      <a:pt x="993" y="17"/>
                    </a:moveTo>
                    <a:lnTo>
                      <a:pt x="984" y="28"/>
                    </a:lnTo>
                    <a:lnTo>
                      <a:pt x="980" y="39"/>
                    </a:lnTo>
                    <a:lnTo>
                      <a:pt x="978" y="47"/>
                    </a:lnTo>
                    <a:lnTo>
                      <a:pt x="978" y="55"/>
                    </a:lnTo>
                    <a:lnTo>
                      <a:pt x="978" y="61"/>
                    </a:lnTo>
                    <a:lnTo>
                      <a:pt x="978" y="71"/>
                    </a:lnTo>
                    <a:lnTo>
                      <a:pt x="971" y="82"/>
                    </a:lnTo>
                    <a:lnTo>
                      <a:pt x="965" y="93"/>
                    </a:lnTo>
                    <a:lnTo>
                      <a:pt x="961" y="104"/>
                    </a:lnTo>
                    <a:lnTo>
                      <a:pt x="954" y="118"/>
                    </a:lnTo>
                    <a:lnTo>
                      <a:pt x="950" y="128"/>
                    </a:lnTo>
                    <a:lnTo>
                      <a:pt x="945" y="142"/>
                    </a:lnTo>
                    <a:lnTo>
                      <a:pt x="942" y="153"/>
                    </a:lnTo>
                    <a:lnTo>
                      <a:pt x="937" y="166"/>
                    </a:lnTo>
                    <a:lnTo>
                      <a:pt x="933" y="177"/>
                    </a:lnTo>
                    <a:lnTo>
                      <a:pt x="928" y="189"/>
                    </a:lnTo>
                    <a:lnTo>
                      <a:pt x="926" y="200"/>
                    </a:lnTo>
                    <a:lnTo>
                      <a:pt x="921" y="213"/>
                    </a:lnTo>
                    <a:lnTo>
                      <a:pt x="918" y="224"/>
                    </a:lnTo>
                    <a:lnTo>
                      <a:pt x="914" y="237"/>
                    </a:lnTo>
                    <a:lnTo>
                      <a:pt x="909" y="248"/>
                    </a:lnTo>
                    <a:lnTo>
                      <a:pt x="907" y="262"/>
                    </a:lnTo>
                    <a:lnTo>
                      <a:pt x="902" y="273"/>
                    </a:lnTo>
                    <a:lnTo>
                      <a:pt x="900" y="285"/>
                    </a:lnTo>
                    <a:lnTo>
                      <a:pt x="896" y="297"/>
                    </a:lnTo>
                    <a:lnTo>
                      <a:pt x="891" y="310"/>
                    </a:lnTo>
                    <a:lnTo>
                      <a:pt x="890" y="319"/>
                    </a:lnTo>
                    <a:lnTo>
                      <a:pt x="885" y="334"/>
                    </a:lnTo>
                    <a:lnTo>
                      <a:pt x="881" y="344"/>
                    </a:lnTo>
                    <a:lnTo>
                      <a:pt x="879" y="356"/>
                    </a:lnTo>
                    <a:lnTo>
                      <a:pt x="874" y="370"/>
                    </a:lnTo>
                    <a:lnTo>
                      <a:pt x="872" y="381"/>
                    </a:lnTo>
                    <a:lnTo>
                      <a:pt x="870" y="394"/>
                    </a:lnTo>
                    <a:lnTo>
                      <a:pt x="867" y="407"/>
                    </a:lnTo>
                    <a:lnTo>
                      <a:pt x="864" y="419"/>
                    </a:lnTo>
                    <a:lnTo>
                      <a:pt x="862" y="431"/>
                    </a:lnTo>
                    <a:lnTo>
                      <a:pt x="857" y="445"/>
                    </a:lnTo>
                    <a:lnTo>
                      <a:pt x="855" y="457"/>
                    </a:lnTo>
                    <a:lnTo>
                      <a:pt x="851" y="470"/>
                    </a:lnTo>
                    <a:lnTo>
                      <a:pt x="846" y="482"/>
                    </a:lnTo>
                    <a:lnTo>
                      <a:pt x="844" y="494"/>
                    </a:lnTo>
                    <a:lnTo>
                      <a:pt x="842" y="508"/>
                    </a:lnTo>
                    <a:lnTo>
                      <a:pt x="839" y="521"/>
                    </a:lnTo>
                    <a:lnTo>
                      <a:pt x="838" y="536"/>
                    </a:lnTo>
                    <a:lnTo>
                      <a:pt x="838" y="549"/>
                    </a:lnTo>
                    <a:lnTo>
                      <a:pt x="838" y="562"/>
                    </a:lnTo>
                    <a:lnTo>
                      <a:pt x="836" y="575"/>
                    </a:lnTo>
                    <a:lnTo>
                      <a:pt x="836" y="590"/>
                    </a:lnTo>
                    <a:lnTo>
                      <a:pt x="834" y="603"/>
                    </a:lnTo>
                    <a:lnTo>
                      <a:pt x="834" y="616"/>
                    </a:lnTo>
                    <a:lnTo>
                      <a:pt x="831" y="631"/>
                    </a:lnTo>
                    <a:lnTo>
                      <a:pt x="829" y="644"/>
                    </a:lnTo>
                    <a:lnTo>
                      <a:pt x="827" y="657"/>
                    </a:lnTo>
                    <a:lnTo>
                      <a:pt x="825" y="671"/>
                    </a:lnTo>
                    <a:lnTo>
                      <a:pt x="825" y="683"/>
                    </a:lnTo>
                    <a:lnTo>
                      <a:pt x="825" y="695"/>
                    </a:lnTo>
                    <a:lnTo>
                      <a:pt x="825" y="708"/>
                    </a:lnTo>
                    <a:lnTo>
                      <a:pt x="827" y="720"/>
                    </a:lnTo>
                    <a:lnTo>
                      <a:pt x="827" y="732"/>
                    </a:lnTo>
                    <a:lnTo>
                      <a:pt x="829" y="743"/>
                    </a:lnTo>
                    <a:lnTo>
                      <a:pt x="831" y="754"/>
                    </a:lnTo>
                    <a:lnTo>
                      <a:pt x="834" y="767"/>
                    </a:lnTo>
                    <a:lnTo>
                      <a:pt x="838" y="771"/>
                    </a:lnTo>
                    <a:lnTo>
                      <a:pt x="836" y="771"/>
                    </a:lnTo>
                    <a:lnTo>
                      <a:pt x="834" y="773"/>
                    </a:lnTo>
                    <a:lnTo>
                      <a:pt x="836" y="781"/>
                    </a:lnTo>
                    <a:lnTo>
                      <a:pt x="836" y="788"/>
                    </a:lnTo>
                    <a:lnTo>
                      <a:pt x="831" y="793"/>
                    </a:lnTo>
                    <a:lnTo>
                      <a:pt x="838" y="797"/>
                    </a:lnTo>
                    <a:lnTo>
                      <a:pt x="836" y="807"/>
                    </a:lnTo>
                    <a:lnTo>
                      <a:pt x="838" y="818"/>
                    </a:lnTo>
                    <a:lnTo>
                      <a:pt x="839" y="827"/>
                    </a:lnTo>
                    <a:lnTo>
                      <a:pt x="844" y="840"/>
                    </a:lnTo>
                    <a:lnTo>
                      <a:pt x="846" y="852"/>
                    </a:lnTo>
                    <a:lnTo>
                      <a:pt x="848" y="862"/>
                    </a:lnTo>
                    <a:lnTo>
                      <a:pt x="851" y="874"/>
                    </a:lnTo>
                    <a:lnTo>
                      <a:pt x="853" y="885"/>
                    </a:lnTo>
                    <a:lnTo>
                      <a:pt x="857" y="885"/>
                    </a:lnTo>
                    <a:lnTo>
                      <a:pt x="853" y="883"/>
                    </a:lnTo>
                    <a:lnTo>
                      <a:pt x="851" y="883"/>
                    </a:lnTo>
                    <a:lnTo>
                      <a:pt x="851" y="896"/>
                    </a:lnTo>
                    <a:lnTo>
                      <a:pt x="853" y="911"/>
                    </a:lnTo>
                    <a:lnTo>
                      <a:pt x="855" y="925"/>
                    </a:lnTo>
                    <a:lnTo>
                      <a:pt x="860" y="939"/>
                    </a:lnTo>
                    <a:lnTo>
                      <a:pt x="862" y="954"/>
                    </a:lnTo>
                    <a:lnTo>
                      <a:pt x="864" y="967"/>
                    </a:lnTo>
                    <a:lnTo>
                      <a:pt x="867" y="980"/>
                    </a:lnTo>
                    <a:lnTo>
                      <a:pt x="872" y="995"/>
                    </a:lnTo>
                    <a:lnTo>
                      <a:pt x="874" y="1008"/>
                    </a:lnTo>
                    <a:lnTo>
                      <a:pt x="879" y="1023"/>
                    </a:lnTo>
                    <a:lnTo>
                      <a:pt x="881" y="1037"/>
                    </a:lnTo>
                    <a:lnTo>
                      <a:pt x="888" y="1049"/>
                    </a:lnTo>
                    <a:lnTo>
                      <a:pt x="891" y="1064"/>
                    </a:lnTo>
                    <a:lnTo>
                      <a:pt x="896" y="1077"/>
                    </a:lnTo>
                    <a:lnTo>
                      <a:pt x="900" y="1090"/>
                    </a:lnTo>
                    <a:lnTo>
                      <a:pt x="907" y="1104"/>
                    </a:lnTo>
                    <a:lnTo>
                      <a:pt x="911" y="1116"/>
                    </a:lnTo>
                    <a:lnTo>
                      <a:pt x="918" y="1130"/>
                    </a:lnTo>
                    <a:lnTo>
                      <a:pt x="921" y="1141"/>
                    </a:lnTo>
                    <a:lnTo>
                      <a:pt x="926" y="1155"/>
                    </a:lnTo>
                    <a:lnTo>
                      <a:pt x="933" y="1167"/>
                    </a:lnTo>
                    <a:lnTo>
                      <a:pt x="939" y="1182"/>
                    </a:lnTo>
                    <a:lnTo>
                      <a:pt x="945" y="1195"/>
                    </a:lnTo>
                    <a:lnTo>
                      <a:pt x="952" y="1208"/>
                    </a:lnTo>
                    <a:lnTo>
                      <a:pt x="959" y="1221"/>
                    </a:lnTo>
                    <a:lnTo>
                      <a:pt x="968" y="1234"/>
                    </a:lnTo>
                    <a:lnTo>
                      <a:pt x="973" y="1245"/>
                    </a:lnTo>
                    <a:lnTo>
                      <a:pt x="982" y="1260"/>
                    </a:lnTo>
                    <a:lnTo>
                      <a:pt x="989" y="1271"/>
                    </a:lnTo>
                    <a:lnTo>
                      <a:pt x="999" y="1285"/>
                    </a:lnTo>
                    <a:lnTo>
                      <a:pt x="1008" y="1297"/>
                    </a:lnTo>
                    <a:lnTo>
                      <a:pt x="1019" y="1313"/>
                    </a:lnTo>
                    <a:lnTo>
                      <a:pt x="1025" y="1322"/>
                    </a:lnTo>
                    <a:lnTo>
                      <a:pt x="1034" y="1335"/>
                    </a:lnTo>
                    <a:lnTo>
                      <a:pt x="1041" y="1344"/>
                    </a:lnTo>
                    <a:lnTo>
                      <a:pt x="1051" y="1360"/>
                    </a:lnTo>
                    <a:lnTo>
                      <a:pt x="1058" y="1370"/>
                    </a:lnTo>
                    <a:lnTo>
                      <a:pt x="1067" y="1385"/>
                    </a:lnTo>
                    <a:lnTo>
                      <a:pt x="1077" y="1397"/>
                    </a:lnTo>
                    <a:lnTo>
                      <a:pt x="1088" y="1411"/>
                    </a:lnTo>
                    <a:lnTo>
                      <a:pt x="1097" y="1421"/>
                    </a:lnTo>
                    <a:lnTo>
                      <a:pt x="1107" y="1434"/>
                    </a:lnTo>
                    <a:lnTo>
                      <a:pt x="1116" y="1445"/>
                    </a:lnTo>
                    <a:lnTo>
                      <a:pt x="1130" y="1458"/>
                    </a:lnTo>
                    <a:lnTo>
                      <a:pt x="1142" y="1468"/>
                    </a:lnTo>
                    <a:lnTo>
                      <a:pt x="1155" y="1478"/>
                    </a:lnTo>
                    <a:lnTo>
                      <a:pt x="1168" y="1488"/>
                    </a:lnTo>
                    <a:lnTo>
                      <a:pt x="1184" y="1499"/>
                    </a:lnTo>
                    <a:lnTo>
                      <a:pt x="1200" y="1503"/>
                    </a:lnTo>
                    <a:lnTo>
                      <a:pt x="1217" y="1511"/>
                    </a:lnTo>
                    <a:lnTo>
                      <a:pt x="1235" y="1519"/>
                    </a:lnTo>
                    <a:lnTo>
                      <a:pt x="1252" y="1529"/>
                    </a:lnTo>
                    <a:lnTo>
                      <a:pt x="1267" y="1537"/>
                    </a:lnTo>
                    <a:lnTo>
                      <a:pt x="1287" y="1546"/>
                    </a:lnTo>
                    <a:lnTo>
                      <a:pt x="1295" y="1548"/>
                    </a:lnTo>
                    <a:lnTo>
                      <a:pt x="1304" y="1549"/>
                    </a:lnTo>
                    <a:lnTo>
                      <a:pt x="1315" y="1551"/>
                    </a:lnTo>
                    <a:lnTo>
                      <a:pt x="1325" y="1555"/>
                    </a:lnTo>
                    <a:lnTo>
                      <a:pt x="1339" y="1555"/>
                    </a:lnTo>
                    <a:lnTo>
                      <a:pt x="1353" y="1555"/>
                    </a:lnTo>
                    <a:lnTo>
                      <a:pt x="1367" y="1555"/>
                    </a:lnTo>
                    <a:lnTo>
                      <a:pt x="1382" y="1555"/>
                    </a:lnTo>
                    <a:lnTo>
                      <a:pt x="1395" y="1553"/>
                    </a:lnTo>
                    <a:lnTo>
                      <a:pt x="1410" y="1553"/>
                    </a:lnTo>
                    <a:lnTo>
                      <a:pt x="1422" y="1551"/>
                    </a:lnTo>
                    <a:lnTo>
                      <a:pt x="1438" y="1551"/>
                    </a:lnTo>
                    <a:lnTo>
                      <a:pt x="1450" y="1549"/>
                    </a:lnTo>
                    <a:lnTo>
                      <a:pt x="1464" y="1548"/>
                    </a:lnTo>
                    <a:lnTo>
                      <a:pt x="1476" y="1546"/>
                    </a:lnTo>
                    <a:lnTo>
                      <a:pt x="1490" y="1544"/>
                    </a:lnTo>
                    <a:lnTo>
                      <a:pt x="1502" y="1541"/>
                    </a:lnTo>
                    <a:lnTo>
                      <a:pt x="1518" y="1537"/>
                    </a:lnTo>
                    <a:lnTo>
                      <a:pt x="1530" y="1535"/>
                    </a:lnTo>
                    <a:lnTo>
                      <a:pt x="1544" y="1531"/>
                    </a:lnTo>
                    <a:lnTo>
                      <a:pt x="1556" y="1527"/>
                    </a:lnTo>
                    <a:lnTo>
                      <a:pt x="1567" y="1525"/>
                    </a:lnTo>
                    <a:lnTo>
                      <a:pt x="1578" y="1521"/>
                    </a:lnTo>
                    <a:lnTo>
                      <a:pt x="1589" y="1519"/>
                    </a:lnTo>
                    <a:lnTo>
                      <a:pt x="1600" y="1514"/>
                    </a:lnTo>
                    <a:lnTo>
                      <a:pt x="1612" y="1512"/>
                    </a:lnTo>
                    <a:lnTo>
                      <a:pt x="1623" y="1509"/>
                    </a:lnTo>
                    <a:lnTo>
                      <a:pt x="1636" y="1505"/>
                    </a:lnTo>
                    <a:lnTo>
                      <a:pt x="1645" y="1499"/>
                    </a:lnTo>
                    <a:lnTo>
                      <a:pt x="1656" y="1496"/>
                    </a:lnTo>
                    <a:lnTo>
                      <a:pt x="1666" y="1490"/>
                    </a:lnTo>
                    <a:lnTo>
                      <a:pt x="1677" y="1486"/>
                    </a:lnTo>
                    <a:lnTo>
                      <a:pt x="1686" y="1480"/>
                    </a:lnTo>
                    <a:lnTo>
                      <a:pt x="1697" y="1474"/>
                    </a:lnTo>
                    <a:lnTo>
                      <a:pt x="1708" y="1468"/>
                    </a:lnTo>
                    <a:lnTo>
                      <a:pt x="1716" y="1462"/>
                    </a:lnTo>
                    <a:lnTo>
                      <a:pt x="1722" y="1449"/>
                    </a:lnTo>
                    <a:lnTo>
                      <a:pt x="1729" y="1434"/>
                    </a:lnTo>
                    <a:lnTo>
                      <a:pt x="1736" y="1421"/>
                    </a:lnTo>
                    <a:lnTo>
                      <a:pt x="1742" y="1409"/>
                    </a:lnTo>
                    <a:lnTo>
                      <a:pt x="1746" y="1395"/>
                    </a:lnTo>
                    <a:lnTo>
                      <a:pt x="1753" y="1383"/>
                    </a:lnTo>
                    <a:lnTo>
                      <a:pt x="1757" y="1368"/>
                    </a:lnTo>
                    <a:lnTo>
                      <a:pt x="1764" y="1358"/>
                    </a:lnTo>
                    <a:lnTo>
                      <a:pt x="1766" y="1344"/>
                    </a:lnTo>
                    <a:lnTo>
                      <a:pt x="1770" y="1331"/>
                    </a:lnTo>
                    <a:lnTo>
                      <a:pt x="1772" y="1318"/>
                    </a:lnTo>
                    <a:lnTo>
                      <a:pt x="1779" y="1303"/>
                    </a:lnTo>
                    <a:lnTo>
                      <a:pt x="1781" y="1291"/>
                    </a:lnTo>
                    <a:lnTo>
                      <a:pt x="1785" y="1275"/>
                    </a:lnTo>
                    <a:lnTo>
                      <a:pt x="1790" y="1262"/>
                    </a:lnTo>
                    <a:lnTo>
                      <a:pt x="1793" y="1251"/>
                    </a:lnTo>
                    <a:lnTo>
                      <a:pt x="1796" y="1236"/>
                    </a:lnTo>
                    <a:lnTo>
                      <a:pt x="1796" y="1222"/>
                    </a:lnTo>
                    <a:lnTo>
                      <a:pt x="1798" y="1208"/>
                    </a:lnTo>
                    <a:lnTo>
                      <a:pt x="1800" y="1195"/>
                    </a:lnTo>
                    <a:lnTo>
                      <a:pt x="1802" y="1182"/>
                    </a:lnTo>
                    <a:lnTo>
                      <a:pt x="1805" y="1167"/>
                    </a:lnTo>
                    <a:lnTo>
                      <a:pt x="1807" y="1153"/>
                    </a:lnTo>
                    <a:lnTo>
                      <a:pt x="1809" y="1141"/>
                    </a:lnTo>
                    <a:lnTo>
                      <a:pt x="1809" y="1126"/>
                    </a:lnTo>
                    <a:lnTo>
                      <a:pt x="1809" y="1112"/>
                    </a:lnTo>
                    <a:lnTo>
                      <a:pt x="1809" y="1098"/>
                    </a:lnTo>
                    <a:lnTo>
                      <a:pt x="1811" y="1085"/>
                    </a:lnTo>
                    <a:lnTo>
                      <a:pt x="1811" y="1070"/>
                    </a:lnTo>
                    <a:lnTo>
                      <a:pt x="1811" y="1055"/>
                    </a:lnTo>
                    <a:lnTo>
                      <a:pt x="1811" y="1041"/>
                    </a:lnTo>
                    <a:lnTo>
                      <a:pt x="1814" y="1029"/>
                    </a:lnTo>
                    <a:lnTo>
                      <a:pt x="1811" y="1014"/>
                    </a:lnTo>
                    <a:lnTo>
                      <a:pt x="1811" y="1001"/>
                    </a:lnTo>
                    <a:lnTo>
                      <a:pt x="1809" y="984"/>
                    </a:lnTo>
                    <a:lnTo>
                      <a:pt x="1809" y="971"/>
                    </a:lnTo>
                    <a:lnTo>
                      <a:pt x="1809" y="956"/>
                    </a:lnTo>
                    <a:lnTo>
                      <a:pt x="1807" y="943"/>
                    </a:lnTo>
                    <a:lnTo>
                      <a:pt x="1805" y="929"/>
                    </a:lnTo>
                    <a:lnTo>
                      <a:pt x="1805" y="915"/>
                    </a:lnTo>
                    <a:lnTo>
                      <a:pt x="1802" y="900"/>
                    </a:lnTo>
                    <a:lnTo>
                      <a:pt x="1800" y="887"/>
                    </a:lnTo>
                    <a:lnTo>
                      <a:pt x="1798" y="872"/>
                    </a:lnTo>
                    <a:lnTo>
                      <a:pt x="1796" y="858"/>
                    </a:lnTo>
                    <a:lnTo>
                      <a:pt x="1796" y="844"/>
                    </a:lnTo>
                    <a:lnTo>
                      <a:pt x="1793" y="831"/>
                    </a:lnTo>
                    <a:lnTo>
                      <a:pt x="1792" y="818"/>
                    </a:lnTo>
                    <a:lnTo>
                      <a:pt x="1792" y="803"/>
                    </a:lnTo>
                    <a:lnTo>
                      <a:pt x="1790" y="789"/>
                    </a:lnTo>
                    <a:lnTo>
                      <a:pt x="1788" y="775"/>
                    </a:lnTo>
                    <a:lnTo>
                      <a:pt x="1783" y="760"/>
                    </a:lnTo>
                    <a:lnTo>
                      <a:pt x="1783" y="747"/>
                    </a:lnTo>
                    <a:lnTo>
                      <a:pt x="1781" y="732"/>
                    </a:lnTo>
                    <a:lnTo>
                      <a:pt x="1779" y="719"/>
                    </a:lnTo>
                    <a:lnTo>
                      <a:pt x="1774" y="706"/>
                    </a:lnTo>
                    <a:lnTo>
                      <a:pt x="1774" y="693"/>
                    </a:lnTo>
                    <a:lnTo>
                      <a:pt x="1770" y="679"/>
                    </a:lnTo>
                    <a:lnTo>
                      <a:pt x="1770" y="665"/>
                    </a:lnTo>
                    <a:lnTo>
                      <a:pt x="1766" y="651"/>
                    </a:lnTo>
                    <a:lnTo>
                      <a:pt x="1766" y="637"/>
                    </a:lnTo>
                    <a:lnTo>
                      <a:pt x="1764" y="624"/>
                    </a:lnTo>
                    <a:lnTo>
                      <a:pt x="1762" y="610"/>
                    </a:lnTo>
                    <a:lnTo>
                      <a:pt x="1757" y="598"/>
                    </a:lnTo>
                    <a:lnTo>
                      <a:pt x="1757" y="586"/>
                    </a:lnTo>
                    <a:lnTo>
                      <a:pt x="1755" y="575"/>
                    </a:lnTo>
                    <a:lnTo>
                      <a:pt x="1753" y="564"/>
                    </a:lnTo>
                    <a:lnTo>
                      <a:pt x="1753" y="553"/>
                    </a:lnTo>
                    <a:lnTo>
                      <a:pt x="1753" y="543"/>
                    </a:lnTo>
                    <a:lnTo>
                      <a:pt x="1748" y="534"/>
                    </a:lnTo>
                    <a:lnTo>
                      <a:pt x="1748" y="523"/>
                    </a:lnTo>
                    <a:lnTo>
                      <a:pt x="1744" y="514"/>
                    </a:lnTo>
                    <a:lnTo>
                      <a:pt x="1744" y="504"/>
                    </a:lnTo>
                    <a:lnTo>
                      <a:pt x="1742" y="492"/>
                    </a:lnTo>
                    <a:lnTo>
                      <a:pt x="1740" y="484"/>
                    </a:lnTo>
                    <a:lnTo>
                      <a:pt x="1738" y="474"/>
                    </a:lnTo>
                    <a:lnTo>
                      <a:pt x="1738" y="465"/>
                    </a:lnTo>
                    <a:lnTo>
                      <a:pt x="1734" y="454"/>
                    </a:lnTo>
                    <a:lnTo>
                      <a:pt x="1734" y="445"/>
                    </a:lnTo>
                    <a:lnTo>
                      <a:pt x="1729" y="435"/>
                    </a:lnTo>
                    <a:lnTo>
                      <a:pt x="1729" y="427"/>
                    </a:lnTo>
                    <a:lnTo>
                      <a:pt x="1725" y="417"/>
                    </a:lnTo>
                    <a:lnTo>
                      <a:pt x="1725" y="405"/>
                    </a:lnTo>
                    <a:lnTo>
                      <a:pt x="1720" y="396"/>
                    </a:lnTo>
                    <a:lnTo>
                      <a:pt x="1718" y="384"/>
                    </a:lnTo>
                    <a:lnTo>
                      <a:pt x="1716" y="376"/>
                    </a:lnTo>
                    <a:lnTo>
                      <a:pt x="1715" y="366"/>
                    </a:lnTo>
                    <a:lnTo>
                      <a:pt x="1710" y="356"/>
                    </a:lnTo>
                    <a:lnTo>
                      <a:pt x="1710" y="347"/>
                    </a:lnTo>
                    <a:lnTo>
                      <a:pt x="1708" y="336"/>
                    </a:lnTo>
                    <a:lnTo>
                      <a:pt x="1706" y="325"/>
                    </a:lnTo>
                    <a:lnTo>
                      <a:pt x="1703" y="315"/>
                    </a:lnTo>
                    <a:lnTo>
                      <a:pt x="1703" y="308"/>
                    </a:lnTo>
                    <a:lnTo>
                      <a:pt x="1701" y="297"/>
                    </a:lnTo>
                    <a:lnTo>
                      <a:pt x="1701" y="285"/>
                    </a:lnTo>
                    <a:lnTo>
                      <a:pt x="1701" y="276"/>
                    </a:lnTo>
                    <a:lnTo>
                      <a:pt x="1701" y="269"/>
                    </a:lnTo>
                    <a:lnTo>
                      <a:pt x="1675" y="97"/>
                    </a:lnTo>
                    <a:lnTo>
                      <a:pt x="1682" y="90"/>
                    </a:lnTo>
                    <a:lnTo>
                      <a:pt x="1688" y="86"/>
                    </a:lnTo>
                    <a:lnTo>
                      <a:pt x="1697" y="82"/>
                    </a:lnTo>
                    <a:lnTo>
                      <a:pt x="1708" y="82"/>
                    </a:lnTo>
                    <a:lnTo>
                      <a:pt x="1716" y="80"/>
                    </a:lnTo>
                    <a:lnTo>
                      <a:pt x="1725" y="80"/>
                    </a:lnTo>
                    <a:lnTo>
                      <a:pt x="1738" y="79"/>
                    </a:lnTo>
                    <a:lnTo>
                      <a:pt x="1748" y="79"/>
                    </a:lnTo>
                    <a:lnTo>
                      <a:pt x="1760" y="80"/>
                    </a:lnTo>
                    <a:lnTo>
                      <a:pt x="1770" y="82"/>
                    </a:lnTo>
                    <a:lnTo>
                      <a:pt x="1781" y="82"/>
                    </a:lnTo>
                    <a:lnTo>
                      <a:pt x="1792" y="82"/>
                    </a:lnTo>
                    <a:lnTo>
                      <a:pt x="1800" y="82"/>
                    </a:lnTo>
                    <a:lnTo>
                      <a:pt x="1811" y="82"/>
                    </a:lnTo>
                    <a:lnTo>
                      <a:pt x="1821" y="82"/>
                    </a:lnTo>
                    <a:lnTo>
                      <a:pt x="1835" y="82"/>
                    </a:lnTo>
                    <a:lnTo>
                      <a:pt x="1844" y="80"/>
                    </a:lnTo>
                    <a:lnTo>
                      <a:pt x="1852" y="79"/>
                    </a:lnTo>
                    <a:lnTo>
                      <a:pt x="1863" y="77"/>
                    </a:lnTo>
                    <a:lnTo>
                      <a:pt x="1873" y="75"/>
                    </a:lnTo>
                    <a:lnTo>
                      <a:pt x="1884" y="71"/>
                    </a:lnTo>
                    <a:lnTo>
                      <a:pt x="1896" y="71"/>
                    </a:lnTo>
                    <a:lnTo>
                      <a:pt x="1906" y="67"/>
                    </a:lnTo>
                    <a:lnTo>
                      <a:pt x="1917" y="65"/>
                    </a:lnTo>
                    <a:lnTo>
                      <a:pt x="1926" y="61"/>
                    </a:lnTo>
                    <a:lnTo>
                      <a:pt x="1934" y="59"/>
                    </a:lnTo>
                    <a:lnTo>
                      <a:pt x="1945" y="56"/>
                    </a:lnTo>
                    <a:lnTo>
                      <a:pt x="1953" y="55"/>
                    </a:lnTo>
                    <a:lnTo>
                      <a:pt x="1962" y="51"/>
                    </a:lnTo>
                    <a:lnTo>
                      <a:pt x="1973" y="49"/>
                    </a:lnTo>
                    <a:lnTo>
                      <a:pt x="1983" y="45"/>
                    </a:lnTo>
                    <a:lnTo>
                      <a:pt x="1995" y="43"/>
                    </a:lnTo>
                    <a:lnTo>
                      <a:pt x="2004" y="39"/>
                    </a:lnTo>
                    <a:lnTo>
                      <a:pt x="2014" y="39"/>
                    </a:lnTo>
                    <a:lnTo>
                      <a:pt x="2025" y="35"/>
                    </a:lnTo>
                    <a:lnTo>
                      <a:pt x="2033" y="33"/>
                    </a:lnTo>
                    <a:lnTo>
                      <a:pt x="2044" y="32"/>
                    </a:lnTo>
                    <a:lnTo>
                      <a:pt x="2055" y="30"/>
                    </a:lnTo>
                    <a:lnTo>
                      <a:pt x="2066" y="28"/>
                    </a:lnTo>
                    <a:lnTo>
                      <a:pt x="2079" y="28"/>
                    </a:lnTo>
                    <a:lnTo>
                      <a:pt x="2091" y="18"/>
                    </a:lnTo>
                    <a:lnTo>
                      <a:pt x="2109" y="15"/>
                    </a:lnTo>
                    <a:lnTo>
                      <a:pt x="2122" y="10"/>
                    </a:lnTo>
                    <a:lnTo>
                      <a:pt x="2138" y="6"/>
                    </a:lnTo>
                    <a:lnTo>
                      <a:pt x="2152" y="2"/>
                    </a:lnTo>
                    <a:lnTo>
                      <a:pt x="2166" y="0"/>
                    </a:lnTo>
                    <a:lnTo>
                      <a:pt x="2180" y="0"/>
                    </a:lnTo>
                    <a:lnTo>
                      <a:pt x="2195" y="2"/>
                    </a:lnTo>
                    <a:lnTo>
                      <a:pt x="2211" y="2"/>
                    </a:lnTo>
                    <a:lnTo>
                      <a:pt x="2223" y="4"/>
                    </a:lnTo>
                    <a:lnTo>
                      <a:pt x="2237" y="6"/>
                    </a:lnTo>
                    <a:lnTo>
                      <a:pt x="2253" y="10"/>
                    </a:lnTo>
                    <a:lnTo>
                      <a:pt x="2267" y="10"/>
                    </a:lnTo>
                    <a:lnTo>
                      <a:pt x="2282" y="13"/>
                    </a:lnTo>
                    <a:lnTo>
                      <a:pt x="2297" y="17"/>
                    </a:lnTo>
                    <a:lnTo>
                      <a:pt x="2316" y="20"/>
                    </a:lnTo>
                    <a:lnTo>
                      <a:pt x="2314" y="24"/>
                    </a:lnTo>
                    <a:lnTo>
                      <a:pt x="2316" y="37"/>
                    </a:lnTo>
                    <a:lnTo>
                      <a:pt x="2319" y="51"/>
                    </a:lnTo>
                    <a:lnTo>
                      <a:pt x="2319" y="59"/>
                    </a:lnTo>
                    <a:lnTo>
                      <a:pt x="2316" y="69"/>
                    </a:lnTo>
                    <a:lnTo>
                      <a:pt x="2316" y="79"/>
                    </a:lnTo>
                    <a:lnTo>
                      <a:pt x="2316" y="86"/>
                    </a:lnTo>
                    <a:lnTo>
                      <a:pt x="2316" y="95"/>
                    </a:lnTo>
                    <a:lnTo>
                      <a:pt x="2316" y="104"/>
                    </a:lnTo>
                    <a:lnTo>
                      <a:pt x="2316" y="114"/>
                    </a:lnTo>
                    <a:lnTo>
                      <a:pt x="2316" y="124"/>
                    </a:lnTo>
                    <a:lnTo>
                      <a:pt x="2316" y="132"/>
                    </a:lnTo>
                    <a:lnTo>
                      <a:pt x="2316" y="142"/>
                    </a:lnTo>
                    <a:lnTo>
                      <a:pt x="2316" y="151"/>
                    </a:lnTo>
                    <a:lnTo>
                      <a:pt x="2316" y="159"/>
                    </a:lnTo>
                    <a:lnTo>
                      <a:pt x="2316" y="170"/>
                    </a:lnTo>
                    <a:lnTo>
                      <a:pt x="2316" y="179"/>
                    </a:lnTo>
                    <a:lnTo>
                      <a:pt x="2316" y="191"/>
                    </a:lnTo>
                    <a:lnTo>
                      <a:pt x="2316" y="200"/>
                    </a:lnTo>
                    <a:lnTo>
                      <a:pt x="2319" y="209"/>
                    </a:lnTo>
                    <a:lnTo>
                      <a:pt x="2319" y="218"/>
                    </a:lnTo>
                    <a:lnTo>
                      <a:pt x="2319" y="228"/>
                    </a:lnTo>
                    <a:lnTo>
                      <a:pt x="2319" y="237"/>
                    </a:lnTo>
                    <a:lnTo>
                      <a:pt x="2319" y="246"/>
                    </a:lnTo>
                    <a:lnTo>
                      <a:pt x="2319" y="256"/>
                    </a:lnTo>
                    <a:lnTo>
                      <a:pt x="2321" y="267"/>
                    </a:lnTo>
                    <a:lnTo>
                      <a:pt x="2321" y="276"/>
                    </a:lnTo>
                    <a:lnTo>
                      <a:pt x="2321" y="285"/>
                    </a:lnTo>
                    <a:lnTo>
                      <a:pt x="2321" y="295"/>
                    </a:lnTo>
                    <a:lnTo>
                      <a:pt x="2321" y="305"/>
                    </a:lnTo>
                    <a:lnTo>
                      <a:pt x="2321" y="313"/>
                    </a:lnTo>
                    <a:lnTo>
                      <a:pt x="2323" y="323"/>
                    </a:lnTo>
                    <a:lnTo>
                      <a:pt x="2323" y="334"/>
                    </a:lnTo>
                    <a:lnTo>
                      <a:pt x="2324" y="344"/>
                    </a:lnTo>
                    <a:lnTo>
                      <a:pt x="2324" y="354"/>
                    </a:lnTo>
                    <a:lnTo>
                      <a:pt x="2327" y="364"/>
                    </a:lnTo>
                    <a:lnTo>
                      <a:pt x="2327" y="374"/>
                    </a:lnTo>
                    <a:lnTo>
                      <a:pt x="2327" y="382"/>
                    </a:lnTo>
                    <a:lnTo>
                      <a:pt x="2329" y="392"/>
                    </a:lnTo>
                    <a:lnTo>
                      <a:pt x="2331" y="403"/>
                    </a:lnTo>
                    <a:lnTo>
                      <a:pt x="2331" y="411"/>
                    </a:lnTo>
                    <a:lnTo>
                      <a:pt x="2333" y="422"/>
                    </a:lnTo>
                    <a:lnTo>
                      <a:pt x="2336" y="431"/>
                    </a:lnTo>
                    <a:lnTo>
                      <a:pt x="2336" y="443"/>
                    </a:lnTo>
                    <a:lnTo>
                      <a:pt x="2336" y="452"/>
                    </a:lnTo>
                    <a:lnTo>
                      <a:pt x="2338" y="459"/>
                    </a:lnTo>
                    <a:lnTo>
                      <a:pt x="2340" y="468"/>
                    </a:lnTo>
                    <a:lnTo>
                      <a:pt x="2342" y="480"/>
                    </a:lnTo>
                    <a:lnTo>
                      <a:pt x="2342" y="490"/>
                    </a:lnTo>
                    <a:lnTo>
                      <a:pt x="2345" y="498"/>
                    </a:lnTo>
                    <a:lnTo>
                      <a:pt x="2347" y="508"/>
                    </a:lnTo>
                    <a:lnTo>
                      <a:pt x="2349" y="519"/>
                    </a:lnTo>
                    <a:lnTo>
                      <a:pt x="2349" y="528"/>
                    </a:lnTo>
                    <a:lnTo>
                      <a:pt x="2351" y="537"/>
                    </a:lnTo>
                    <a:lnTo>
                      <a:pt x="2351" y="545"/>
                    </a:lnTo>
                    <a:lnTo>
                      <a:pt x="2352" y="557"/>
                    </a:lnTo>
                    <a:lnTo>
                      <a:pt x="2355" y="565"/>
                    </a:lnTo>
                    <a:lnTo>
                      <a:pt x="2357" y="575"/>
                    </a:lnTo>
                    <a:lnTo>
                      <a:pt x="2359" y="584"/>
                    </a:lnTo>
                    <a:lnTo>
                      <a:pt x="2364" y="594"/>
                    </a:lnTo>
                    <a:lnTo>
                      <a:pt x="2364" y="603"/>
                    </a:lnTo>
                    <a:lnTo>
                      <a:pt x="2366" y="612"/>
                    </a:lnTo>
                    <a:lnTo>
                      <a:pt x="2368" y="622"/>
                    </a:lnTo>
                    <a:lnTo>
                      <a:pt x="2373" y="633"/>
                    </a:lnTo>
                    <a:lnTo>
                      <a:pt x="2375" y="640"/>
                    </a:lnTo>
                    <a:lnTo>
                      <a:pt x="2377" y="650"/>
                    </a:lnTo>
                    <a:lnTo>
                      <a:pt x="2378" y="659"/>
                    </a:lnTo>
                    <a:lnTo>
                      <a:pt x="2381" y="671"/>
                    </a:lnTo>
                    <a:lnTo>
                      <a:pt x="2383" y="677"/>
                    </a:lnTo>
                    <a:lnTo>
                      <a:pt x="2387" y="685"/>
                    </a:lnTo>
                    <a:lnTo>
                      <a:pt x="2390" y="695"/>
                    </a:lnTo>
                    <a:lnTo>
                      <a:pt x="2392" y="702"/>
                    </a:lnTo>
                    <a:lnTo>
                      <a:pt x="2394" y="710"/>
                    </a:lnTo>
                    <a:lnTo>
                      <a:pt x="2399" y="719"/>
                    </a:lnTo>
                    <a:lnTo>
                      <a:pt x="2401" y="728"/>
                    </a:lnTo>
                    <a:lnTo>
                      <a:pt x="2404" y="738"/>
                    </a:lnTo>
                    <a:lnTo>
                      <a:pt x="2406" y="745"/>
                    </a:lnTo>
                    <a:lnTo>
                      <a:pt x="2409" y="754"/>
                    </a:lnTo>
                    <a:lnTo>
                      <a:pt x="2411" y="762"/>
                    </a:lnTo>
                    <a:lnTo>
                      <a:pt x="2415" y="771"/>
                    </a:lnTo>
                    <a:lnTo>
                      <a:pt x="2418" y="781"/>
                    </a:lnTo>
                    <a:lnTo>
                      <a:pt x="2420" y="789"/>
                    </a:lnTo>
                    <a:lnTo>
                      <a:pt x="2424" y="797"/>
                    </a:lnTo>
                    <a:lnTo>
                      <a:pt x="2427" y="807"/>
                    </a:lnTo>
                    <a:lnTo>
                      <a:pt x="2429" y="814"/>
                    </a:lnTo>
                    <a:lnTo>
                      <a:pt x="2432" y="823"/>
                    </a:lnTo>
                    <a:lnTo>
                      <a:pt x="2435" y="833"/>
                    </a:lnTo>
                    <a:lnTo>
                      <a:pt x="2437" y="842"/>
                    </a:lnTo>
                    <a:lnTo>
                      <a:pt x="2439" y="850"/>
                    </a:lnTo>
                    <a:lnTo>
                      <a:pt x="2444" y="858"/>
                    </a:lnTo>
                    <a:lnTo>
                      <a:pt x="2446" y="866"/>
                    </a:lnTo>
                    <a:lnTo>
                      <a:pt x="2448" y="876"/>
                    </a:lnTo>
                    <a:lnTo>
                      <a:pt x="2450" y="885"/>
                    </a:lnTo>
                    <a:lnTo>
                      <a:pt x="2453" y="892"/>
                    </a:lnTo>
                    <a:lnTo>
                      <a:pt x="2455" y="902"/>
                    </a:lnTo>
                    <a:lnTo>
                      <a:pt x="2458" y="911"/>
                    </a:lnTo>
                    <a:lnTo>
                      <a:pt x="2460" y="921"/>
                    </a:lnTo>
                    <a:lnTo>
                      <a:pt x="2463" y="929"/>
                    </a:lnTo>
                    <a:lnTo>
                      <a:pt x="2465" y="937"/>
                    </a:lnTo>
                    <a:lnTo>
                      <a:pt x="2469" y="947"/>
                    </a:lnTo>
                    <a:lnTo>
                      <a:pt x="2472" y="954"/>
                    </a:lnTo>
                    <a:lnTo>
                      <a:pt x="2474" y="964"/>
                    </a:lnTo>
                    <a:lnTo>
                      <a:pt x="2476" y="971"/>
                    </a:lnTo>
                    <a:lnTo>
                      <a:pt x="2481" y="980"/>
                    </a:lnTo>
                    <a:lnTo>
                      <a:pt x="2481" y="988"/>
                    </a:lnTo>
                    <a:lnTo>
                      <a:pt x="2484" y="997"/>
                    </a:lnTo>
                    <a:lnTo>
                      <a:pt x="2486" y="1006"/>
                    </a:lnTo>
                    <a:lnTo>
                      <a:pt x="2489" y="1016"/>
                    </a:lnTo>
                    <a:lnTo>
                      <a:pt x="2491" y="1023"/>
                    </a:lnTo>
                    <a:lnTo>
                      <a:pt x="2495" y="1033"/>
                    </a:lnTo>
                    <a:lnTo>
                      <a:pt x="2498" y="1041"/>
                    </a:lnTo>
                    <a:lnTo>
                      <a:pt x="2500" y="1049"/>
                    </a:lnTo>
                    <a:lnTo>
                      <a:pt x="2502" y="1057"/>
                    </a:lnTo>
                    <a:lnTo>
                      <a:pt x="2507" y="1066"/>
                    </a:lnTo>
                    <a:lnTo>
                      <a:pt x="2509" y="1075"/>
                    </a:lnTo>
                    <a:lnTo>
                      <a:pt x="2514" y="1085"/>
                    </a:lnTo>
                    <a:lnTo>
                      <a:pt x="2517" y="1092"/>
                    </a:lnTo>
                    <a:lnTo>
                      <a:pt x="2519" y="1100"/>
                    </a:lnTo>
                    <a:lnTo>
                      <a:pt x="2523" y="1109"/>
                    </a:lnTo>
                    <a:lnTo>
                      <a:pt x="2528" y="1116"/>
                    </a:lnTo>
                    <a:lnTo>
                      <a:pt x="2530" y="1126"/>
                    </a:lnTo>
                    <a:lnTo>
                      <a:pt x="2532" y="1133"/>
                    </a:lnTo>
                    <a:lnTo>
                      <a:pt x="2537" y="1141"/>
                    </a:lnTo>
                    <a:lnTo>
                      <a:pt x="2543" y="1150"/>
                    </a:lnTo>
                    <a:lnTo>
                      <a:pt x="2545" y="1159"/>
                    </a:lnTo>
                    <a:lnTo>
                      <a:pt x="2549" y="1165"/>
                    </a:lnTo>
                    <a:lnTo>
                      <a:pt x="2554" y="1175"/>
                    </a:lnTo>
                    <a:lnTo>
                      <a:pt x="2558" y="1184"/>
                    </a:lnTo>
                    <a:lnTo>
                      <a:pt x="2561" y="1191"/>
                    </a:lnTo>
                    <a:lnTo>
                      <a:pt x="2566" y="1199"/>
                    </a:lnTo>
                    <a:lnTo>
                      <a:pt x="2571" y="1208"/>
                    </a:lnTo>
                    <a:lnTo>
                      <a:pt x="2577" y="1218"/>
                    </a:lnTo>
                    <a:lnTo>
                      <a:pt x="2584" y="1228"/>
                    </a:lnTo>
                    <a:lnTo>
                      <a:pt x="2590" y="1244"/>
                    </a:lnTo>
                    <a:lnTo>
                      <a:pt x="2599" y="1255"/>
                    </a:lnTo>
                    <a:lnTo>
                      <a:pt x="2608" y="1269"/>
                    </a:lnTo>
                    <a:lnTo>
                      <a:pt x="2612" y="1283"/>
                    </a:lnTo>
                    <a:lnTo>
                      <a:pt x="2620" y="1295"/>
                    </a:lnTo>
                    <a:lnTo>
                      <a:pt x="2627" y="1309"/>
                    </a:lnTo>
                    <a:lnTo>
                      <a:pt x="2636" y="1322"/>
                    </a:lnTo>
                    <a:lnTo>
                      <a:pt x="2640" y="1336"/>
                    </a:lnTo>
                    <a:lnTo>
                      <a:pt x="2646" y="1350"/>
                    </a:lnTo>
                    <a:lnTo>
                      <a:pt x="2653" y="1365"/>
                    </a:lnTo>
                    <a:lnTo>
                      <a:pt x="2660" y="1378"/>
                    </a:lnTo>
                    <a:lnTo>
                      <a:pt x="2664" y="1393"/>
                    </a:lnTo>
                    <a:lnTo>
                      <a:pt x="2670" y="1405"/>
                    </a:lnTo>
                    <a:lnTo>
                      <a:pt x="2676" y="1419"/>
                    </a:lnTo>
                    <a:lnTo>
                      <a:pt x="2683" y="1434"/>
                    </a:lnTo>
                    <a:lnTo>
                      <a:pt x="2688" y="1449"/>
                    </a:lnTo>
                    <a:lnTo>
                      <a:pt x="2692" y="1462"/>
                    </a:lnTo>
                    <a:lnTo>
                      <a:pt x="2698" y="1475"/>
                    </a:lnTo>
                    <a:lnTo>
                      <a:pt x="2702" y="1490"/>
                    </a:lnTo>
                    <a:lnTo>
                      <a:pt x="2709" y="1503"/>
                    </a:lnTo>
                    <a:lnTo>
                      <a:pt x="2714" y="1519"/>
                    </a:lnTo>
                    <a:lnTo>
                      <a:pt x="2718" y="1533"/>
                    </a:lnTo>
                    <a:lnTo>
                      <a:pt x="2724" y="1548"/>
                    </a:lnTo>
                    <a:lnTo>
                      <a:pt x="2726" y="1561"/>
                    </a:lnTo>
                    <a:lnTo>
                      <a:pt x="2733" y="1574"/>
                    </a:lnTo>
                    <a:lnTo>
                      <a:pt x="2737" y="1588"/>
                    </a:lnTo>
                    <a:lnTo>
                      <a:pt x="2744" y="1604"/>
                    </a:lnTo>
                    <a:lnTo>
                      <a:pt x="2748" y="1617"/>
                    </a:lnTo>
                    <a:lnTo>
                      <a:pt x="2752" y="1632"/>
                    </a:lnTo>
                    <a:lnTo>
                      <a:pt x="2759" y="1647"/>
                    </a:lnTo>
                    <a:lnTo>
                      <a:pt x="2765" y="1663"/>
                    </a:lnTo>
                    <a:lnTo>
                      <a:pt x="2765" y="1673"/>
                    </a:lnTo>
                    <a:lnTo>
                      <a:pt x="2770" y="1686"/>
                    </a:lnTo>
                    <a:lnTo>
                      <a:pt x="2770" y="1697"/>
                    </a:lnTo>
                    <a:lnTo>
                      <a:pt x="2774" y="1710"/>
                    </a:lnTo>
                    <a:lnTo>
                      <a:pt x="2774" y="1724"/>
                    </a:lnTo>
                    <a:lnTo>
                      <a:pt x="2778" y="1734"/>
                    </a:lnTo>
                    <a:lnTo>
                      <a:pt x="2778" y="1748"/>
                    </a:lnTo>
                    <a:lnTo>
                      <a:pt x="2780" y="1761"/>
                    </a:lnTo>
                    <a:lnTo>
                      <a:pt x="2780" y="1773"/>
                    </a:lnTo>
                    <a:lnTo>
                      <a:pt x="2780" y="1785"/>
                    </a:lnTo>
                    <a:lnTo>
                      <a:pt x="2780" y="1798"/>
                    </a:lnTo>
                    <a:lnTo>
                      <a:pt x="2780" y="1811"/>
                    </a:lnTo>
                    <a:lnTo>
                      <a:pt x="2780" y="1822"/>
                    </a:lnTo>
                    <a:lnTo>
                      <a:pt x="2780" y="1836"/>
                    </a:lnTo>
                    <a:lnTo>
                      <a:pt x="2780" y="1848"/>
                    </a:lnTo>
                    <a:lnTo>
                      <a:pt x="2780" y="1862"/>
                    </a:lnTo>
                    <a:lnTo>
                      <a:pt x="2778" y="1873"/>
                    </a:lnTo>
                    <a:lnTo>
                      <a:pt x="2775" y="1885"/>
                    </a:lnTo>
                    <a:lnTo>
                      <a:pt x="2774" y="1897"/>
                    </a:lnTo>
                    <a:lnTo>
                      <a:pt x="2772" y="1910"/>
                    </a:lnTo>
                    <a:lnTo>
                      <a:pt x="2770" y="1921"/>
                    </a:lnTo>
                    <a:lnTo>
                      <a:pt x="2768" y="1934"/>
                    </a:lnTo>
                    <a:lnTo>
                      <a:pt x="2765" y="1946"/>
                    </a:lnTo>
                    <a:lnTo>
                      <a:pt x="2765" y="1960"/>
                    </a:lnTo>
                    <a:lnTo>
                      <a:pt x="2761" y="1970"/>
                    </a:lnTo>
                    <a:lnTo>
                      <a:pt x="2756" y="1983"/>
                    </a:lnTo>
                    <a:lnTo>
                      <a:pt x="2752" y="1994"/>
                    </a:lnTo>
                    <a:lnTo>
                      <a:pt x="2752" y="2005"/>
                    </a:lnTo>
                    <a:lnTo>
                      <a:pt x="2748" y="2017"/>
                    </a:lnTo>
                    <a:lnTo>
                      <a:pt x="2746" y="2029"/>
                    </a:lnTo>
                    <a:lnTo>
                      <a:pt x="2744" y="2041"/>
                    </a:lnTo>
                    <a:lnTo>
                      <a:pt x="2742" y="2054"/>
                    </a:lnTo>
                    <a:lnTo>
                      <a:pt x="2730" y="2065"/>
                    </a:lnTo>
                    <a:lnTo>
                      <a:pt x="2723" y="2076"/>
                    </a:lnTo>
                    <a:lnTo>
                      <a:pt x="2711" y="2090"/>
                    </a:lnTo>
                    <a:lnTo>
                      <a:pt x="2700" y="2100"/>
                    </a:lnTo>
                    <a:lnTo>
                      <a:pt x="2690" y="2112"/>
                    </a:lnTo>
                    <a:lnTo>
                      <a:pt x="2679" y="2123"/>
                    </a:lnTo>
                    <a:lnTo>
                      <a:pt x="2669" y="2134"/>
                    </a:lnTo>
                    <a:lnTo>
                      <a:pt x="2657" y="2145"/>
                    </a:lnTo>
                    <a:lnTo>
                      <a:pt x="2643" y="2155"/>
                    </a:lnTo>
                    <a:lnTo>
                      <a:pt x="2634" y="2164"/>
                    </a:lnTo>
                    <a:lnTo>
                      <a:pt x="2618" y="2171"/>
                    </a:lnTo>
                    <a:lnTo>
                      <a:pt x="2610" y="2183"/>
                    </a:lnTo>
                    <a:lnTo>
                      <a:pt x="2594" y="2192"/>
                    </a:lnTo>
                    <a:lnTo>
                      <a:pt x="2584" y="2203"/>
                    </a:lnTo>
                    <a:lnTo>
                      <a:pt x="2571" y="2212"/>
                    </a:lnTo>
                    <a:lnTo>
                      <a:pt x="2558" y="2226"/>
                    </a:lnTo>
                    <a:lnTo>
                      <a:pt x="2545" y="2231"/>
                    </a:lnTo>
                    <a:lnTo>
                      <a:pt x="2532" y="2239"/>
                    </a:lnTo>
                    <a:lnTo>
                      <a:pt x="2519" y="2246"/>
                    </a:lnTo>
                    <a:lnTo>
                      <a:pt x="2507" y="2253"/>
                    </a:lnTo>
                    <a:lnTo>
                      <a:pt x="2493" y="2259"/>
                    </a:lnTo>
                    <a:lnTo>
                      <a:pt x="2481" y="2267"/>
                    </a:lnTo>
                    <a:lnTo>
                      <a:pt x="2469" y="2273"/>
                    </a:lnTo>
                    <a:lnTo>
                      <a:pt x="2457" y="2279"/>
                    </a:lnTo>
                    <a:lnTo>
                      <a:pt x="2444" y="2283"/>
                    </a:lnTo>
                    <a:lnTo>
                      <a:pt x="2429" y="2291"/>
                    </a:lnTo>
                    <a:lnTo>
                      <a:pt x="2415" y="2297"/>
                    </a:lnTo>
                    <a:lnTo>
                      <a:pt x="2403" y="2302"/>
                    </a:lnTo>
                    <a:lnTo>
                      <a:pt x="2390" y="2306"/>
                    </a:lnTo>
                    <a:lnTo>
                      <a:pt x="2377" y="2313"/>
                    </a:lnTo>
                    <a:lnTo>
                      <a:pt x="2364" y="2317"/>
                    </a:lnTo>
                    <a:lnTo>
                      <a:pt x="2351" y="2324"/>
                    </a:lnTo>
                    <a:lnTo>
                      <a:pt x="2336" y="2326"/>
                    </a:lnTo>
                    <a:lnTo>
                      <a:pt x="2321" y="2330"/>
                    </a:lnTo>
                    <a:lnTo>
                      <a:pt x="2307" y="2336"/>
                    </a:lnTo>
                    <a:lnTo>
                      <a:pt x="2293" y="2340"/>
                    </a:lnTo>
                    <a:lnTo>
                      <a:pt x="2279" y="2343"/>
                    </a:lnTo>
                    <a:lnTo>
                      <a:pt x="2265" y="2349"/>
                    </a:lnTo>
                    <a:lnTo>
                      <a:pt x="2251" y="2350"/>
                    </a:lnTo>
                    <a:lnTo>
                      <a:pt x="2237" y="2354"/>
                    </a:lnTo>
                    <a:lnTo>
                      <a:pt x="2221" y="2358"/>
                    </a:lnTo>
                    <a:lnTo>
                      <a:pt x="2208" y="2362"/>
                    </a:lnTo>
                    <a:lnTo>
                      <a:pt x="2193" y="2364"/>
                    </a:lnTo>
                    <a:lnTo>
                      <a:pt x="2180" y="2369"/>
                    </a:lnTo>
                    <a:lnTo>
                      <a:pt x="2163" y="2371"/>
                    </a:lnTo>
                    <a:lnTo>
                      <a:pt x="2150" y="2375"/>
                    </a:lnTo>
                    <a:lnTo>
                      <a:pt x="2138" y="2377"/>
                    </a:lnTo>
                    <a:lnTo>
                      <a:pt x="2122" y="2383"/>
                    </a:lnTo>
                    <a:lnTo>
                      <a:pt x="2112" y="2383"/>
                    </a:lnTo>
                    <a:lnTo>
                      <a:pt x="2103" y="2383"/>
                    </a:lnTo>
                    <a:lnTo>
                      <a:pt x="2091" y="2383"/>
                    </a:lnTo>
                    <a:lnTo>
                      <a:pt x="2084" y="2385"/>
                    </a:lnTo>
                    <a:lnTo>
                      <a:pt x="2063" y="2386"/>
                    </a:lnTo>
                    <a:lnTo>
                      <a:pt x="2046" y="2389"/>
                    </a:lnTo>
                    <a:lnTo>
                      <a:pt x="2030" y="2391"/>
                    </a:lnTo>
                    <a:lnTo>
                      <a:pt x="2009" y="2395"/>
                    </a:lnTo>
                    <a:lnTo>
                      <a:pt x="1990" y="2395"/>
                    </a:lnTo>
                    <a:lnTo>
                      <a:pt x="1976" y="2395"/>
                    </a:lnTo>
                    <a:lnTo>
                      <a:pt x="1964" y="2393"/>
                    </a:lnTo>
                    <a:lnTo>
                      <a:pt x="1953" y="2393"/>
                    </a:lnTo>
                    <a:lnTo>
                      <a:pt x="1945" y="2393"/>
                    </a:lnTo>
                    <a:lnTo>
                      <a:pt x="1934" y="2393"/>
                    </a:lnTo>
                    <a:lnTo>
                      <a:pt x="1926" y="2391"/>
                    </a:lnTo>
                    <a:lnTo>
                      <a:pt x="1915" y="2389"/>
                    </a:lnTo>
                    <a:lnTo>
                      <a:pt x="1906" y="2388"/>
                    </a:lnTo>
                    <a:lnTo>
                      <a:pt x="1898" y="2388"/>
                    </a:lnTo>
                    <a:lnTo>
                      <a:pt x="1887" y="2386"/>
                    </a:lnTo>
                    <a:lnTo>
                      <a:pt x="1878" y="2386"/>
                    </a:lnTo>
                    <a:lnTo>
                      <a:pt x="1868" y="2386"/>
                    </a:lnTo>
                    <a:lnTo>
                      <a:pt x="1859" y="2386"/>
                    </a:lnTo>
                    <a:lnTo>
                      <a:pt x="1847" y="2386"/>
                    </a:lnTo>
                    <a:lnTo>
                      <a:pt x="1839" y="2386"/>
                    </a:lnTo>
                    <a:lnTo>
                      <a:pt x="1828" y="2386"/>
                    </a:lnTo>
                    <a:lnTo>
                      <a:pt x="1820" y="2391"/>
                    </a:lnTo>
                    <a:lnTo>
                      <a:pt x="1807" y="2391"/>
                    </a:lnTo>
                    <a:lnTo>
                      <a:pt x="1793" y="2391"/>
                    </a:lnTo>
                    <a:lnTo>
                      <a:pt x="1781" y="2391"/>
                    </a:lnTo>
                    <a:lnTo>
                      <a:pt x="1770" y="2391"/>
                    </a:lnTo>
                    <a:lnTo>
                      <a:pt x="1755" y="2389"/>
                    </a:lnTo>
                    <a:lnTo>
                      <a:pt x="1742" y="2391"/>
                    </a:lnTo>
                    <a:lnTo>
                      <a:pt x="1731" y="2393"/>
                    </a:lnTo>
                    <a:lnTo>
                      <a:pt x="1720" y="2399"/>
                    </a:lnTo>
                    <a:lnTo>
                      <a:pt x="1701" y="2393"/>
                    </a:lnTo>
                    <a:lnTo>
                      <a:pt x="1684" y="2389"/>
                    </a:lnTo>
                    <a:lnTo>
                      <a:pt x="1664" y="2388"/>
                    </a:lnTo>
                    <a:lnTo>
                      <a:pt x="1647" y="2388"/>
                    </a:lnTo>
                    <a:lnTo>
                      <a:pt x="1628" y="2388"/>
                    </a:lnTo>
                    <a:lnTo>
                      <a:pt x="1610" y="2388"/>
                    </a:lnTo>
                    <a:lnTo>
                      <a:pt x="1591" y="2389"/>
                    </a:lnTo>
                    <a:lnTo>
                      <a:pt x="1574" y="2393"/>
                    </a:lnTo>
                    <a:lnTo>
                      <a:pt x="1563" y="2393"/>
                    </a:lnTo>
                    <a:lnTo>
                      <a:pt x="1555" y="2393"/>
                    </a:lnTo>
                    <a:lnTo>
                      <a:pt x="1544" y="2395"/>
                    </a:lnTo>
                    <a:lnTo>
                      <a:pt x="1532" y="2395"/>
                    </a:lnTo>
                    <a:lnTo>
                      <a:pt x="1524" y="2395"/>
                    </a:lnTo>
                    <a:lnTo>
                      <a:pt x="1515" y="2395"/>
                    </a:lnTo>
                    <a:lnTo>
                      <a:pt x="1504" y="2397"/>
                    </a:lnTo>
                    <a:lnTo>
                      <a:pt x="1496" y="2399"/>
                    </a:lnTo>
                    <a:lnTo>
                      <a:pt x="1485" y="2399"/>
                    </a:lnTo>
                    <a:lnTo>
                      <a:pt x="1476" y="2399"/>
                    </a:lnTo>
                    <a:lnTo>
                      <a:pt x="1466" y="2399"/>
                    </a:lnTo>
                    <a:lnTo>
                      <a:pt x="1457" y="2401"/>
                    </a:lnTo>
                    <a:lnTo>
                      <a:pt x="1447" y="2399"/>
                    </a:lnTo>
                    <a:lnTo>
                      <a:pt x="1438" y="2399"/>
                    </a:lnTo>
                    <a:lnTo>
                      <a:pt x="1427" y="2399"/>
                    </a:lnTo>
                    <a:lnTo>
                      <a:pt x="1419" y="2399"/>
                    </a:lnTo>
                    <a:lnTo>
                      <a:pt x="1407" y="2399"/>
                    </a:lnTo>
                    <a:lnTo>
                      <a:pt x="1396" y="2401"/>
                    </a:lnTo>
                    <a:lnTo>
                      <a:pt x="1386" y="2401"/>
                    </a:lnTo>
                    <a:lnTo>
                      <a:pt x="1375" y="2401"/>
                    </a:lnTo>
                    <a:lnTo>
                      <a:pt x="1365" y="2401"/>
                    </a:lnTo>
                    <a:lnTo>
                      <a:pt x="1353" y="2401"/>
                    </a:lnTo>
                    <a:lnTo>
                      <a:pt x="1344" y="2401"/>
                    </a:lnTo>
                    <a:lnTo>
                      <a:pt x="1337" y="2401"/>
                    </a:lnTo>
                    <a:lnTo>
                      <a:pt x="1323" y="2401"/>
                    </a:lnTo>
                    <a:lnTo>
                      <a:pt x="1315" y="2401"/>
                    </a:lnTo>
                    <a:lnTo>
                      <a:pt x="1306" y="2401"/>
                    </a:lnTo>
                    <a:lnTo>
                      <a:pt x="1297" y="2403"/>
                    </a:lnTo>
                    <a:lnTo>
                      <a:pt x="1287" y="2403"/>
                    </a:lnTo>
                    <a:lnTo>
                      <a:pt x="1276" y="2407"/>
                    </a:lnTo>
                    <a:lnTo>
                      <a:pt x="1267" y="2411"/>
                    </a:lnTo>
                    <a:lnTo>
                      <a:pt x="1259" y="2416"/>
                    </a:lnTo>
                    <a:lnTo>
                      <a:pt x="1243" y="2416"/>
                    </a:lnTo>
                    <a:lnTo>
                      <a:pt x="1231" y="2418"/>
                    </a:lnTo>
                    <a:lnTo>
                      <a:pt x="1215" y="2418"/>
                    </a:lnTo>
                    <a:lnTo>
                      <a:pt x="1205" y="2420"/>
                    </a:lnTo>
                    <a:lnTo>
                      <a:pt x="1189" y="2420"/>
                    </a:lnTo>
                    <a:lnTo>
                      <a:pt x="1177" y="2423"/>
                    </a:lnTo>
                    <a:lnTo>
                      <a:pt x="1161" y="2423"/>
                    </a:lnTo>
                    <a:lnTo>
                      <a:pt x="1149" y="2425"/>
                    </a:lnTo>
                    <a:lnTo>
                      <a:pt x="1133" y="2425"/>
                    </a:lnTo>
                    <a:lnTo>
                      <a:pt x="1118" y="2427"/>
                    </a:lnTo>
                    <a:lnTo>
                      <a:pt x="1105" y="2429"/>
                    </a:lnTo>
                    <a:lnTo>
                      <a:pt x="1090" y="2431"/>
                    </a:lnTo>
                    <a:lnTo>
                      <a:pt x="1077" y="2433"/>
                    </a:lnTo>
                    <a:lnTo>
                      <a:pt x="1062" y="2434"/>
                    </a:lnTo>
                    <a:lnTo>
                      <a:pt x="1050" y="2434"/>
                    </a:lnTo>
                    <a:lnTo>
                      <a:pt x="1034" y="2436"/>
                    </a:lnTo>
                    <a:lnTo>
                      <a:pt x="1019" y="2436"/>
                    </a:lnTo>
                    <a:lnTo>
                      <a:pt x="1006" y="2438"/>
                    </a:lnTo>
                    <a:lnTo>
                      <a:pt x="991" y="2438"/>
                    </a:lnTo>
                    <a:lnTo>
                      <a:pt x="978" y="2440"/>
                    </a:lnTo>
                    <a:lnTo>
                      <a:pt x="963" y="2440"/>
                    </a:lnTo>
                    <a:lnTo>
                      <a:pt x="947" y="2440"/>
                    </a:lnTo>
                    <a:lnTo>
                      <a:pt x="935" y="2440"/>
                    </a:lnTo>
                    <a:lnTo>
                      <a:pt x="921" y="2440"/>
                    </a:lnTo>
                    <a:lnTo>
                      <a:pt x="907" y="2440"/>
                    </a:lnTo>
                    <a:lnTo>
                      <a:pt x="891" y="2440"/>
                    </a:lnTo>
                    <a:lnTo>
                      <a:pt x="879" y="2440"/>
                    </a:lnTo>
                    <a:lnTo>
                      <a:pt x="864" y="2440"/>
                    </a:lnTo>
                    <a:lnTo>
                      <a:pt x="851" y="2438"/>
                    </a:lnTo>
                    <a:lnTo>
                      <a:pt x="838" y="2438"/>
                    </a:lnTo>
                    <a:lnTo>
                      <a:pt x="825" y="2436"/>
                    </a:lnTo>
                    <a:lnTo>
                      <a:pt x="811" y="2436"/>
                    </a:lnTo>
                    <a:lnTo>
                      <a:pt x="794" y="2434"/>
                    </a:lnTo>
                    <a:lnTo>
                      <a:pt x="780" y="2431"/>
                    </a:lnTo>
                    <a:lnTo>
                      <a:pt x="764" y="2423"/>
                    </a:lnTo>
                    <a:lnTo>
                      <a:pt x="749" y="2420"/>
                    </a:lnTo>
                    <a:lnTo>
                      <a:pt x="734" y="2414"/>
                    </a:lnTo>
                    <a:lnTo>
                      <a:pt x="717" y="2411"/>
                    </a:lnTo>
                    <a:lnTo>
                      <a:pt x="702" y="2407"/>
                    </a:lnTo>
                    <a:lnTo>
                      <a:pt x="686" y="2409"/>
                    </a:lnTo>
                    <a:lnTo>
                      <a:pt x="672" y="2401"/>
                    </a:lnTo>
                    <a:lnTo>
                      <a:pt x="663" y="2395"/>
                    </a:lnTo>
                    <a:lnTo>
                      <a:pt x="648" y="2391"/>
                    </a:lnTo>
                    <a:lnTo>
                      <a:pt x="637" y="2386"/>
                    </a:lnTo>
                    <a:lnTo>
                      <a:pt x="626" y="2383"/>
                    </a:lnTo>
                    <a:lnTo>
                      <a:pt x="613" y="2377"/>
                    </a:lnTo>
                    <a:lnTo>
                      <a:pt x="600" y="2373"/>
                    </a:lnTo>
                    <a:lnTo>
                      <a:pt x="590" y="2371"/>
                    </a:lnTo>
                    <a:lnTo>
                      <a:pt x="578" y="2364"/>
                    </a:lnTo>
                    <a:lnTo>
                      <a:pt x="566" y="2360"/>
                    </a:lnTo>
                    <a:lnTo>
                      <a:pt x="555" y="2354"/>
                    </a:lnTo>
                    <a:lnTo>
                      <a:pt x="545" y="2350"/>
                    </a:lnTo>
                    <a:lnTo>
                      <a:pt x="531" y="2345"/>
                    </a:lnTo>
                    <a:lnTo>
                      <a:pt x="520" y="2340"/>
                    </a:lnTo>
                    <a:lnTo>
                      <a:pt x="510" y="2332"/>
                    </a:lnTo>
                    <a:lnTo>
                      <a:pt x="501" y="2326"/>
                    </a:lnTo>
                    <a:lnTo>
                      <a:pt x="486" y="2319"/>
                    </a:lnTo>
                    <a:lnTo>
                      <a:pt x="470" y="2313"/>
                    </a:lnTo>
                    <a:lnTo>
                      <a:pt x="456" y="2306"/>
                    </a:lnTo>
                    <a:lnTo>
                      <a:pt x="442" y="2298"/>
                    </a:lnTo>
                    <a:lnTo>
                      <a:pt x="428" y="2287"/>
                    </a:lnTo>
                    <a:lnTo>
                      <a:pt x="416" y="2277"/>
                    </a:lnTo>
                    <a:lnTo>
                      <a:pt x="402" y="2267"/>
                    </a:lnTo>
                    <a:lnTo>
                      <a:pt x="390" y="2257"/>
                    </a:lnTo>
                    <a:lnTo>
                      <a:pt x="376" y="2246"/>
                    </a:lnTo>
                    <a:lnTo>
                      <a:pt x="362" y="2235"/>
                    </a:lnTo>
                    <a:lnTo>
                      <a:pt x="352" y="2226"/>
                    </a:lnTo>
                    <a:lnTo>
                      <a:pt x="339" y="2214"/>
                    </a:lnTo>
                    <a:lnTo>
                      <a:pt x="324" y="2205"/>
                    </a:lnTo>
                    <a:lnTo>
                      <a:pt x="315" y="2194"/>
                    </a:lnTo>
                    <a:lnTo>
                      <a:pt x="300" y="2184"/>
                    </a:lnTo>
                    <a:lnTo>
                      <a:pt x="291" y="2175"/>
                    </a:lnTo>
                    <a:lnTo>
                      <a:pt x="281" y="2159"/>
                    </a:lnTo>
                    <a:lnTo>
                      <a:pt x="272" y="2147"/>
                    </a:lnTo>
                    <a:lnTo>
                      <a:pt x="261" y="2134"/>
                    </a:lnTo>
                    <a:lnTo>
                      <a:pt x="251" y="2123"/>
                    </a:lnTo>
                    <a:lnTo>
                      <a:pt x="237" y="2112"/>
                    </a:lnTo>
                    <a:lnTo>
                      <a:pt x="227" y="2098"/>
                    </a:lnTo>
                    <a:lnTo>
                      <a:pt x="214" y="2086"/>
                    </a:lnTo>
                    <a:lnTo>
                      <a:pt x="209" y="2072"/>
                    </a:lnTo>
                    <a:lnTo>
                      <a:pt x="199" y="2063"/>
                    </a:lnTo>
                    <a:lnTo>
                      <a:pt x="188" y="2054"/>
                    </a:lnTo>
                    <a:lnTo>
                      <a:pt x="181" y="2043"/>
                    </a:lnTo>
                    <a:lnTo>
                      <a:pt x="174" y="2033"/>
                    </a:lnTo>
                    <a:lnTo>
                      <a:pt x="169" y="2022"/>
                    </a:lnTo>
                    <a:lnTo>
                      <a:pt x="162" y="2013"/>
                    </a:lnTo>
                    <a:lnTo>
                      <a:pt x="155" y="2001"/>
                    </a:lnTo>
                    <a:lnTo>
                      <a:pt x="151" y="1992"/>
                    </a:lnTo>
                    <a:lnTo>
                      <a:pt x="143" y="1979"/>
                    </a:lnTo>
                    <a:lnTo>
                      <a:pt x="138" y="1968"/>
                    </a:lnTo>
                    <a:lnTo>
                      <a:pt x="132" y="1956"/>
                    </a:lnTo>
                    <a:lnTo>
                      <a:pt x="127" y="1946"/>
                    </a:lnTo>
                    <a:lnTo>
                      <a:pt x="119" y="1936"/>
                    </a:lnTo>
                    <a:lnTo>
                      <a:pt x="115" y="1925"/>
                    </a:lnTo>
                    <a:lnTo>
                      <a:pt x="108" y="1915"/>
                    </a:lnTo>
                    <a:lnTo>
                      <a:pt x="99" y="1907"/>
                    </a:lnTo>
                    <a:lnTo>
                      <a:pt x="95" y="1897"/>
                    </a:lnTo>
                    <a:lnTo>
                      <a:pt x="93" y="1889"/>
                    </a:lnTo>
                    <a:lnTo>
                      <a:pt x="89" y="1880"/>
                    </a:lnTo>
                    <a:lnTo>
                      <a:pt x="87" y="1873"/>
                    </a:lnTo>
                    <a:lnTo>
                      <a:pt x="82" y="1863"/>
                    </a:lnTo>
                    <a:lnTo>
                      <a:pt x="80" y="1856"/>
                    </a:lnTo>
                    <a:lnTo>
                      <a:pt x="75" y="1846"/>
                    </a:lnTo>
                    <a:lnTo>
                      <a:pt x="73" y="1839"/>
                    </a:lnTo>
                    <a:lnTo>
                      <a:pt x="71" y="1830"/>
                    </a:lnTo>
                    <a:lnTo>
                      <a:pt x="69" y="1820"/>
                    </a:lnTo>
                    <a:lnTo>
                      <a:pt x="65" y="1811"/>
                    </a:lnTo>
                    <a:lnTo>
                      <a:pt x="63" y="1803"/>
                    </a:lnTo>
                    <a:lnTo>
                      <a:pt x="61" y="1796"/>
                    </a:lnTo>
                    <a:lnTo>
                      <a:pt x="59" y="1787"/>
                    </a:lnTo>
                    <a:lnTo>
                      <a:pt x="56" y="1777"/>
                    </a:lnTo>
                    <a:lnTo>
                      <a:pt x="56" y="1771"/>
                    </a:lnTo>
                    <a:lnTo>
                      <a:pt x="52" y="1763"/>
                    </a:lnTo>
                    <a:lnTo>
                      <a:pt x="50" y="1753"/>
                    </a:lnTo>
                    <a:lnTo>
                      <a:pt x="47" y="1744"/>
                    </a:lnTo>
                    <a:lnTo>
                      <a:pt x="45" y="1736"/>
                    </a:lnTo>
                    <a:lnTo>
                      <a:pt x="43" y="1727"/>
                    </a:lnTo>
                    <a:lnTo>
                      <a:pt x="43" y="1718"/>
                    </a:lnTo>
                    <a:lnTo>
                      <a:pt x="39" y="1708"/>
                    </a:lnTo>
                    <a:lnTo>
                      <a:pt x="39" y="1702"/>
                    </a:lnTo>
                    <a:lnTo>
                      <a:pt x="35" y="1692"/>
                    </a:lnTo>
                    <a:lnTo>
                      <a:pt x="33" y="1684"/>
                    </a:lnTo>
                    <a:lnTo>
                      <a:pt x="33" y="1675"/>
                    </a:lnTo>
                    <a:lnTo>
                      <a:pt x="33" y="1667"/>
                    </a:lnTo>
                    <a:lnTo>
                      <a:pt x="30" y="1657"/>
                    </a:lnTo>
                    <a:lnTo>
                      <a:pt x="28" y="1649"/>
                    </a:lnTo>
                    <a:lnTo>
                      <a:pt x="28" y="1641"/>
                    </a:lnTo>
                    <a:lnTo>
                      <a:pt x="28" y="1632"/>
                    </a:lnTo>
                    <a:lnTo>
                      <a:pt x="26" y="1622"/>
                    </a:lnTo>
                    <a:lnTo>
                      <a:pt x="24" y="1615"/>
                    </a:lnTo>
                    <a:lnTo>
                      <a:pt x="21" y="1606"/>
                    </a:lnTo>
                    <a:lnTo>
                      <a:pt x="21" y="1596"/>
                    </a:lnTo>
                    <a:lnTo>
                      <a:pt x="19" y="1587"/>
                    </a:lnTo>
                    <a:lnTo>
                      <a:pt x="17" y="1578"/>
                    </a:lnTo>
                    <a:lnTo>
                      <a:pt x="17" y="1568"/>
                    </a:lnTo>
                    <a:lnTo>
                      <a:pt x="17" y="1561"/>
                    </a:lnTo>
                    <a:lnTo>
                      <a:pt x="16" y="1551"/>
                    </a:lnTo>
                    <a:lnTo>
                      <a:pt x="14" y="1544"/>
                    </a:lnTo>
                    <a:lnTo>
                      <a:pt x="14" y="1535"/>
                    </a:lnTo>
                    <a:lnTo>
                      <a:pt x="14" y="1525"/>
                    </a:lnTo>
                    <a:lnTo>
                      <a:pt x="11" y="1516"/>
                    </a:lnTo>
                    <a:lnTo>
                      <a:pt x="9" y="1509"/>
                    </a:lnTo>
                    <a:lnTo>
                      <a:pt x="9" y="1499"/>
                    </a:lnTo>
                    <a:lnTo>
                      <a:pt x="9" y="1492"/>
                    </a:lnTo>
                    <a:lnTo>
                      <a:pt x="7" y="1482"/>
                    </a:lnTo>
                    <a:lnTo>
                      <a:pt x="7" y="1474"/>
                    </a:lnTo>
                    <a:lnTo>
                      <a:pt x="7" y="1464"/>
                    </a:lnTo>
                    <a:lnTo>
                      <a:pt x="7" y="1456"/>
                    </a:lnTo>
                    <a:lnTo>
                      <a:pt x="5" y="1447"/>
                    </a:lnTo>
                    <a:lnTo>
                      <a:pt x="5" y="1439"/>
                    </a:lnTo>
                    <a:lnTo>
                      <a:pt x="5" y="1430"/>
                    </a:lnTo>
                    <a:lnTo>
                      <a:pt x="5" y="1423"/>
                    </a:lnTo>
                    <a:lnTo>
                      <a:pt x="2" y="1413"/>
                    </a:lnTo>
                    <a:lnTo>
                      <a:pt x="2" y="1404"/>
                    </a:lnTo>
                    <a:lnTo>
                      <a:pt x="0" y="1395"/>
                    </a:lnTo>
                    <a:lnTo>
                      <a:pt x="0" y="1389"/>
                    </a:lnTo>
                    <a:lnTo>
                      <a:pt x="0" y="1370"/>
                    </a:lnTo>
                    <a:lnTo>
                      <a:pt x="0" y="1356"/>
                    </a:lnTo>
                    <a:lnTo>
                      <a:pt x="0" y="1346"/>
                    </a:lnTo>
                    <a:lnTo>
                      <a:pt x="0" y="1338"/>
                    </a:lnTo>
                    <a:lnTo>
                      <a:pt x="0" y="1329"/>
                    </a:lnTo>
                    <a:lnTo>
                      <a:pt x="0" y="1320"/>
                    </a:lnTo>
                    <a:lnTo>
                      <a:pt x="0" y="1311"/>
                    </a:lnTo>
                    <a:lnTo>
                      <a:pt x="0" y="1301"/>
                    </a:lnTo>
                    <a:lnTo>
                      <a:pt x="0" y="1293"/>
                    </a:lnTo>
                    <a:lnTo>
                      <a:pt x="2" y="1285"/>
                    </a:lnTo>
                    <a:lnTo>
                      <a:pt x="2" y="1275"/>
                    </a:lnTo>
                    <a:lnTo>
                      <a:pt x="2" y="1266"/>
                    </a:lnTo>
                    <a:lnTo>
                      <a:pt x="2" y="1256"/>
                    </a:lnTo>
                    <a:lnTo>
                      <a:pt x="5" y="1249"/>
                    </a:lnTo>
                    <a:lnTo>
                      <a:pt x="5" y="1240"/>
                    </a:lnTo>
                    <a:lnTo>
                      <a:pt x="7" y="1230"/>
                    </a:lnTo>
                    <a:lnTo>
                      <a:pt x="7" y="1222"/>
                    </a:lnTo>
                    <a:lnTo>
                      <a:pt x="7" y="1214"/>
                    </a:lnTo>
                    <a:lnTo>
                      <a:pt x="7" y="1206"/>
                    </a:lnTo>
                    <a:lnTo>
                      <a:pt x="7" y="1197"/>
                    </a:lnTo>
                    <a:lnTo>
                      <a:pt x="7" y="1187"/>
                    </a:lnTo>
                    <a:lnTo>
                      <a:pt x="9" y="1180"/>
                    </a:lnTo>
                    <a:lnTo>
                      <a:pt x="9" y="1171"/>
                    </a:lnTo>
                    <a:lnTo>
                      <a:pt x="11" y="1163"/>
                    </a:lnTo>
                    <a:lnTo>
                      <a:pt x="11" y="1153"/>
                    </a:lnTo>
                    <a:lnTo>
                      <a:pt x="14" y="1147"/>
                    </a:lnTo>
                    <a:lnTo>
                      <a:pt x="14" y="1137"/>
                    </a:lnTo>
                    <a:lnTo>
                      <a:pt x="16" y="1128"/>
                    </a:lnTo>
                    <a:lnTo>
                      <a:pt x="16" y="1118"/>
                    </a:lnTo>
                    <a:lnTo>
                      <a:pt x="17" y="1112"/>
                    </a:lnTo>
                    <a:lnTo>
                      <a:pt x="17" y="1104"/>
                    </a:lnTo>
                    <a:lnTo>
                      <a:pt x="17" y="1094"/>
                    </a:lnTo>
                    <a:lnTo>
                      <a:pt x="19" y="1086"/>
                    </a:lnTo>
                    <a:lnTo>
                      <a:pt x="21" y="1079"/>
                    </a:lnTo>
                    <a:lnTo>
                      <a:pt x="21" y="1070"/>
                    </a:lnTo>
                    <a:lnTo>
                      <a:pt x="21" y="1061"/>
                    </a:lnTo>
                    <a:lnTo>
                      <a:pt x="24" y="1051"/>
                    </a:lnTo>
                    <a:lnTo>
                      <a:pt x="26" y="1043"/>
                    </a:lnTo>
                    <a:lnTo>
                      <a:pt x="26" y="1035"/>
                    </a:lnTo>
                    <a:lnTo>
                      <a:pt x="26" y="1025"/>
                    </a:lnTo>
                    <a:lnTo>
                      <a:pt x="28" y="1017"/>
                    </a:lnTo>
                    <a:lnTo>
                      <a:pt x="28" y="1008"/>
                    </a:lnTo>
                    <a:lnTo>
                      <a:pt x="28" y="1001"/>
                    </a:lnTo>
                    <a:lnTo>
                      <a:pt x="30" y="992"/>
                    </a:lnTo>
                    <a:lnTo>
                      <a:pt x="33" y="982"/>
                    </a:lnTo>
                    <a:lnTo>
                      <a:pt x="33" y="974"/>
                    </a:lnTo>
                    <a:lnTo>
                      <a:pt x="33" y="965"/>
                    </a:lnTo>
                    <a:lnTo>
                      <a:pt x="35" y="958"/>
                    </a:lnTo>
                    <a:lnTo>
                      <a:pt x="37" y="948"/>
                    </a:lnTo>
                    <a:lnTo>
                      <a:pt x="39" y="941"/>
                    </a:lnTo>
                    <a:lnTo>
                      <a:pt x="39" y="931"/>
                    </a:lnTo>
                    <a:lnTo>
                      <a:pt x="39" y="923"/>
                    </a:lnTo>
                    <a:lnTo>
                      <a:pt x="42" y="913"/>
                    </a:lnTo>
                    <a:lnTo>
                      <a:pt x="43" y="907"/>
                    </a:lnTo>
                    <a:lnTo>
                      <a:pt x="43" y="898"/>
                    </a:lnTo>
                    <a:lnTo>
                      <a:pt x="45" y="889"/>
                    </a:lnTo>
                    <a:lnTo>
                      <a:pt x="45" y="880"/>
                    </a:lnTo>
                    <a:lnTo>
                      <a:pt x="47" y="872"/>
                    </a:lnTo>
                    <a:lnTo>
                      <a:pt x="47" y="862"/>
                    </a:lnTo>
                    <a:lnTo>
                      <a:pt x="47" y="854"/>
                    </a:lnTo>
                    <a:lnTo>
                      <a:pt x="50" y="844"/>
                    </a:lnTo>
                    <a:lnTo>
                      <a:pt x="52" y="836"/>
                    </a:lnTo>
                    <a:lnTo>
                      <a:pt x="52" y="827"/>
                    </a:lnTo>
                    <a:lnTo>
                      <a:pt x="54" y="818"/>
                    </a:lnTo>
                    <a:lnTo>
                      <a:pt x="56" y="809"/>
                    </a:lnTo>
                    <a:lnTo>
                      <a:pt x="56" y="801"/>
                    </a:lnTo>
                    <a:lnTo>
                      <a:pt x="56" y="789"/>
                    </a:lnTo>
                    <a:lnTo>
                      <a:pt x="59" y="779"/>
                    </a:lnTo>
                    <a:lnTo>
                      <a:pt x="61" y="767"/>
                    </a:lnTo>
                    <a:lnTo>
                      <a:pt x="61" y="756"/>
                    </a:lnTo>
                    <a:lnTo>
                      <a:pt x="61" y="745"/>
                    </a:lnTo>
                    <a:lnTo>
                      <a:pt x="65" y="736"/>
                    </a:lnTo>
                    <a:lnTo>
                      <a:pt x="65" y="724"/>
                    </a:lnTo>
                    <a:lnTo>
                      <a:pt x="69" y="715"/>
                    </a:lnTo>
                    <a:lnTo>
                      <a:pt x="69" y="702"/>
                    </a:lnTo>
                    <a:lnTo>
                      <a:pt x="71" y="693"/>
                    </a:lnTo>
                    <a:lnTo>
                      <a:pt x="71" y="681"/>
                    </a:lnTo>
                    <a:lnTo>
                      <a:pt x="75" y="673"/>
                    </a:lnTo>
                    <a:lnTo>
                      <a:pt x="78" y="661"/>
                    </a:lnTo>
                    <a:lnTo>
                      <a:pt x="80" y="650"/>
                    </a:lnTo>
                    <a:lnTo>
                      <a:pt x="82" y="638"/>
                    </a:lnTo>
                    <a:lnTo>
                      <a:pt x="84" y="631"/>
                    </a:lnTo>
                    <a:lnTo>
                      <a:pt x="84" y="618"/>
                    </a:lnTo>
                    <a:lnTo>
                      <a:pt x="89" y="608"/>
                    </a:lnTo>
                    <a:lnTo>
                      <a:pt x="89" y="598"/>
                    </a:lnTo>
                    <a:lnTo>
                      <a:pt x="91" y="588"/>
                    </a:lnTo>
                    <a:lnTo>
                      <a:pt x="93" y="575"/>
                    </a:lnTo>
                    <a:lnTo>
                      <a:pt x="95" y="565"/>
                    </a:lnTo>
                    <a:lnTo>
                      <a:pt x="97" y="555"/>
                    </a:lnTo>
                    <a:lnTo>
                      <a:pt x="99" y="545"/>
                    </a:lnTo>
                    <a:lnTo>
                      <a:pt x="99" y="534"/>
                    </a:lnTo>
                    <a:lnTo>
                      <a:pt x="104" y="525"/>
                    </a:lnTo>
                    <a:lnTo>
                      <a:pt x="104" y="514"/>
                    </a:lnTo>
                    <a:lnTo>
                      <a:pt x="108" y="504"/>
                    </a:lnTo>
                    <a:lnTo>
                      <a:pt x="110" y="492"/>
                    </a:lnTo>
                    <a:lnTo>
                      <a:pt x="110" y="482"/>
                    </a:lnTo>
                    <a:lnTo>
                      <a:pt x="113" y="472"/>
                    </a:lnTo>
                    <a:lnTo>
                      <a:pt x="117" y="463"/>
                    </a:lnTo>
                    <a:lnTo>
                      <a:pt x="117" y="452"/>
                    </a:lnTo>
                    <a:lnTo>
                      <a:pt x="119" y="441"/>
                    </a:lnTo>
                    <a:lnTo>
                      <a:pt x="119" y="429"/>
                    </a:lnTo>
                    <a:lnTo>
                      <a:pt x="123" y="420"/>
                    </a:lnTo>
                    <a:lnTo>
                      <a:pt x="125" y="409"/>
                    </a:lnTo>
                    <a:lnTo>
                      <a:pt x="127" y="398"/>
                    </a:lnTo>
                    <a:lnTo>
                      <a:pt x="127" y="386"/>
                    </a:lnTo>
                    <a:lnTo>
                      <a:pt x="132" y="379"/>
                    </a:lnTo>
                    <a:lnTo>
                      <a:pt x="132" y="366"/>
                    </a:lnTo>
                    <a:lnTo>
                      <a:pt x="136" y="356"/>
                    </a:lnTo>
                    <a:lnTo>
                      <a:pt x="136" y="346"/>
                    </a:lnTo>
                    <a:lnTo>
                      <a:pt x="141" y="336"/>
                    </a:lnTo>
                    <a:lnTo>
                      <a:pt x="141" y="325"/>
                    </a:lnTo>
                    <a:lnTo>
                      <a:pt x="143" y="313"/>
                    </a:lnTo>
                    <a:lnTo>
                      <a:pt x="145" y="305"/>
                    </a:lnTo>
                    <a:lnTo>
                      <a:pt x="149" y="295"/>
                    </a:lnTo>
                    <a:lnTo>
                      <a:pt x="149" y="284"/>
                    </a:lnTo>
                    <a:lnTo>
                      <a:pt x="153" y="273"/>
                    </a:lnTo>
                    <a:lnTo>
                      <a:pt x="153" y="262"/>
                    </a:lnTo>
                    <a:lnTo>
                      <a:pt x="155" y="252"/>
                    </a:lnTo>
                    <a:lnTo>
                      <a:pt x="158" y="240"/>
                    </a:lnTo>
                    <a:lnTo>
                      <a:pt x="160" y="230"/>
                    </a:lnTo>
                    <a:lnTo>
                      <a:pt x="162" y="220"/>
                    </a:lnTo>
                    <a:lnTo>
                      <a:pt x="164" y="211"/>
                    </a:lnTo>
                    <a:lnTo>
                      <a:pt x="164" y="200"/>
                    </a:lnTo>
                    <a:lnTo>
                      <a:pt x="169" y="191"/>
                    </a:lnTo>
                    <a:lnTo>
                      <a:pt x="169" y="179"/>
                    </a:lnTo>
                    <a:lnTo>
                      <a:pt x="171" y="170"/>
                    </a:lnTo>
                    <a:lnTo>
                      <a:pt x="173" y="159"/>
                    </a:lnTo>
                    <a:lnTo>
                      <a:pt x="174" y="149"/>
                    </a:lnTo>
                    <a:lnTo>
                      <a:pt x="177" y="138"/>
                    </a:lnTo>
                    <a:lnTo>
                      <a:pt x="181" y="128"/>
                    </a:lnTo>
                    <a:lnTo>
                      <a:pt x="181" y="120"/>
                    </a:lnTo>
                    <a:lnTo>
                      <a:pt x="181" y="112"/>
                    </a:lnTo>
                    <a:lnTo>
                      <a:pt x="183" y="104"/>
                    </a:lnTo>
                    <a:lnTo>
                      <a:pt x="186" y="95"/>
                    </a:lnTo>
                    <a:lnTo>
                      <a:pt x="188" y="80"/>
                    </a:lnTo>
                    <a:lnTo>
                      <a:pt x="192" y="65"/>
                    </a:lnTo>
                    <a:lnTo>
                      <a:pt x="199" y="49"/>
                    </a:lnTo>
                    <a:lnTo>
                      <a:pt x="205" y="35"/>
                    </a:lnTo>
                    <a:lnTo>
                      <a:pt x="214" y="22"/>
                    </a:lnTo>
                    <a:lnTo>
                      <a:pt x="227" y="11"/>
                    </a:lnTo>
                    <a:lnTo>
                      <a:pt x="237" y="10"/>
                    </a:lnTo>
                    <a:lnTo>
                      <a:pt x="249" y="8"/>
                    </a:lnTo>
                    <a:lnTo>
                      <a:pt x="259" y="6"/>
                    </a:lnTo>
                    <a:lnTo>
                      <a:pt x="270" y="6"/>
                    </a:lnTo>
                    <a:lnTo>
                      <a:pt x="281" y="4"/>
                    </a:lnTo>
                    <a:lnTo>
                      <a:pt x="291" y="4"/>
                    </a:lnTo>
                    <a:lnTo>
                      <a:pt x="300" y="4"/>
                    </a:lnTo>
                    <a:lnTo>
                      <a:pt x="311" y="4"/>
                    </a:lnTo>
                    <a:lnTo>
                      <a:pt x="322" y="4"/>
                    </a:lnTo>
                    <a:lnTo>
                      <a:pt x="333" y="4"/>
                    </a:lnTo>
                    <a:lnTo>
                      <a:pt x="343" y="4"/>
                    </a:lnTo>
                    <a:lnTo>
                      <a:pt x="352" y="4"/>
                    </a:lnTo>
                    <a:lnTo>
                      <a:pt x="362" y="4"/>
                    </a:lnTo>
                    <a:lnTo>
                      <a:pt x="374" y="6"/>
                    </a:lnTo>
                    <a:lnTo>
                      <a:pt x="385" y="6"/>
                    </a:lnTo>
                    <a:lnTo>
                      <a:pt x="397" y="8"/>
                    </a:lnTo>
                    <a:lnTo>
                      <a:pt x="408" y="8"/>
                    </a:lnTo>
                    <a:lnTo>
                      <a:pt x="419" y="8"/>
                    </a:lnTo>
                    <a:lnTo>
                      <a:pt x="428" y="10"/>
                    </a:lnTo>
                    <a:lnTo>
                      <a:pt x="439" y="10"/>
                    </a:lnTo>
                    <a:lnTo>
                      <a:pt x="449" y="10"/>
                    </a:lnTo>
                    <a:lnTo>
                      <a:pt x="460" y="11"/>
                    </a:lnTo>
                    <a:lnTo>
                      <a:pt x="470" y="13"/>
                    </a:lnTo>
                    <a:lnTo>
                      <a:pt x="479" y="15"/>
                    </a:lnTo>
                    <a:lnTo>
                      <a:pt x="491" y="15"/>
                    </a:lnTo>
                    <a:lnTo>
                      <a:pt x="501" y="17"/>
                    </a:lnTo>
                    <a:lnTo>
                      <a:pt x="512" y="17"/>
                    </a:lnTo>
                    <a:lnTo>
                      <a:pt x="522" y="18"/>
                    </a:lnTo>
                    <a:lnTo>
                      <a:pt x="533" y="18"/>
                    </a:lnTo>
                    <a:lnTo>
                      <a:pt x="545" y="20"/>
                    </a:lnTo>
                    <a:lnTo>
                      <a:pt x="555" y="22"/>
                    </a:lnTo>
                    <a:lnTo>
                      <a:pt x="564" y="24"/>
                    </a:lnTo>
                    <a:lnTo>
                      <a:pt x="552" y="33"/>
                    </a:lnTo>
                    <a:lnTo>
                      <a:pt x="559" y="33"/>
                    </a:lnTo>
                    <a:lnTo>
                      <a:pt x="568" y="33"/>
                    </a:lnTo>
                    <a:lnTo>
                      <a:pt x="576" y="32"/>
                    </a:lnTo>
                    <a:lnTo>
                      <a:pt x="585" y="32"/>
                    </a:lnTo>
                    <a:lnTo>
                      <a:pt x="596" y="30"/>
                    </a:lnTo>
                    <a:lnTo>
                      <a:pt x="606" y="30"/>
                    </a:lnTo>
                    <a:lnTo>
                      <a:pt x="615" y="30"/>
                    </a:lnTo>
                    <a:lnTo>
                      <a:pt x="626" y="30"/>
                    </a:lnTo>
                    <a:lnTo>
                      <a:pt x="637" y="30"/>
                    </a:lnTo>
                    <a:lnTo>
                      <a:pt x="650" y="30"/>
                    </a:lnTo>
                    <a:lnTo>
                      <a:pt x="663" y="30"/>
                    </a:lnTo>
                    <a:lnTo>
                      <a:pt x="674" y="30"/>
                    </a:lnTo>
                    <a:lnTo>
                      <a:pt x="684" y="28"/>
                    </a:lnTo>
                    <a:lnTo>
                      <a:pt x="698" y="28"/>
                    </a:lnTo>
                    <a:lnTo>
                      <a:pt x="708" y="28"/>
                    </a:lnTo>
                    <a:lnTo>
                      <a:pt x="719" y="28"/>
                    </a:lnTo>
                    <a:lnTo>
                      <a:pt x="730" y="26"/>
                    </a:lnTo>
                    <a:lnTo>
                      <a:pt x="740" y="24"/>
                    </a:lnTo>
                    <a:lnTo>
                      <a:pt x="752" y="24"/>
                    </a:lnTo>
                    <a:lnTo>
                      <a:pt x="764" y="24"/>
                    </a:lnTo>
                    <a:lnTo>
                      <a:pt x="766" y="28"/>
                    </a:lnTo>
                    <a:lnTo>
                      <a:pt x="771" y="26"/>
                    </a:lnTo>
                    <a:lnTo>
                      <a:pt x="773" y="22"/>
                    </a:lnTo>
                    <a:lnTo>
                      <a:pt x="782" y="22"/>
                    </a:lnTo>
                    <a:lnTo>
                      <a:pt x="993" y="17"/>
                    </a:lnTo>
                  </a:path>
                </a:pathLst>
              </a:custGeom>
              <a:solidFill>
                <a:srgbClr val="8F3D14"/>
              </a:solidFill>
              <a:ln w="9525" cap="rnd">
                <a:noFill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80" name="Freeform 7"/>
              <p:cNvSpPr>
                <a:spLocks/>
              </p:cNvSpPr>
              <p:nvPr/>
            </p:nvSpPr>
            <p:spPr bwMode="auto">
              <a:xfrm>
                <a:off x="2859" y="2673"/>
                <a:ext cx="511" cy="843"/>
              </a:xfrm>
              <a:custGeom>
                <a:avLst/>
                <a:gdLst>
                  <a:gd name="T0" fmla="*/ 337 w 511"/>
                  <a:gd name="T1" fmla="*/ 777 h 843"/>
                  <a:gd name="T2" fmla="*/ 402 w 511"/>
                  <a:gd name="T3" fmla="*/ 763 h 843"/>
                  <a:gd name="T4" fmla="*/ 456 w 511"/>
                  <a:gd name="T5" fmla="*/ 741 h 843"/>
                  <a:gd name="T6" fmla="*/ 382 w 511"/>
                  <a:gd name="T7" fmla="*/ 710 h 843"/>
                  <a:gd name="T8" fmla="*/ 308 w 511"/>
                  <a:gd name="T9" fmla="*/ 696 h 843"/>
                  <a:gd name="T10" fmla="*/ 378 w 511"/>
                  <a:gd name="T11" fmla="*/ 694 h 843"/>
                  <a:gd name="T12" fmla="*/ 447 w 511"/>
                  <a:gd name="T13" fmla="*/ 690 h 843"/>
                  <a:gd name="T14" fmla="*/ 447 w 511"/>
                  <a:gd name="T15" fmla="*/ 664 h 843"/>
                  <a:gd name="T16" fmla="*/ 358 w 511"/>
                  <a:gd name="T17" fmla="*/ 653 h 843"/>
                  <a:gd name="T18" fmla="*/ 268 w 511"/>
                  <a:gd name="T19" fmla="*/ 649 h 843"/>
                  <a:gd name="T20" fmla="*/ 289 w 511"/>
                  <a:gd name="T21" fmla="*/ 643 h 843"/>
                  <a:gd name="T22" fmla="*/ 365 w 511"/>
                  <a:gd name="T23" fmla="*/ 634 h 843"/>
                  <a:gd name="T24" fmla="*/ 445 w 511"/>
                  <a:gd name="T25" fmla="*/ 623 h 843"/>
                  <a:gd name="T26" fmla="*/ 421 w 511"/>
                  <a:gd name="T27" fmla="*/ 574 h 843"/>
                  <a:gd name="T28" fmla="*/ 339 w 511"/>
                  <a:gd name="T29" fmla="*/ 576 h 843"/>
                  <a:gd name="T30" fmla="*/ 266 w 511"/>
                  <a:gd name="T31" fmla="*/ 578 h 843"/>
                  <a:gd name="T32" fmla="*/ 313 w 511"/>
                  <a:gd name="T33" fmla="*/ 574 h 843"/>
                  <a:gd name="T34" fmla="*/ 400 w 511"/>
                  <a:gd name="T35" fmla="*/ 550 h 843"/>
                  <a:gd name="T36" fmla="*/ 391 w 511"/>
                  <a:gd name="T37" fmla="*/ 503 h 843"/>
                  <a:gd name="T38" fmla="*/ 315 w 511"/>
                  <a:gd name="T39" fmla="*/ 502 h 843"/>
                  <a:gd name="T40" fmla="*/ 382 w 511"/>
                  <a:gd name="T41" fmla="*/ 478 h 843"/>
                  <a:gd name="T42" fmla="*/ 432 w 511"/>
                  <a:gd name="T43" fmla="*/ 421 h 843"/>
                  <a:gd name="T44" fmla="*/ 393 w 511"/>
                  <a:gd name="T45" fmla="*/ 411 h 843"/>
                  <a:gd name="T46" fmla="*/ 378 w 511"/>
                  <a:gd name="T47" fmla="*/ 370 h 843"/>
                  <a:gd name="T48" fmla="*/ 317 w 511"/>
                  <a:gd name="T49" fmla="*/ 362 h 843"/>
                  <a:gd name="T50" fmla="*/ 400 w 511"/>
                  <a:gd name="T51" fmla="*/ 348 h 843"/>
                  <a:gd name="T52" fmla="*/ 358 w 511"/>
                  <a:gd name="T53" fmla="*/ 285 h 843"/>
                  <a:gd name="T54" fmla="*/ 296 w 511"/>
                  <a:gd name="T55" fmla="*/ 292 h 843"/>
                  <a:gd name="T56" fmla="*/ 233 w 511"/>
                  <a:gd name="T57" fmla="*/ 311 h 843"/>
                  <a:gd name="T58" fmla="*/ 306 w 511"/>
                  <a:gd name="T59" fmla="*/ 270 h 843"/>
                  <a:gd name="T60" fmla="*/ 367 w 511"/>
                  <a:gd name="T61" fmla="*/ 244 h 843"/>
                  <a:gd name="T62" fmla="*/ 354 w 511"/>
                  <a:gd name="T63" fmla="*/ 215 h 843"/>
                  <a:gd name="T64" fmla="*/ 263 w 511"/>
                  <a:gd name="T65" fmla="*/ 206 h 843"/>
                  <a:gd name="T66" fmla="*/ 346 w 511"/>
                  <a:gd name="T67" fmla="*/ 187 h 843"/>
                  <a:gd name="T68" fmla="*/ 306 w 511"/>
                  <a:gd name="T69" fmla="*/ 163 h 843"/>
                  <a:gd name="T70" fmla="*/ 235 w 511"/>
                  <a:gd name="T71" fmla="*/ 163 h 843"/>
                  <a:gd name="T72" fmla="*/ 164 w 511"/>
                  <a:gd name="T73" fmla="*/ 163 h 843"/>
                  <a:gd name="T74" fmla="*/ 226 w 511"/>
                  <a:gd name="T75" fmla="*/ 159 h 843"/>
                  <a:gd name="T76" fmla="*/ 292 w 511"/>
                  <a:gd name="T77" fmla="*/ 148 h 843"/>
                  <a:gd name="T78" fmla="*/ 346 w 511"/>
                  <a:gd name="T79" fmla="*/ 124 h 843"/>
                  <a:gd name="T80" fmla="*/ 270 w 511"/>
                  <a:gd name="T81" fmla="*/ 97 h 843"/>
                  <a:gd name="T82" fmla="*/ 339 w 511"/>
                  <a:gd name="T83" fmla="*/ 49 h 843"/>
                  <a:gd name="T84" fmla="*/ 324 w 511"/>
                  <a:gd name="T85" fmla="*/ 32 h 843"/>
                  <a:gd name="T86" fmla="*/ 222 w 511"/>
                  <a:gd name="T87" fmla="*/ 36 h 843"/>
                  <a:gd name="T88" fmla="*/ 266 w 511"/>
                  <a:gd name="T89" fmla="*/ 24 h 843"/>
                  <a:gd name="T90" fmla="*/ 332 w 511"/>
                  <a:gd name="T91" fmla="*/ 2 h 843"/>
                  <a:gd name="T92" fmla="*/ 274 w 511"/>
                  <a:gd name="T93" fmla="*/ 8 h 843"/>
                  <a:gd name="T94" fmla="*/ 193 w 511"/>
                  <a:gd name="T95" fmla="*/ 28 h 843"/>
                  <a:gd name="T96" fmla="*/ 110 w 511"/>
                  <a:gd name="T97" fmla="*/ 28 h 843"/>
                  <a:gd name="T98" fmla="*/ 15 w 511"/>
                  <a:gd name="T99" fmla="*/ 16 h 843"/>
                  <a:gd name="T100" fmla="*/ 113 w 511"/>
                  <a:gd name="T101" fmla="*/ 838 h 843"/>
                  <a:gd name="T102" fmla="*/ 198 w 511"/>
                  <a:gd name="T103" fmla="*/ 828 h 843"/>
                  <a:gd name="T104" fmla="*/ 207 w 511"/>
                  <a:gd name="T105" fmla="*/ 769 h 843"/>
                  <a:gd name="T106" fmla="*/ 272 w 511"/>
                  <a:gd name="T107" fmla="*/ 808 h 843"/>
                  <a:gd name="T108" fmla="*/ 332 w 511"/>
                  <a:gd name="T109" fmla="*/ 828 h 843"/>
                  <a:gd name="T110" fmla="*/ 408 w 511"/>
                  <a:gd name="T111" fmla="*/ 823 h 843"/>
                  <a:gd name="T112" fmla="*/ 484 w 511"/>
                  <a:gd name="T113" fmla="*/ 828 h 843"/>
                  <a:gd name="T114" fmla="*/ 460 w 511"/>
                  <a:gd name="T115" fmla="*/ 793 h 843"/>
                  <a:gd name="T116" fmla="*/ 391 w 511"/>
                  <a:gd name="T117" fmla="*/ 787 h 843"/>
                  <a:gd name="T118" fmla="*/ 334 w 511"/>
                  <a:gd name="T119" fmla="*/ 787 h 843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511"/>
                  <a:gd name="T181" fmla="*/ 0 h 843"/>
                  <a:gd name="T182" fmla="*/ 511 w 511"/>
                  <a:gd name="T183" fmla="*/ 843 h 843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511" h="843">
                    <a:moveTo>
                      <a:pt x="287" y="789"/>
                    </a:moveTo>
                    <a:lnTo>
                      <a:pt x="296" y="785"/>
                    </a:lnTo>
                    <a:lnTo>
                      <a:pt x="306" y="784"/>
                    </a:lnTo>
                    <a:lnTo>
                      <a:pt x="317" y="782"/>
                    </a:lnTo>
                    <a:lnTo>
                      <a:pt x="328" y="780"/>
                    </a:lnTo>
                    <a:lnTo>
                      <a:pt x="337" y="777"/>
                    </a:lnTo>
                    <a:lnTo>
                      <a:pt x="348" y="777"/>
                    </a:lnTo>
                    <a:lnTo>
                      <a:pt x="358" y="773"/>
                    </a:lnTo>
                    <a:lnTo>
                      <a:pt x="372" y="773"/>
                    </a:lnTo>
                    <a:lnTo>
                      <a:pt x="382" y="771"/>
                    </a:lnTo>
                    <a:lnTo>
                      <a:pt x="391" y="767"/>
                    </a:lnTo>
                    <a:lnTo>
                      <a:pt x="402" y="763"/>
                    </a:lnTo>
                    <a:lnTo>
                      <a:pt x="412" y="763"/>
                    </a:lnTo>
                    <a:lnTo>
                      <a:pt x="423" y="757"/>
                    </a:lnTo>
                    <a:lnTo>
                      <a:pt x="433" y="755"/>
                    </a:lnTo>
                    <a:lnTo>
                      <a:pt x="445" y="750"/>
                    </a:lnTo>
                    <a:lnTo>
                      <a:pt x="456" y="748"/>
                    </a:lnTo>
                    <a:lnTo>
                      <a:pt x="456" y="741"/>
                    </a:lnTo>
                    <a:lnTo>
                      <a:pt x="456" y="735"/>
                    </a:lnTo>
                    <a:lnTo>
                      <a:pt x="445" y="726"/>
                    </a:lnTo>
                    <a:lnTo>
                      <a:pt x="438" y="724"/>
                    </a:lnTo>
                    <a:lnTo>
                      <a:pt x="419" y="718"/>
                    </a:lnTo>
                    <a:lnTo>
                      <a:pt x="402" y="714"/>
                    </a:lnTo>
                    <a:lnTo>
                      <a:pt x="382" y="710"/>
                    </a:lnTo>
                    <a:lnTo>
                      <a:pt x="367" y="708"/>
                    </a:lnTo>
                    <a:lnTo>
                      <a:pt x="350" y="704"/>
                    </a:lnTo>
                    <a:lnTo>
                      <a:pt x="332" y="702"/>
                    </a:lnTo>
                    <a:lnTo>
                      <a:pt x="315" y="698"/>
                    </a:lnTo>
                    <a:lnTo>
                      <a:pt x="301" y="698"/>
                    </a:lnTo>
                    <a:lnTo>
                      <a:pt x="308" y="696"/>
                    </a:lnTo>
                    <a:lnTo>
                      <a:pt x="320" y="696"/>
                    </a:lnTo>
                    <a:lnTo>
                      <a:pt x="332" y="696"/>
                    </a:lnTo>
                    <a:lnTo>
                      <a:pt x="346" y="696"/>
                    </a:lnTo>
                    <a:lnTo>
                      <a:pt x="356" y="694"/>
                    </a:lnTo>
                    <a:lnTo>
                      <a:pt x="365" y="694"/>
                    </a:lnTo>
                    <a:lnTo>
                      <a:pt x="378" y="694"/>
                    </a:lnTo>
                    <a:lnTo>
                      <a:pt x="388" y="694"/>
                    </a:lnTo>
                    <a:lnTo>
                      <a:pt x="400" y="692"/>
                    </a:lnTo>
                    <a:lnTo>
                      <a:pt x="412" y="692"/>
                    </a:lnTo>
                    <a:lnTo>
                      <a:pt x="426" y="692"/>
                    </a:lnTo>
                    <a:lnTo>
                      <a:pt x="436" y="692"/>
                    </a:lnTo>
                    <a:lnTo>
                      <a:pt x="447" y="690"/>
                    </a:lnTo>
                    <a:lnTo>
                      <a:pt x="460" y="688"/>
                    </a:lnTo>
                    <a:lnTo>
                      <a:pt x="471" y="686"/>
                    </a:lnTo>
                    <a:lnTo>
                      <a:pt x="484" y="686"/>
                    </a:lnTo>
                    <a:lnTo>
                      <a:pt x="480" y="670"/>
                    </a:lnTo>
                    <a:lnTo>
                      <a:pt x="462" y="666"/>
                    </a:lnTo>
                    <a:lnTo>
                      <a:pt x="447" y="664"/>
                    </a:lnTo>
                    <a:lnTo>
                      <a:pt x="432" y="663"/>
                    </a:lnTo>
                    <a:lnTo>
                      <a:pt x="417" y="661"/>
                    </a:lnTo>
                    <a:lnTo>
                      <a:pt x="402" y="657"/>
                    </a:lnTo>
                    <a:lnTo>
                      <a:pt x="388" y="655"/>
                    </a:lnTo>
                    <a:lnTo>
                      <a:pt x="374" y="653"/>
                    </a:lnTo>
                    <a:lnTo>
                      <a:pt x="358" y="653"/>
                    </a:lnTo>
                    <a:lnTo>
                      <a:pt x="343" y="653"/>
                    </a:lnTo>
                    <a:lnTo>
                      <a:pt x="328" y="651"/>
                    </a:lnTo>
                    <a:lnTo>
                      <a:pt x="311" y="649"/>
                    </a:lnTo>
                    <a:lnTo>
                      <a:pt x="298" y="649"/>
                    </a:lnTo>
                    <a:lnTo>
                      <a:pt x="280" y="649"/>
                    </a:lnTo>
                    <a:lnTo>
                      <a:pt x="268" y="649"/>
                    </a:lnTo>
                    <a:lnTo>
                      <a:pt x="250" y="649"/>
                    </a:lnTo>
                    <a:lnTo>
                      <a:pt x="238" y="649"/>
                    </a:lnTo>
                    <a:lnTo>
                      <a:pt x="248" y="647"/>
                    </a:lnTo>
                    <a:lnTo>
                      <a:pt x="263" y="645"/>
                    </a:lnTo>
                    <a:lnTo>
                      <a:pt x="274" y="645"/>
                    </a:lnTo>
                    <a:lnTo>
                      <a:pt x="289" y="643"/>
                    </a:lnTo>
                    <a:lnTo>
                      <a:pt x="302" y="641"/>
                    </a:lnTo>
                    <a:lnTo>
                      <a:pt x="315" y="640"/>
                    </a:lnTo>
                    <a:lnTo>
                      <a:pt x="328" y="640"/>
                    </a:lnTo>
                    <a:lnTo>
                      <a:pt x="341" y="640"/>
                    </a:lnTo>
                    <a:lnTo>
                      <a:pt x="352" y="636"/>
                    </a:lnTo>
                    <a:lnTo>
                      <a:pt x="365" y="634"/>
                    </a:lnTo>
                    <a:lnTo>
                      <a:pt x="378" y="632"/>
                    </a:lnTo>
                    <a:lnTo>
                      <a:pt x="391" y="631"/>
                    </a:lnTo>
                    <a:lnTo>
                      <a:pt x="404" y="629"/>
                    </a:lnTo>
                    <a:lnTo>
                      <a:pt x="417" y="627"/>
                    </a:lnTo>
                    <a:lnTo>
                      <a:pt x="430" y="623"/>
                    </a:lnTo>
                    <a:lnTo>
                      <a:pt x="445" y="623"/>
                    </a:lnTo>
                    <a:lnTo>
                      <a:pt x="456" y="614"/>
                    </a:lnTo>
                    <a:lnTo>
                      <a:pt x="466" y="606"/>
                    </a:lnTo>
                    <a:lnTo>
                      <a:pt x="464" y="590"/>
                    </a:lnTo>
                    <a:lnTo>
                      <a:pt x="449" y="582"/>
                    </a:lnTo>
                    <a:lnTo>
                      <a:pt x="436" y="578"/>
                    </a:lnTo>
                    <a:lnTo>
                      <a:pt x="421" y="574"/>
                    </a:lnTo>
                    <a:lnTo>
                      <a:pt x="408" y="574"/>
                    </a:lnTo>
                    <a:lnTo>
                      <a:pt x="393" y="572"/>
                    </a:lnTo>
                    <a:lnTo>
                      <a:pt x="381" y="572"/>
                    </a:lnTo>
                    <a:lnTo>
                      <a:pt x="365" y="572"/>
                    </a:lnTo>
                    <a:lnTo>
                      <a:pt x="352" y="574"/>
                    </a:lnTo>
                    <a:lnTo>
                      <a:pt x="339" y="576"/>
                    </a:lnTo>
                    <a:lnTo>
                      <a:pt x="328" y="578"/>
                    </a:lnTo>
                    <a:lnTo>
                      <a:pt x="315" y="578"/>
                    </a:lnTo>
                    <a:lnTo>
                      <a:pt x="304" y="578"/>
                    </a:lnTo>
                    <a:lnTo>
                      <a:pt x="289" y="578"/>
                    </a:lnTo>
                    <a:lnTo>
                      <a:pt x="278" y="578"/>
                    </a:lnTo>
                    <a:lnTo>
                      <a:pt x="266" y="578"/>
                    </a:lnTo>
                    <a:lnTo>
                      <a:pt x="254" y="578"/>
                    </a:lnTo>
                    <a:lnTo>
                      <a:pt x="266" y="576"/>
                    </a:lnTo>
                    <a:lnTo>
                      <a:pt x="278" y="576"/>
                    </a:lnTo>
                    <a:lnTo>
                      <a:pt x="289" y="576"/>
                    </a:lnTo>
                    <a:lnTo>
                      <a:pt x="302" y="576"/>
                    </a:lnTo>
                    <a:lnTo>
                      <a:pt x="313" y="574"/>
                    </a:lnTo>
                    <a:lnTo>
                      <a:pt x="328" y="574"/>
                    </a:lnTo>
                    <a:lnTo>
                      <a:pt x="337" y="574"/>
                    </a:lnTo>
                    <a:lnTo>
                      <a:pt x="352" y="574"/>
                    </a:lnTo>
                    <a:lnTo>
                      <a:pt x="367" y="569"/>
                    </a:lnTo>
                    <a:lnTo>
                      <a:pt x="384" y="559"/>
                    </a:lnTo>
                    <a:lnTo>
                      <a:pt x="400" y="550"/>
                    </a:lnTo>
                    <a:lnTo>
                      <a:pt x="414" y="539"/>
                    </a:lnTo>
                    <a:lnTo>
                      <a:pt x="417" y="529"/>
                    </a:lnTo>
                    <a:lnTo>
                      <a:pt x="419" y="520"/>
                    </a:lnTo>
                    <a:lnTo>
                      <a:pt x="414" y="511"/>
                    </a:lnTo>
                    <a:lnTo>
                      <a:pt x="408" y="507"/>
                    </a:lnTo>
                    <a:lnTo>
                      <a:pt x="391" y="503"/>
                    </a:lnTo>
                    <a:lnTo>
                      <a:pt x="381" y="502"/>
                    </a:lnTo>
                    <a:lnTo>
                      <a:pt x="365" y="502"/>
                    </a:lnTo>
                    <a:lnTo>
                      <a:pt x="356" y="502"/>
                    </a:lnTo>
                    <a:lnTo>
                      <a:pt x="341" y="502"/>
                    </a:lnTo>
                    <a:lnTo>
                      <a:pt x="328" y="502"/>
                    </a:lnTo>
                    <a:lnTo>
                      <a:pt x="315" y="502"/>
                    </a:lnTo>
                    <a:lnTo>
                      <a:pt x="302" y="503"/>
                    </a:lnTo>
                    <a:lnTo>
                      <a:pt x="317" y="496"/>
                    </a:lnTo>
                    <a:lnTo>
                      <a:pt x="334" y="492"/>
                    </a:lnTo>
                    <a:lnTo>
                      <a:pt x="350" y="486"/>
                    </a:lnTo>
                    <a:lnTo>
                      <a:pt x="367" y="482"/>
                    </a:lnTo>
                    <a:lnTo>
                      <a:pt x="382" y="478"/>
                    </a:lnTo>
                    <a:lnTo>
                      <a:pt x="400" y="472"/>
                    </a:lnTo>
                    <a:lnTo>
                      <a:pt x="414" y="466"/>
                    </a:lnTo>
                    <a:lnTo>
                      <a:pt x="432" y="462"/>
                    </a:lnTo>
                    <a:lnTo>
                      <a:pt x="433" y="460"/>
                    </a:lnTo>
                    <a:lnTo>
                      <a:pt x="438" y="458"/>
                    </a:lnTo>
                    <a:lnTo>
                      <a:pt x="432" y="421"/>
                    </a:lnTo>
                    <a:lnTo>
                      <a:pt x="414" y="419"/>
                    </a:lnTo>
                    <a:lnTo>
                      <a:pt x="397" y="421"/>
                    </a:lnTo>
                    <a:lnTo>
                      <a:pt x="381" y="423"/>
                    </a:lnTo>
                    <a:lnTo>
                      <a:pt x="363" y="425"/>
                    </a:lnTo>
                    <a:lnTo>
                      <a:pt x="378" y="417"/>
                    </a:lnTo>
                    <a:lnTo>
                      <a:pt x="393" y="411"/>
                    </a:lnTo>
                    <a:lnTo>
                      <a:pt x="408" y="404"/>
                    </a:lnTo>
                    <a:lnTo>
                      <a:pt x="428" y="399"/>
                    </a:lnTo>
                    <a:lnTo>
                      <a:pt x="421" y="382"/>
                    </a:lnTo>
                    <a:lnTo>
                      <a:pt x="406" y="378"/>
                    </a:lnTo>
                    <a:lnTo>
                      <a:pt x="391" y="372"/>
                    </a:lnTo>
                    <a:lnTo>
                      <a:pt x="378" y="370"/>
                    </a:lnTo>
                    <a:lnTo>
                      <a:pt x="363" y="368"/>
                    </a:lnTo>
                    <a:lnTo>
                      <a:pt x="348" y="365"/>
                    </a:lnTo>
                    <a:lnTo>
                      <a:pt x="334" y="364"/>
                    </a:lnTo>
                    <a:lnTo>
                      <a:pt x="320" y="364"/>
                    </a:lnTo>
                    <a:lnTo>
                      <a:pt x="306" y="362"/>
                    </a:lnTo>
                    <a:lnTo>
                      <a:pt x="317" y="362"/>
                    </a:lnTo>
                    <a:lnTo>
                      <a:pt x="332" y="362"/>
                    </a:lnTo>
                    <a:lnTo>
                      <a:pt x="346" y="358"/>
                    </a:lnTo>
                    <a:lnTo>
                      <a:pt x="358" y="356"/>
                    </a:lnTo>
                    <a:lnTo>
                      <a:pt x="372" y="354"/>
                    </a:lnTo>
                    <a:lnTo>
                      <a:pt x="386" y="350"/>
                    </a:lnTo>
                    <a:lnTo>
                      <a:pt x="400" y="348"/>
                    </a:lnTo>
                    <a:lnTo>
                      <a:pt x="414" y="344"/>
                    </a:lnTo>
                    <a:lnTo>
                      <a:pt x="402" y="287"/>
                    </a:lnTo>
                    <a:lnTo>
                      <a:pt x="388" y="285"/>
                    </a:lnTo>
                    <a:lnTo>
                      <a:pt x="381" y="283"/>
                    </a:lnTo>
                    <a:lnTo>
                      <a:pt x="369" y="283"/>
                    </a:lnTo>
                    <a:lnTo>
                      <a:pt x="358" y="285"/>
                    </a:lnTo>
                    <a:lnTo>
                      <a:pt x="348" y="285"/>
                    </a:lnTo>
                    <a:lnTo>
                      <a:pt x="337" y="285"/>
                    </a:lnTo>
                    <a:lnTo>
                      <a:pt x="328" y="287"/>
                    </a:lnTo>
                    <a:lnTo>
                      <a:pt x="317" y="290"/>
                    </a:lnTo>
                    <a:lnTo>
                      <a:pt x="306" y="290"/>
                    </a:lnTo>
                    <a:lnTo>
                      <a:pt x="296" y="292"/>
                    </a:lnTo>
                    <a:lnTo>
                      <a:pt x="285" y="294"/>
                    </a:lnTo>
                    <a:lnTo>
                      <a:pt x="274" y="297"/>
                    </a:lnTo>
                    <a:lnTo>
                      <a:pt x="263" y="301"/>
                    </a:lnTo>
                    <a:lnTo>
                      <a:pt x="252" y="303"/>
                    </a:lnTo>
                    <a:lnTo>
                      <a:pt x="244" y="305"/>
                    </a:lnTo>
                    <a:lnTo>
                      <a:pt x="233" y="311"/>
                    </a:lnTo>
                    <a:lnTo>
                      <a:pt x="248" y="296"/>
                    </a:lnTo>
                    <a:lnTo>
                      <a:pt x="268" y="287"/>
                    </a:lnTo>
                    <a:lnTo>
                      <a:pt x="276" y="283"/>
                    </a:lnTo>
                    <a:lnTo>
                      <a:pt x="287" y="277"/>
                    </a:lnTo>
                    <a:lnTo>
                      <a:pt x="298" y="274"/>
                    </a:lnTo>
                    <a:lnTo>
                      <a:pt x="306" y="270"/>
                    </a:lnTo>
                    <a:lnTo>
                      <a:pt x="317" y="266"/>
                    </a:lnTo>
                    <a:lnTo>
                      <a:pt x="328" y="260"/>
                    </a:lnTo>
                    <a:lnTo>
                      <a:pt x="337" y="256"/>
                    </a:lnTo>
                    <a:lnTo>
                      <a:pt x="348" y="254"/>
                    </a:lnTo>
                    <a:lnTo>
                      <a:pt x="356" y="248"/>
                    </a:lnTo>
                    <a:lnTo>
                      <a:pt x="367" y="244"/>
                    </a:lnTo>
                    <a:lnTo>
                      <a:pt x="378" y="236"/>
                    </a:lnTo>
                    <a:lnTo>
                      <a:pt x="388" y="232"/>
                    </a:lnTo>
                    <a:lnTo>
                      <a:pt x="388" y="225"/>
                    </a:lnTo>
                    <a:lnTo>
                      <a:pt x="388" y="221"/>
                    </a:lnTo>
                    <a:lnTo>
                      <a:pt x="369" y="219"/>
                    </a:lnTo>
                    <a:lnTo>
                      <a:pt x="354" y="215"/>
                    </a:lnTo>
                    <a:lnTo>
                      <a:pt x="337" y="211"/>
                    </a:lnTo>
                    <a:lnTo>
                      <a:pt x="322" y="211"/>
                    </a:lnTo>
                    <a:lnTo>
                      <a:pt x="306" y="208"/>
                    </a:lnTo>
                    <a:lnTo>
                      <a:pt x="289" y="206"/>
                    </a:lnTo>
                    <a:lnTo>
                      <a:pt x="276" y="206"/>
                    </a:lnTo>
                    <a:lnTo>
                      <a:pt x="263" y="206"/>
                    </a:lnTo>
                    <a:lnTo>
                      <a:pt x="274" y="203"/>
                    </a:lnTo>
                    <a:lnTo>
                      <a:pt x="289" y="203"/>
                    </a:lnTo>
                    <a:lnTo>
                      <a:pt x="306" y="201"/>
                    </a:lnTo>
                    <a:lnTo>
                      <a:pt x="324" y="201"/>
                    </a:lnTo>
                    <a:lnTo>
                      <a:pt x="334" y="195"/>
                    </a:lnTo>
                    <a:lnTo>
                      <a:pt x="346" y="187"/>
                    </a:lnTo>
                    <a:lnTo>
                      <a:pt x="352" y="178"/>
                    </a:lnTo>
                    <a:lnTo>
                      <a:pt x="354" y="165"/>
                    </a:lnTo>
                    <a:lnTo>
                      <a:pt x="341" y="163"/>
                    </a:lnTo>
                    <a:lnTo>
                      <a:pt x="328" y="163"/>
                    </a:lnTo>
                    <a:lnTo>
                      <a:pt x="317" y="163"/>
                    </a:lnTo>
                    <a:lnTo>
                      <a:pt x="306" y="163"/>
                    </a:lnTo>
                    <a:lnTo>
                      <a:pt x="294" y="163"/>
                    </a:lnTo>
                    <a:lnTo>
                      <a:pt x="280" y="163"/>
                    </a:lnTo>
                    <a:lnTo>
                      <a:pt x="270" y="163"/>
                    </a:lnTo>
                    <a:lnTo>
                      <a:pt x="259" y="163"/>
                    </a:lnTo>
                    <a:lnTo>
                      <a:pt x="247" y="163"/>
                    </a:lnTo>
                    <a:lnTo>
                      <a:pt x="235" y="163"/>
                    </a:lnTo>
                    <a:lnTo>
                      <a:pt x="222" y="163"/>
                    </a:lnTo>
                    <a:lnTo>
                      <a:pt x="212" y="163"/>
                    </a:lnTo>
                    <a:lnTo>
                      <a:pt x="198" y="163"/>
                    </a:lnTo>
                    <a:lnTo>
                      <a:pt x="188" y="163"/>
                    </a:lnTo>
                    <a:lnTo>
                      <a:pt x="175" y="163"/>
                    </a:lnTo>
                    <a:lnTo>
                      <a:pt x="164" y="163"/>
                    </a:lnTo>
                    <a:lnTo>
                      <a:pt x="175" y="161"/>
                    </a:lnTo>
                    <a:lnTo>
                      <a:pt x="186" y="161"/>
                    </a:lnTo>
                    <a:lnTo>
                      <a:pt x="196" y="161"/>
                    </a:lnTo>
                    <a:lnTo>
                      <a:pt x="207" y="161"/>
                    </a:lnTo>
                    <a:lnTo>
                      <a:pt x="218" y="159"/>
                    </a:lnTo>
                    <a:lnTo>
                      <a:pt x="226" y="159"/>
                    </a:lnTo>
                    <a:lnTo>
                      <a:pt x="238" y="158"/>
                    </a:lnTo>
                    <a:lnTo>
                      <a:pt x="250" y="158"/>
                    </a:lnTo>
                    <a:lnTo>
                      <a:pt x="261" y="154"/>
                    </a:lnTo>
                    <a:lnTo>
                      <a:pt x="272" y="152"/>
                    </a:lnTo>
                    <a:lnTo>
                      <a:pt x="280" y="150"/>
                    </a:lnTo>
                    <a:lnTo>
                      <a:pt x="292" y="148"/>
                    </a:lnTo>
                    <a:lnTo>
                      <a:pt x="302" y="146"/>
                    </a:lnTo>
                    <a:lnTo>
                      <a:pt x="313" y="142"/>
                    </a:lnTo>
                    <a:lnTo>
                      <a:pt x="324" y="140"/>
                    </a:lnTo>
                    <a:lnTo>
                      <a:pt x="334" y="136"/>
                    </a:lnTo>
                    <a:lnTo>
                      <a:pt x="343" y="128"/>
                    </a:lnTo>
                    <a:lnTo>
                      <a:pt x="346" y="124"/>
                    </a:lnTo>
                    <a:lnTo>
                      <a:pt x="328" y="120"/>
                    </a:lnTo>
                    <a:lnTo>
                      <a:pt x="313" y="120"/>
                    </a:lnTo>
                    <a:lnTo>
                      <a:pt x="298" y="120"/>
                    </a:lnTo>
                    <a:lnTo>
                      <a:pt x="280" y="120"/>
                    </a:lnTo>
                    <a:lnTo>
                      <a:pt x="270" y="111"/>
                    </a:lnTo>
                    <a:lnTo>
                      <a:pt x="270" y="97"/>
                    </a:lnTo>
                    <a:lnTo>
                      <a:pt x="278" y="87"/>
                    </a:lnTo>
                    <a:lnTo>
                      <a:pt x="298" y="79"/>
                    </a:lnTo>
                    <a:lnTo>
                      <a:pt x="311" y="73"/>
                    </a:lnTo>
                    <a:lnTo>
                      <a:pt x="322" y="64"/>
                    </a:lnTo>
                    <a:lnTo>
                      <a:pt x="328" y="55"/>
                    </a:lnTo>
                    <a:lnTo>
                      <a:pt x="339" y="49"/>
                    </a:lnTo>
                    <a:lnTo>
                      <a:pt x="346" y="44"/>
                    </a:lnTo>
                    <a:lnTo>
                      <a:pt x="354" y="38"/>
                    </a:lnTo>
                    <a:lnTo>
                      <a:pt x="354" y="32"/>
                    </a:lnTo>
                    <a:lnTo>
                      <a:pt x="343" y="32"/>
                    </a:lnTo>
                    <a:lnTo>
                      <a:pt x="334" y="32"/>
                    </a:lnTo>
                    <a:lnTo>
                      <a:pt x="324" y="32"/>
                    </a:lnTo>
                    <a:lnTo>
                      <a:pt x="315" y="34"/>
                    </a:lnTo>
                    <a:lnTo>
                      <a:pt x="296" y="34"/>
                    </a:lnTo>
                    <a:lnTo>
                      <a:pt x="278" y="36"/>
                    </a:lnTo>
                    <a:lnTo>
                      <a:pt x="259" y="36"/>
                    </a:lnTo>
                    <a:lnTo>
                      <a:pt x="242" y="36"/>
                    </a:lnTo>
                    <a:lnTo>
                      <a:pt x="222" y="36"/>
                    </a:lnTo>
                    <a:lnTo>
                      <a:pt x="207" y="38"/>
                    </a:lnTo>
                    <a:lnTo>
                      <a:pt x="218" y="30"/>
                    </a:lnTo>
                    <a:lnTo>
                      <a:pt x="229" y="30"/>
                    </a:lnTo>
                    <a:lnTo>
                      <a:pt x="242" y="28"/>
                    </a:lnTo>
                    <a:lnTo>
                      <a:pt x="254" y="28"/>
                    </a:lnTo>
                    <a:lnTo>
                      <a:pt x="266" y="24"/>
                    </a:lnTo>
                    <a:lnTo>
                      <a:pt x="276" y="21"/>
                    </a:lnTo>
                    <a:lnTo>
                      <a:pt x="287" y="16"/>
                    </a:lnTo>
                    <a:lnTo>
                      <a:pt x="298" y="14"/>
                    </a:lnTo>
                    <a:lnTo>
                      <a:pt x="306" y="8"/>
                    </a:lnTo>
                    <a:lnTo>
                      <a:pt x="320" y="6"/>
                    </a:lnTo>
                    <a:lnTo>
                      <a:pt x="332" y="2"/>
                    </a:lnTo>
                    <a:lnTo>
                      <a:pt x="346" y="0"/>
                    </a:lnTo>
                    <a:lnTo>
                      <a:pt x="330" y="0"/>
                    </a:lnTo>
                    <a:lnTo>
                      <a:pt x="317" y="2"/>
                    </a:lnTo>
                    <a:lnTo>
                      <a:pt x="302" y="2"/>
                    </a:lnTo>
                    <a:lnTo>
                      <a:pt x="289" y="6"/>
                    </a:lnTo>
                    <a:lnTo>
                      <a:pt x="274" y="8"/>
                    </a:lnTo>
                    <a:lnTo>
                      <a:pt x="261" y="14"/>
                    </a:lnTo>
                    <a:lnTo>
                      <a:pt x="247" y="16"/>
                    </a:lnTo>
                    <a:lnTo>
                      <a:pt x="235" y="21"/>
                    </a:lnTo>
                    <a:lnTo>
                      <a:pt x="221" y="22"/>
                    </a:lnTo>
                    <a:lnTo>
                      <a:pt x="207" y="24"/>
                    </a:lnTo>
                    <a:lnTo>
                      <a:pt x="193" y="28"/>
                    </a:lnTo>
                    <a:lnTo>
                      <a:pt x="179" y="30"/>
                    </a:lnTo>
                    <a:lnTo>
                      <a:pt x="167" y="30"/>
                    </a:lnTo>
                    <a:lnTo>
                      <a:pt x="153" y="30"/>
                    </a:lnTo>
                    <a:lnTo>
                      <a:pt x="138" y="30"/>
                    </a:lnTo>
                    <a:lnTo>
                      <a:pt x="125" y="28"/>
                    </a:lnTo>
                    <a:lnTo>
                      <a:pt x="110" y="28"/>
                    </a:lnTo>
                    <a:lnTo>
                      <a:pt x="92" y="30"/>
                    </a:lnTo>
                    <a:lnTo>
                      <a:pt x="75" y="28"/>
                    </a:lnTo>
                    <a:lnTo>
                      <a:pt x="61" y="26"/>
                    </a:lnTo>
                    <a:lnTo>
                      <a:pt x="43" y="22"/>
                    </a:lnTo>
                    <a:lnTo>
                      <a:pt x="30" y="19"/>
                    </a:lnTo>
                    <a:lnTo>
                      <a:pt x="15" y="16"/>
                    </a:lnTo>
                    <a:lnTo>
                      <a:pt x="0" y="10"/>
                    </a:lnTo>
                    <a:lnTo>
                      <a:pt x="7" y="12"/>
                    </a:lnTo>
                    <a:lnTo>
                      <a:pt x="12" y="16"/>
                    </a:lnTo>
                    <a:lnTo>
                      <a:pt x="82" y="842"/>
                    </a:lnTo>
                    <a:lnTo>
                      <a:pt x="97" y="840"/>
                    </a:lnTo>
                    <a:lnTo>
                      <a:pt x="113" y="838"/>
                    </a:lnTo>
                    <a:lnTo>
                      <a:pt x="125" y="836"/>
                    </a:lnTo>
                    <a:lnTo>
                      <a:pt x="142" y="836"/>
                    </a:lnTo>
                    <a:lnTo>
                      <a:pt x="155" y="834"/>
                    </a:lnTo>
                    <a:lnTo>
                      <a:pt x="170" y="832"/>
                    </a:lnTo>
                    <a:lnTo>
                      <a:pt x="184" y="830"/>
                    </a:lnTo>
                    <a:lnTo>
                      <a:pt x="198" y="828"/>
                    </a:lnTo>
                    <a:lnTo>
                      <a:pt x="193" y="823"/>
                    </a:lnTo>
                    <a:lnTo>
                      <a:pt x="188" y="818"/>
                    </a:lnTo>
                    <a:lnTo>
                      <a:pt x="184" y="802"/>
                    </a:lnTo>
                    <a:lnTo>
                      <a:pt x="186" y="787"/>
                    </a:lnTo>
                    <a:lnTo>
                      <a:pt x="193" y="777"/>
                    </a:lnTo>
                    <a:lnTo>
                      <a:pt x="207" y="769"/>
                    </a:lnTo>
                    <a:lnTo>
                      <a:pt x="222" y="765"/>
                    </a:lnTo>
                    <a:lnTo>
                      <a:pt x="240" y="773"/>
                    </a:lnTo>
                    <a:lnTo>
                      <a:pt x="252" y="782"/>
                    </a:lnTo>
                    <a:lnTo>
                      <a:pt x="268" y="789"/>
                    </a:lnTo>
                    <a:lnTo>
                      <a:pt x="270" y="799"/>
                    </a:lnTo>
                    <a:lnTo>
                      <a:pt x="272" y="808"/>
                    </a:lnTo>
                    <a:lnTo>
                      <a:pt x="270" y="818"/>
                    </a:lnTo>
                    <a:lnTo>
                      <a:pt x="263" y="828"/>
                    </a:lnTo>
                    <a:lnTo>
                      <a:pt x="278" y="828"/>
                    </a:lnTo>
                    <a:lnTo>
                      <a:pt x="298" y="828"/>
                    </a:lnTo>
                    <a:lnTo>
                      <a:pt x="313" y="828"/>
                    </a:lnTo>
                    <a:lnTo>
                      <a:pt x="332" y="828"/>
                    </a:lnTo>
                    <a:lnTo>
                      <a:pt x="350" y="824"/>
                    </a:lnTo>
                    <a:lnTo>
                      <a:pt x="369" y="824"/>
                    </a:lnTo>
                    <a:lnTo>
                      <a:pt x="378" y="823"/>
                    </a:lnTo>
                    <a:lnTo>
                      <a:pt x="388" y="823"/>
                    </a:lnTo>
                    <a:lnTo>
                      <a:pt x="397" y="823"/>
                    </a:lnTo>
                    <a:lnTo>
                      <a:pt x="408" y="823"/>
                    </a:lnTo>
                    <a:lnTo>
                      <a:pt x="417" y="824"/>
                    </a:lnTo>
                    <a:lnTo>
                      <a:pt x="432" y="826"/>
                    </a:lnTo>
                    <a:lnTo>
                      <a:pt x="445" y="826"/>
                    </a:lnTo>
                    <a:lnTo>
                      <a:pt x="458" y="828"/>
                    </a:lnTo>
                    <a:lnTo>
                      <a:pt x="471" y="828"/>
                    </a:lnTo>
                    <a:lnTo>
                      <a:pt x="484" y="828"/>
                    </a:lnTo>
                    <a:lnTo>
                      <a:pt x="496" y="828"/>
                    </a:lnTo>
                    <a:lnTo>
                      <a:pt x="510" y="828"/>
                    </a:lnTo>
                    <a:lnTo>
                      <a:pt x="510" y="806"/>
                    </a:lnTo>
                    <a:lnTo>
                      <a:pt x="490" y="802"/>
                    </a:lnTo>
                    <a:lnTo>
                      <a:pt x="475" y="797"/>
                    </a:lnTo>
                    <a:lnTo>
                      <a:pt x="460" y="793"/>
                    </a:lnTo>
                    <a:lnTo>
                      <a:pt x="445" y="791"/>
                    </a:lnTo>
                    <a:lnTo>
                      <a:pt x="433" y="789"/>
                    </a:lnTo>
                    <a:lnTo>
                      <a:pt x="423" y="787"/>
                    </a:lnTo>
                    <a:lnTo>
                      <a:pt x="412" y="787"/>
                    </a:lnTo>
                    <a:lnTo>
                      <a:pt x="402" y="787"/>
                    </a:lnTo>
                    <a:lnTo>
                      <a:pt x="391" y="787"/>
                    </a:lnTo>
                    <a:lnTo>
                      <a:pt x="382" y="787"/>
                    </a:lnTo>
                    <a:lnTo>
                      <a:pt x="374" y="787"/>
                    </a:lnTo>
                    <a:lnTo>
                      <a:pt x="363" y="787"/>
                    </a:lnTo>
                    <a:lnTo>
                      <a:pt x="354" y="787"/>
                    </a:lnTo>
                    <a:lnTo>
                      <a:pt x="343" y="787"/>
                    </a:lnTo>
                    <a:lnTo>
                      <a:pt x="334" y="787"/>
                    </a:lnTo>
                    <a:lnTo>
                      <a:pt x="326" y="787"/>
                    </a:lnTo>
                    <a:lnTo>
                      <a:pt x="315" y="787"/>
                    </a:lnTo>
                    <a:lnTo>
                      <a:pt x="304" y="787"/>
                    </a:lnTo>
                    <a:lnTo>
                      <a:pt x="296" y="787"/>
                    </a:lnTo>
                    <a:lnTo>
                      <a:pt x="287" y="789"/>
                    </a:lnTo>
                  </a:path>
                </a:pathLst>
              </a:custGeom>
              <a:solidFill>
                <a:srgbClr val="CCB2FF"/>
              </a:solidFill>
              <a:ln w="9525" cap="rnd">
                <a:noFill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81" name="Freeform 8"/>
              <p:cNvSpPr>
                <a:spLocks/>
              </p:cNvSpPr>
              <p:nvPr/>
            </p:nvSpPr>
            <p:spPr bwMode="auto">
              <a:xfrm>
                <a:off x="2859" y="2673"/>
                <a:ext cx="511" cy="843"/>
              </a:xfrm>
              <a:custGeom>
                <a:avLst/>
                <a:gdLst>
                  <a:gd name="T0" fmla="*/ 337 w 511"/>
                  <a:gd name="T1" fmla="*/ 777 h 843"/>
                  <a:gd name="T2" fmla="*/ 402 w 511"/>
                  <a:gd name="T3" fmla="*/ 763 h 843"/>
                  <a:gd name="T4" fmla="*/ 456 w 511"/>
                  <a:gd name="T5" fmla="*/ 741 h 843"/>
                  <a:gd name="T6" fmla="*/ 382 w 511"/>
                  <a:gd name="T7" fmla="*/ 710 h 843"/>
                  <a:gd name="T8" fmla="*/ 308 w 511"/>
                  <a:gd name="T9" fmla="*/ 696 h 843"/>
                  <a:gd name="T10" fmla="*/ 378 w 511"/>
                  <a:gd name="T11" fmla="*/ 694 h 843"/>
                  <a:gd name="T12" fmla="*/ 447 w 511"/>
                  <a:gd name="T13" fmla="*/ 690 h 843"/>
                  <a:gd name="T14" fmla="*/ 447 w 511"/>
                  <a:gd name="T15" fmla="*/ 664 h 843"/>
                  <a:gd name="T16" fmla="*/ 358 w 511"/>
                  <a:gd name="T17" fmla="*/ 653 h 843"/>
                  <a:gd name="T18" fmla="*/ 268 w 511"/>
                  <a:gd name="T19" fmla="*/ 649 h 843"/>
                  <a:gd name="T20" fmla="*/ 289 w 511"/>
                  <a:gd name="T21" fmla="*/ 643 h 843"/>
                  <a:gd name="T22" fmla="*/ 365 w 511"/>
                  <a:gd name="T23" fmla="*/ 634 h 843"/>
                  <a:gd name="T24" fmla="*/ 445 w 511"/>
                  <a:gd name="T25" fmla="*/ 623 h 843"/>
                  <a:gd name="T26" fmla="*/ 421 w 511"/>
                  <a:gd name="T27" fmla="*/ 574 h 843"/>
                  <a:gd name="T28" fmla="*/ 339 w 511"/>
                  <a:gd name="T29" fmla="*/ 576 h 843"/>
                  <a:gd name="T30" fmla="*/ 266 w 511"/>
                  <a:gd name="T31" fmla="*/ 578 h 843"/>
                  <a:gd name="T32" fmla="*/ 313 w 511"/>
                  <a:gd name="T33" fmla="*/ 574 h 843"/>
                  <a:gd name="T34" fmla="*/ 400 w 511"/>
                  <a:gd name="T35" fmla="*/ 550 h 843"/>
                  <a:gd name="T36" fmla="*/ 391 w 511"/>
                  <a:gd name="T37" fmla="*/ 503 h 843"/>
                  <a:gd name="T38" fmla="*/ 315 w 511"/>
                  <a:gd name="T39" fmla="*/ 502 h 843"/>
                  <a:gd name="T40" fmla="*/ 382 w 511"/>
                  <a:gd name="T41" fmla="*/ 478 h 843"/>
                  <a:gd name="T42" fmla="*/ 432 w 511"/>
                  <a:gd name="T43" fmla="*/ 421 h 843"/>
                  <a:gd name="T44" fmla="*/ 393 w 511"/>
                  <a:gd name="T45" fmla="*/ 411 h 843"/>
                  <a:gd name="T46" fmla="*/ 378 w 511"/>
                  <a:gd name="T47" fmla="*/ 370 h 843"/>
                  <a:gd name="T48" fmla="*/ 317 w 511"/>
                  <a:gd name="T49" fmla="*/ 362 h 843"/>
                  <a:gd name="T50" fmla="*/ 400 w 511"/>
                  <a:gd name="T51" fmla="*/ 348 h 843"/>
                  <a:gd name="T52" fmla="*/ 358 w 511"/>
                  <a:gd name="T53" fmla="*/ 285 h 843"/>
                  <a:gd name="T54" fmla="*/ 296 w 511"/>
                  <a:gd name="T55" fmla="*/ 292 h 843"/>
                  <a:gd name="T56" fmla="*/ 233 w 511"/>
                  <a:gd name="T57" fmla="*/ 311 h 843"/>
                  <a:gd name="T58" fmla="*/ 306 w 511"/>
                  <a:gd name="T59" fmla="*/ 270 h 843"/>
                  <a:gd name="T60" fmla="*/ 367 w 511"/>
                  <a:gd name="T61" fmla="*/ 244 h 843"/>
                  <a:gd name="T62" fmla="*/ 354 w 511"/>
                  <a:gd name="T63" fmla="*/ 215 h 843"/>
                  <a:gd name="T64" fmla="*/ 263 w 511"/>
                  <a:gd name="T65" fmla="*/ 206 h 843"/>
                  <a:gd name="T66" fmla="*/ 346 w 511"/>
                  <a:gd name="T67" fmla="*/ 187 h 843"/>
                  <a:gd name="T68" fmla="*/ 306 w 511"/>
                  <a:gd name="T69" fmla="*/ 163 h 843"/>
                  <a:gd name="T70" fmla="*/ 235 w 511"/>
                  <a:gd name="T71" fmla="*/ 163 h 843"/>
                  <a:gd name="T72" fmla="*/ 164 w 511"/>
                  <a:gd name="T73" fmla="*/ 163 h 843"/>
                  <a:gd name="T74" fmla="*/ 226 w 511"/>
                  <a:gd name="T75" fmla="*/ 159 h 843"/>
                  <a:gd name="T76" fmla="*/ 292 w 511"/>
                  <a:gd name="T77" fmla="*/ 148 h 843"/>
                  <a:gd name="T78" fmla="*/ 346 w 511"/>
                  <a:gd name="T79" fmla="*/ 124 h 843"/>
                  <a:gd name="T80" fmla="*/ 270 w 511"/>
                  <a:gd name="T81" fmla="*/ 97 h 843"/>
                  <a:gd name="T82" fmla="*/ 339 w 511"/>
                  <a:gd name="T83" fmla="*/ 49 h 843"/>
                  <a:gd name="T84" fmla="*/ 324 w 511"/>
                  <a:gd name="T85" fmla="*/ 32 h 843"/>
                  <a:gd name="T86" fmla="*/ 222 w 511"/>
                  <a:gd name="T87" fmla="*/ 36 h 843"/>
                  <a:gd name="T88" fmla="*/ 266 w 511"/>
                  <a:gd name="T89" fmla="*/ 24 h 843"/>
                  <a:gd name="T90" fmla="*/ 332 w 511"/>
                  <a:gd name="T91" fmla="*/ 2 h 843"/>
                  <a:gd name="T92" fmla="*/ 274 w 511"/>
                  <a:gd name="T93" fmla="*/ 8 h 843"/>
                  <a:gd name="T94" fmla="*/ 193 w 511"/>
                  <a:gd name="T95" fmla="*/ 28 h 843"/>
                  <a:gd name="T96" fmla="*/ 110 w 511"/>
                  <a:gd name="T97" fmla="*/ 28 h 843"/>
                  <a:gd name="T98" fmla="*/ 15 w 511"/>
                  <a:gd name="T99" fmla="*/ 16 h 843"/>
                  <a:gd name="T100" fmla="*/ 113 w 511"/>
                  <a:gd name="T101" fmla="*/ 838 h 843"/>
                  <a:gd name="T102" fmla="*/ 198 w 511"/>
                  <a:gd name="T103" fmla="*/ 828 h 843"/>
                  <a:gd name="T104" fmla="*/ 207 w 511"/>
                  <a:gd name="T105" fmla="*/ 769 h 843"/>
                  <a:gd name="T106" fmla="*/ 272 w 511"/>
                  <a:gd name="T107" fmla="*/ 808 h 843"/>
                  <a:gd name="T108" fmla="*/ 332 w 511"/>
                  <a:gd name="T109" fmla="*/ 828 h 843"/>
                  <a:gd name="T110" fmla="*/ 408 w 511"/>
                  <a:gd name="T111" fmla="*/ 823 h 843"/>
                  <a:gd name="T112" fmla="*/ 484 w 511"/>
                  <a:gd name="T113" fmla="*/ 828 h 843"/>
                  <a:gd name="T114" fmla="*/ 460 w 511"/>
                  <a:gd name="T115" fmla="*/ 793 h 843"/>
                  <a:gd name="T116" fmla="*/ 391 w 511"/>
                  <a:gd name="T117" fmla="*/ 787 h 843"/>
                  <a:gd name="T118" fmla="*/ 334 w 511"/>
                  <a:gd name="T119" fmla="*/ 787 h 843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511"/>
                  <a:gd name="T181" fmla="*/ 0 h 843"/>
                  <a:gd name="T182" fmla="*/ 511 w 511"/>
                  <a:gd name="T183" fmla="*/ 843 h 843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511" h="843">
                    <a:moveTo>
                      <a:pt x="287" y="789"/>
                    </a:moveTo>
                    <a:lnTo>
                      <a:pt x="296" y="785"/>
                    </a:lnTo>
                    <a:lnTo>
                      <a:pt x="306" y="784"/>
                    </a:lnTo>
                    <a:lnTo>
                      <a:pt x="317" y="782"/>
                    </a:lnTo>
                    <a:lnTo>
                      <a:pt x="328" y="780"/>
                    </a:lnTo>
                    <a:lnTo>
                      <a:pt x="337" y="777"/>
                    </a:lnTo>
                    <a:lnTo>
                      <a:pt x="348" y="777"/>
                    </a:lnTo>
                    <a:lnTo>
                      <a:pt x="358" y="773"/>
                    </a:lnTo>
                    <a:lnTo>
                      <a:pt x="372" y="773"/>
                    </a:lnTo>
                    <a:lnTo>
                      <a:pt x="382" y="771"/>
                    </a:lnTo>
                    <a:lnTo>
                      <a:pt x="391" y="767"/>
                    </a:lnTo>
                    <a:lnTo>
                      <a:pt x="402" y="763"/>
                    </a:lnTo>
                    <a:lnTo>
                      <a:pt x="412" y="763"/>
                    </a:lnTo>
                    <a:lnTo>
                      <a:pt x="423" y="757"/>
                    </a:lnTo>
                    <a:lnTo>
                      <a:pt x="433" y="755"/>
                    </a:lnTo>
                    <a:lnTo>
                      <a:pt x="445" y="750"/>
                    </a:lnTo>
                    <a:lnTo>
                      <a:pt x="456" y="748"/>
                    </a:lnTo>
                    <a:lnTo>
                      <a:pt x="456" y="741"/>
                    </a:lnTo>
                    <a:lnTo>
                      <a:pt x="456" y="735"/>
                    </a:lnTo>
                    <a:lnTo>
                      <a:pt x="445" y="726"/>
                    </a:lnTo>
                    <a:lnTo>
                      <a:pt x="438" y="724"/>
                    </a:lnTo>
                    <a:lnTo>
                      <a:pt x="419" y="718"/>
                    </a:lnTo>
                    <a:lnTo>
                      <a:pt x="402" y="714"/>
                    </a:lnTo>
                    <a:lnTo>
                      <a:pt x="382" y="710"/>
                    </a:lnTo>
                    <a:lnTo>
                      <a:pt x="367" y="708"/>
                    </a:lnTo>
                    <a:lnTo>
                      <a:pt x="350" y="704"/>
                    </a:lnTo>
                    <a:lnTo>
                      <a:pt x="332" y="702"/>
                    </a:lnTo>
                    <a:lnTo>
                      <a:pt x="315" y="698"/>
                    </a:lnTo>
                    <a:lnTo>
                      <a:pt x="301" y="698"/>
                    </a:lnTo>
                    <a:lnTo>
                      <a:pt x="308" y="696"/>
                    </a:lnTo>
                    <a:lnTo>
                      <a:pt x="320" y="696"/>
                    </a:lnTo>
                    <a:lnTo>
                      <a:pt x="332" y="696"/>
                    </a:lnTo>
                    <a:lnTo>
                      <a:pt x="346" y="696"/>
                    </a:lnTo>
                    <a:lnTo>
                      <a:pt x="356" y="694"/>
                    </a:lnTo>
                    <a:lnTo>
                      <a:pt x="365" y="694"/>
                    </a:lnTo>
                    <a:lnTo>
                      <a:pt x="378" y="694"/>
                    </a:lnTo>
                    <a:lnTo>
                      <a:pt x="388" y="694"/>
                    </a:lnTo>
                    <a:lnTo>
                      <a:pt x="400" y="692"/>
                    </a:lnTo>
                    <a:lnTo>
                      <a:pt x="412" y="692"/>
                    </a:lnTo>
                    <a:lnTo>
                      <a:pt x="426" y="692"/>
                    </a:lnTo>
                    <a:lnTo>
                      <a:pt x="436" y="692"/>
                    </a:lnTo>
                    <a:lnTo>
                      <a:pt x="447" y="690"/>
                    </a:lnTo>
                    <a:lnTo>
                      <a:pt x="460" y="688"/>
                    </a:lnTo>
                    <a:lnTo>
                      <a:pt x="471" y="686"/>
                    </a:lnTo>
                    <a:lnTo>
                      <a:pt x="484" y="686"/>
                    </a:lnTo>
                    <a:lnTo>
                      <a:pt x="480" y="670"/>
                    </a:lnTo>
                    <a:lnTo>
                      <a:pt x="462" y="666"/>
                    </a:lnTo>
                    <a:lnTo>
                      <a:pt x="447" y="664"/>
                    </a:lnTo>
                    <a:lnTo>
                      <a:pt x="432" y="663"/>
                    </a:lnTo>
                    <a:lnTo>
                      <a:pt x="417" y="661"/>
                    </a:lnTo>
                    <a:lnTo>
                      <a:pt x="402" y="657"/>
                    </a:lnTo>
                    <a:lnTo>
                      <a:pt x="388" y="655"/>
                    </a:lnTo>
                    <a:lnTo>
                      <a:pt x="374" y="653"/>
                    </a:lnTo>
                    <a:lnTo>
                      <a:pt x="358" y="653"/>
                    </a:lnTo>
                    <a:lnTo>
                      <a:pt x="343" y="653"/>
                    </a:lnTo>
                    <a:lnTo>
                      <a:pt x="328" y="651"/>
                    </a:lnTo>
                    <a:lnTo>
                      <a:pt x="311" y="649"/>
                    </a:lnTo>
                    <a:lnTo>
                      <a:pt x="298" y="649"/>
                    </a:lnTo>
                    <a:lnTo>
                      <a:pt x="280" y="649"/>
                    </a:lnTo>
                    <a:lnTo>
                      <a:pt x="268" y="649"/>
                    </a:lnTo>
                    <a:lnTo>
                      <a:pt x="250" y="649"/>
                    </a:lnTo>
                    <a:lnTo>
                      <a:pt x="238" y="649"/>
                    </a:lnTo>
                    <a:lnTo>
                      <a:pt x="248" y="647"/>
                    </a:lnTo>
                    <a:lnTo>
                      <a:pt x="263" y="645"/>
                    </a:lnTo>
                    <a:lnTo>
                      <a:pt x="274" y="645"/>
                    </a:lnTo>
                    <a:lnTo>
                      <a:pt x="289" y="643"/>
                    </a:lnTo>
                    <a:lnTo>
                      <a:pt x="302" y="641"/>
                    </a:lnTo>
                    <a:lnTo>
                      <a:pt x="315" y="640"/>
                    </a:lnTo>
                    <a:lnTo>
                      <a:pt x="328" y="640"/>
                    </a:lnTo>
                    <a:lnTo>
                      <a:pt x="341" y="640"/>
                    </a:lnTo>
                    <a:lnTo>
                      <a:pt x="352" y="636"/>
                    </a:lnTo>
                    <a:lnTo>
                      <a:pt x="365" y="634"/>
                    </a:lnTo>
                    <a:lnTo>
                      <a:pt x="378" y="632"/>
                    </a:lnTo>
                    <a:lnTo>
                      <a:pt x="391" y="631"/>
                    </a:lnTo>
                    <a:lnTo>
                      <a:pt x="404" y="629"/>
                    </a:lnTo>
                    <a:lnTo>
                      <a:pt x="417" y="627"/>
                    </a:lnTo>
                    <a:lnTo>
                      <a:pt x="430" y="623"/>
                    </a:lnTo>
                    <a:lnTo>
                      <a:pt x="445" y="623"/>
                    </a:lnTo>
                    <a:lnTo>
                      <a:pt x="456" y="614"/>
                    </a:lnTo>
                    <a:lnTo>
                      <a:pt x="466" y="606"/>
                    </a:lnTo>
                    <a:lnTo>
                      <a:pt x="464" y="590"/>
                    </a:lnTo>
                    <a:lnTo>
                      <a:pt x="449" y="582"/>
                    </a:lnTo>
                    <a:lnTo>
                      <a:pt x="436" y="578"/>
                    </a:lnTo>
                    <a:lnTo>
                      <a:pt x="421" y="574"/>
                    </a:lnTo>
                    <a:lnTo>
                      <a:pt x="408" y="574"/>
                    </a:lnTo>
                    <a:lnTo>
                      <a:pt x="393" y="572"/>
                    </a:lnTo>
                    <a:lnTo>
                      <a:pt x="381" y="572"/>
                    </a:lnTo>
                    <a:lnTo>
                      <a:pt x="365" y="572"/>
                    </a:lnTo>
                    <a:lnTo>
                      <a:pt x="352" y="574"/>
                    </a:lnTo>
                    <a:lnTo>
                      <a:pt x="339" y="576"/>
                    </a:lnTo>
                    <a:lnTo>
                      <a:pt x="328" y="578"/>
                    </a:lnTo>
                    <a:lnTo>
                      <a:pt x="315" y="578"/>
                    </a:lnTo>
                    <a:lnTo>
                      <a:pt x="304" y="578"/>
                    </a:lnTo>
                    <a:lnTo>
                      <a:pt x="289" y="578"/>
                    </a:lnTo>
                    <a:lnTo>
                      <a:pt x="278" y="578"/>
                    </a:lnTo>
                    <a:lnTo>
                      <a:pt x="266" y="578"/>
                    </a:lnTo>
                    <a:lnTo>
                      <a:pt x="254" y="578"/>
                    </a:lnTo>
                    <a:lnTo>
                      <a:pt x="266" y="576"/>
                    </a:lnTo>
                    <a:lnTo>
                      <a:pt x="278" y="576"/>
                    </a:lnTo>
                    <a:lnTo>
                      <a:pt x="289" y="576"/>
                    </a:lnTo>
                    <a:lnTo>
                      <a:pt x="302" y="576"/>
                    </a:lnTo>
                    <a:lnTo>
                      <a:pt x="313" y="574"/>
                    </a:lnTo>
                    <a:lnTo>
                      <a:pt x="328" y="574"/>
                    </a:lnTo>
                    <a:lnTo>
                      <a:pt x="337" y="574"/>
                    </a:lnTo>
                    <a:lnTo>
                      <a:pt x="352" y="574"/>
                    </a:lnTo>
                    <a:lnTo>
                      <a:pt x="367" y="569"/>
                    </a:lnTo>
                    <a:lnTo>
                      <a:pt x="384" y="559"/>
                    </a:lnTo>
                    <a:lnTo>
                      <a:pt x="400" y="550"/>
                    </a:lnTo>
                    <a:lnTo>
                      <a:pt x="414" y="539"/>
                    </a:lnTo>
                    <a:lnTo>
                      <a:pt x="417" y="529"/>
                    </a:lnTo>
                    <a:lnTo>
                      <a:pt x="419" y="520"/>
                    </a:lnTo>
                    <a:lnTo>
                      <a:pt x="414" y="511"/>
                    </a:lnTo>
                    <a:lnTo>
                      <a:pt x="408" y="507"/>
                    </a:lnTo>
                    <a:lnTo>
                      <a:pt x="391" y="503"/>
                    </a:lnTo>
                    <a:lnTo>
                      <a:pt x="381" y="502"/>
                    </a:lnTo>
                    <a:lnTo>
                      <a:pt x="365" y="502"/>
                    </a:lnTo>
                    <a:lnTo>
                      <a:pt x="356" y="502"/>
                    </a:lnTo>
                    <a:lnTo>
                      <a:pt x="341" y="502"/>
                    </a:lnTo>
                    <a:lnTo>
                      <a:pt x="328" y="502"/>
                    </a:lnTo>
                    <a:lnTo>
                      <a:pt x="315" y="502"/>
                    </a:lnTo>
                    <a:lnTo>
                      <a:pt x="302" y="503"/>
                    </a:lnTo>
                    <a:lnTo>
                      <a:pt x="317" y="496"/>
                    </a:lnTo>
                    <a:lnTo>
                      <a:pt x="334" y="492"/>
                    </a:lnTo>
                    <a:lnTo>
                      <a:pt x="350" y="486"/>
                    </a:lnTo>
                    <a:lnTo>
                      <a:pt x="367" y="482"/>
                    </a:lnTo>
                    <a:lnTo>
                      <a:pt x="382" y="478"/>
                    </a:lnTo>
                    <a:lnTo>
                      <a:pt x="400" y="472"/>
                    </a:lnTo>
                    <a:lnTo>
                      <a:pt x="414" y="466"/>
                    </a:lnTo>
                    <a:lnTo>
                      <a:pt x="432" y="462"/>
                    </a:lnTo>
                    <a:lnTo>
                      <a:pt x="433" y="460"/>
                    </a:lnTo>
                    <a:lnTo>
                      <a:pt x="438" y="458"/>
                    </a:lnTo>
                    <a:lnTo>
                      <a:pt x="432" y="421"/>
                    </a:lnTo>
                    <a:lnTo>
                      <a:pt x="414" y="419"/>
                    </a:lnTo>
                    <a:lnTo>
                      <a:pt x="397" y="421"/>
                    </a:lnTo>
                    <a:lnTo>
                      <a:pt x="381" y="423"/>
                    </a:lnTo>
                    <a:lnTo>
                      <a:pt x="363" y="425"/>
                    </a:lnTo>
                    <a:lnTo>
                      <a:pt x="378" y="417"/>
                    </a:lnTo>
                    <a:lnTo>
                      <a:pt x="393" y="411"/>
                    </a:lnTo>
                    <a:lnTo>
                      <a:pt x="408" y="404"/>
                    </a:lnTo>
                    <a:lnTo>
                      <a:pt x="428" y="399"/>
                    </a:lnTo>
                    <a:lnTo>
                      <a:pt x="421" y="382"/>
                    </a:lnTo>
                    <a:lnTo>
                      <a:pt x="406" y="378"/>
                    </a:lnTo>
                    <a:lnTo>
                      <a:pt x="391" y="372"/>
                    </a:lnTo>
                    <a:lnTo>
                      <a:pt x="378" y="370"/>
                    </a:lnTo>
                    <a:lnTo>
                      <a:pt x="363" y="368"/>
                    </a:lnTo>
                    <a:lnTo>
                      <a:pt x="348" y="365"/>
                    </a:lnTo>
                    <a:lnTo>
                      <a:pt x="334" y="364"/>
                    </a:lnTo>
                    <a:lnTo>
                      <a:pt x="320" y="364"/>
                    </a:lnTo>
                    <a:lnTo>
                      <a:pt x="306" y="362"/>
                    </a:lnTo>
                    <a:lnTo>
                      <a:pt x="317" y="362"/>
                    </a:lnTo>
                    <a:lnTo>
                      <a:pt x="332" y="362"/>
                    </a:lnTo>
                    <a:lnTo>
                      <a:pt x="346" y="358"/>
                    </a:lnTo>
                    <a:lnTo>
                      <a:pt x="358" y="356"/>
                    </a:lnTo>
                    <a:lnTo>
                      <a:pt x="372" y="354"/>
                    </a:lnTo>
                    <a:lnTo>
                      <a:pt x="386" y="350"/>
                    </a:lnTo>
                    <a:lnTo>
                      <a:pt x="400" y="348"/>
                    </a:lnTo>
                    <a:lnTo>
                      <a:pt x="414" y="344"/>
                    </a:lnTo>
                    <a:lnTo>
                      <a:pt x="402" y="287"/>
                    </a:lnTo>
                    <a:lnTo>
                      <a:pt x="388" y="285"/>
                    </a:lnTo>
                    <a:lnTo>
                      <a:pt x="381" y="283"/>
                    </a:lnTo>
                    <a:lnTo>
                      <a:pt x="369" y="283"/>
                    </a:lnTo>
                    <a:lnTo>
                      <a:pt x="358" y="285"/>
                    </a:lnTo>
                    <a:lnTo>
                      <a:pt x="348" y="285"/>
                    </a:lnTo>
                    <a:lnTo>
                      <a:pt x="337" y="285"/>
                    </a:lnTo>
                    <a:lnTo>
                      <a:pt x="328" y="287"/>
                    </a:lnTo>
                    <a:lnTo>
                      <a:pt x="317" y="290"/>
                    </a:lnTo>
                    <a:lnTo>
                      <a:pt x="306" y="290"/>
                    </a:lnTo>
                    <a:lnTo>
                      <a:pt x="296" y="292"/>
                    </a:lnTo>
                    <a:lnTo>
                      <a:pt x="285" y="294"/>
                    </a:lnTo>
                    <a:lnTo>
                      <a:pt x="274" y="297"/>
                    </a:lnTo>
                    <a:lnTo>
                      <a:pt x="263" y="301"/>
                    </a:lnTo>
                    <a:lnTo>
                      <a:pt x="252" y="303"/>
                    </a:lnTo>
                    <a:lnTo>
                      <a:pt x="244" y="305"/>
                    </a:lnTo>
                    <a:lnTo>
                      <a:pt x="233" y="311"/>
                    </a:lnTo>
                    <a:lnTo>
                      <a:pt x="248" y="296"/>
                    </a:lnTo>
                    <a:lnTo>
                      <a:pt x="268" y="287"/>
                    </a:lnTo>
                    <a:lnTo>
                      <a:pt x="276" y="283"/>
                    </a:lnTo>
                    <a:lnTo>
                      <a:pt x="287" y="277"/>
                    </a:lnTo>
                    <a:lnTo>
                      <a:pt x="298" y="274"/>
                    </a:lnTo>
                    <a:lnTo>
                      <a:pt x="306" y="270"/>
                    </a:lnTo>
                    <a:lnTo>
                      <a:pt x="317" y="266"/>
                    </a:lnTo>
                    <a:lnTo>
                      <a:pt x="328" y="260"/>
                    </a:lnTo>
                    <a:lnTo>
                      <a:pt x="337" y="256"/>
                    </a:lnTo>
                    <a:lnTo>
                      <a:pt x="348" y="254"/>
                    </a:lnTo>
                    <a:lnTo>
                      <a:pt x="356" y="248"/>
                    </a:lnTo>
                    <a:lnTo>
                      <a:pt x="367" y="244"/>
                    </a:lnTo>
                    <a:lnTo>
                      <a:pt x="378" y="236"/>
                    </a:lnTo>
                    <a:lnTo>
                      <a:pt x="388" y="232"/>
                    </a:lnTo>
                    <a:lnTo>
                      <a:pt x="388" y="225"/>
                    </a:lnTo>
                    <a:lnTo>
                      <a:pt x="388" y="221"/>
                    </a:lnTo>
                    <a:lnTo>
                      <a:pt x="369" y="219"/>
                    </a:lnTo>
                    <a:lnTo>
                      <a:pt x="354" y="215"/>
                    </a:lnTo>
                    <a:lnTo>
                      <a:pt x="337" y="211"/>
                    </a:lnTo>
                    <a:lnTo>
                      <a:pt x="322" y="211"/>
                    </a:lnTo>
                    <a:lnTo>
                      <a:pt x="306" y="208"/>
                    </a:lnTo>
                    <a:lnTo>
                      <a:pt x="289" y="206"/>
                    </a:lnTo>
                    <a:lnTo>
                      <a:pt x="276" y="206"/>
                    </a:lnTo>
                    <a:lnTo>
                      <a:pt x="263" y="206"/>
                    </a:lnTo>
                    <a:lnTo>
                      <a:pt x="274" y="203"/>
                    </a:lnTo>
                    <a:lnTo>
                      <a:pt x="289" y="203"/>
                    </a:lnTo>
                    <a:lnTo>
                      <a:pt x="306" y="201"/>
                    </a:lnTo>
                    <a:lnTo>
                      <a:pt x="324" y="201"/>
                    </a:lnTo>
                    <a:lnTo>
                      <a:pt x="334" y="195"/>
                    </a:lnTo>
                    <a:lnTo>
                      <a:pt x="346" y="187"/>
                    </a:lnTo>
                    <a:lnTo>
                      <a:pt x="352" y="178"/>
                    </a:lnTo>
                    <a:lnTo>
                      <a:pt x="354" y="165"/>
                    </a:lnTo>
                    <a:lnTo>
                      <a:pt x="341" y="163"/>
                    </a:lnTo>
                    <a:lnTo>
                      <a:pt x="328" y="163"/>
                    </a:lnTo>
                    <a:lnTo>
                      <a:pt x="317" y="163"/>
                    </a:lnTo>
                    <a:lnTo>
                      <a:pt x="306" y="163"/>
                    </a:lnTo>
                    <a:lnTo>
                      <a:pt x="294" y="163"/>
                    </a:lnTo>
                    <a:lnTo>
                      <a:pt x="280" y="163"/>
                    </a:lnTo>
                    <a:lnTo>
                      <a:pt x="270" y="163"/>
                    </a:lnTo>
                    <a:lnTo>
                      <a:pt x="259" y="163"/>
                    </a:lnTo>
                    <a:lnTo>
                      <a:pt x="247" y="163"/>
                    </a:lnTo>
                    <a:lnTo>
                      <a:pt x="235" y="163"/>
                    </a:lnTo>
                    <a:lnTo>
                      <a:pt x="222" y="163"/>
                    </a:lnTo>
                    <a:lnTo>
                      <a:pt x="212" y="163"/>
                    </a:lnTo>
                    <a:lnTo>
                      <a:pt x="198" y="163"/>
                    </a:lnTo>
                    <a:lnTo>
                      <a:pt x="188" y="163"/>
                    </a:lnTo>
                    <a:lnTo>
                      <a:pt x="175" y="163"/>
                    </a:lnTo>
                    <a:lnTo>
                      <a:pt x="164" y="163"/>
                    </a:lnTo>
                    <a:lnTo>
                      <a:pt x="175" y="161"/>
                    </a:lnTo>
                    <a:lnTo>
                      <a:pt x="186" y="161"/>
                    </a:lnTo>
                    <a:lnTo>
                      <a:pt x="196" y="161"/>
                    </a:lnTo>
                    <a:lnTo>
                      <a:pt x="207" y="161"/>
                    </a:lnTo>
                    <a:lnTo>
                      <a:pt x="218" y="159"/>
                    </a:lnTo>
                    <a:lnTo>
                      <a:pt x="226" y="159"/>
                    </a:lnTo>
                    <a:lnTo>
                      <a:pt x="238" y="158"/>
                    </a:lnTo>
                    <a:lnTo>
                      <a:pt x="250" y="158"/>
                    </a:lnTo>
                    <a:lnTo>
                      <a:pt x="261" y="154"/>
                    </a:lnTo>
                    <a:lnTo>
                      <a:pt x="272" y="152"/>
                    </a:lnTo>
                    <a:lnTo>
                      <a:pt x="280" y="150"/>
                    </a:lnTo>
                    <a:lnTo>
                      <a:pt x="292" y="148"/>
                    </a:lnTo>
                    <a:lnTo>
                      <a:pt x="302" y="146"/>
                    </a:lnTo>
                    <a:lnTo>
                      <a:pt x="313" y="142"/>
                    </a:lnTo>
                    <a:lnTo>
                      <a:pt x="324" y="140"/>
                    </a:lnTo>
                    <a:lnTo>
                      <a:pt x="334" y="136"/>
                    </a:lnTo>
                    <a:lnTo>
                      <a:pt x="343" y="128"/>
                    </a:lnTo>
                    <a:lnTo>
                      <a:pt x="346" y="124"/>
                    </a:lnTo>
                    <a:lnTo>
                      <a:pt x="328" y="120"/>
                    </a:lnTo>
                    <a:lnTo>
                      <a:pt x="313" y="120"/>
                    </a:lnTo>
                    <a:lnTo>
                      <a:pt x="298" y="120"/>
                    </a:lnTo>
                    <a:lnTo>
                      <a:pt x="280" y="120"/>
                    </a:lnTo>
                    <a:lnTo>
                      <a:pt x="270" y="111"/>
                    </a:lnTo>
                    <a:lnTo>
                      <a:pt x="270" y="97"/>
                    </a:lnTo>
                    <a:lnTo>
                      <a:pt x="278" y="87"/>
                    </a:lnTo>
                    <a:lnTo>
                      <a:pt x="298" y="79"/>
                    </a:lnTo>
                    <a:lnTo>
                      <a:pt x="311" y="73"/>
                    </a:lnTo>
                    <a:lnTo>
                      <a:pt x="322" y="64"/>
                    </a:lnTo>
                    <a:lnTo>
                      <a:pt x="328" y="55"/>
                    </a:lnTo>
                    <a:lnTo>
                      <a:pt x="339" y="49"/>
                    </a:lnTo>
                    <a:lnTo>
                      <a:pt x="346" y="44"/>
                    </a:lnTo>
                    <a:lnTo>
                      <a:pt x="354" y="38"/>
                    </a:lnTo>
                    <a:lnTo>
                      <a:pt x="354" y="32"/>
                    </a:lnTo>
                    <a:lnTo>
                      <a:pt x="343" y="32"/>
                    </a:lnTo>
                    <a:lnTo>
                      <a:pt x="334" y="32"/>
                    </a:lnTo>
                    <a:lnTo>
                      <a:pt x="324" y="32"/>
                    </a:lnTo>
                    <a:lnTo>
                      <a:pt x="315" y="34"/>
                    </a:lnTo>
                    <a:lnTo>
                      <a:pt x="296" y="34"/>
                    </a:lnTo>
                    <a:lnTo>
                      <a:pt x="278" y="36"/>
                    </a:lnTo>
                    <a:lnTo>
                      <a:pt x="259" y="36"/>
                    </a:lnTo>
                    <a:lnTo>
                      <a:pt x="242" y="36"/>
                    </a:lnTo>
                    <a:lnTo>
                      <a:pt x="222" y="36"/>
                    </a:lnTo>
                    <a:lnTo>
                      <a:pt x="207" y="38"/>
                    </a:lnTo>
                    <a:lnTo>
                      <a:pt x="218" y="30"/>
                    </a:lnTo>
                    <a:lnTo>
                      <a:pt x="229" y="30"/>
                    </a:lnTo>
                    <a:lnTo>
                      <a:pt x="242" y="28"/>
                    </a:lnTo>
                    <a:lnTo>
                      <a:pt x="254" y="28"/>
                    </a:lnTo>
                    <a:lnTo>
                      <a:pt x="266" y="24"/>
                    </a:lnTo>
                    <a:lnTo>
                      <a:pt x="276" y="21"/>
                    </a:lnTo>
                    <a:lnTo>
                      <a:pt x="287" y="16"/>
                    </a:lnTo>
                    <a:lnTo>
                      <a:pt x="298" y="14"/>
                    </a:lnTo>
                    <a:lnTo>
                      <a:pt x="306" y="8"/>
                    </a:lnTo>
                    <a:lnTo>
                      <a:pt x="320" y="6"/>
                    </a:lnTo>
                    <a:lnTo>
                      <a:pt x="332" y="2"/>
                    </a:lnTo>
                    <a:lnTo>
                      <a:pt x="346" y="0"/>
                    </a:lnTo>
                    <a:lnTo>
                      <a:pt x="330" y="0"/>
                    </a:lnTo>
                    <a:lnTo>
                      <a:pt x="317" y="2"/>
                    </a:lnTo>
                    <a:lnTo>
                      <a:pt x="302" y="2"/>
                    </a:lnTo>
                    <a:lnTo>
                      <a:pt x="289" y="6"/>
                    </a:lnTo>
                    <a:lnTo>
                      <a:pt x="274" y="8"/>
                    </a:lnTo>
                    <a:lnTo>
                      <a:pt x="261" y="14"/>
                    </a:lnTo>
                    <a:lnTo>
                      <a:pt x="247" y="16"/>
                    </a:lnTo>
                    <a:lnTo>
                      <a:pt x="235" y="21"/>
                    </a:lnTo>
                    <a:lnTo>
                      <a:pt x="221" y="22"/>
                    </a:lnTo>
                    <a:lnTo>
                      <a:pt x="207" y="24"/>
                    </a:lnTo>
                    <a:lnTo>
                      <a:pt x="193" y="28"/>
                    </a:lnTo>
                    <a:lnTo>
                      <a:pt x="179" y="30"/>
                    </a:lnTo>
                    <a:lnTo>
                      <a:pt x="167" y="30"/>
                    </a:lnTo>
                    <a:lnTo>
                      <a:pt x="153" y="30"/>
                    </a:lnTo>
                    <a:lnTo>
                      <a:pt x="138" y="30"/>
                    </a:lnTo>
                    <a:lnTo>
                      <a:pt x="125" y="28"/>
                    </a:lnTo>
                    <a:lnTo>
                      <a:pt x="110" y="28"/>
                    </a:lnTo>
                    <a:lnTo>
                      <a:pt x="92" y="30"/>
                    </a:lnTo>
                    <a:lnTo>
                      <a:pt x="75" y="28"/>
                    </a:lnTo>
                    <a:lnTo>
                      <a:pt x="61" y="26"/>
                    </a:lnTo>
                    <a:lnTo>
                      <a:pt x="43" y="22"/>
                    </a:lnTo>
                    <a:lnTo>
                      <a:pt x="30" y="19"/>
                    </a:lnTo>
                    <a:lnTo>
                      <a:pt x="15" y="16"/>
                    </a:lnTo>
                    <a:lnTo>
                      <a:pt x="0" y="10"/>
                    </a:lnTo>
                    <a:lnTo>
                      <a:pt x="7" y="12"/>
                    </a:lnTo>
                    <a:lnTo>
                      <a:pt x="12" y="16"/>
                    </a:lnTo>
                    <a:lnTo>
                      <a:pt x="82" y="842"/>
                    </a:lnTo>
                    <a:lnTo>
                      <a:pt x="97" y="840"/>
                    </a:lnTo>
                    <a:lnTo>
                      <a:pt x="113" y="838"/>
                    </a:lnTo>
                    <a:lnTo>
                      <a:pt x="125" y="836"/>
                    </a:lnTo>
                    <a:lnTo>
                      <a:pt x="142" y="836"/>
                    </a:lnTo>
                    <a:lnTo>
                      <a:pt x="155" y="834"/>
                    </a:lnTo>
                    <a:lnTo>
                      <a:pt x="170" y="832"/>
                    </a:lnTo>
                    <a:lnTo>
                      <a:pt x="184" y="830"/>
                    </a:lnTo>
                    <a:lnTo>
                      <a:pt x="198" y="828"/>
                    </a:lnTo>
                    <a:lnTo>
                      <a:pt x="193" y="823"/>
                    </a:lnTo>
                    <a:lnTo>
                      <a:pt x="188" y="818"/>
                    </a:lnTo>
                    <a:lnTo>
                      <a:pt x="184" y="802"/>
                    </a:lnTo>
                    <a:lnTo>
                      <a:pt x="186" y="787"/>
                    </a:lnTo>
                    <a:lnTo>
                      <a:pt x="193" y="777"/>
                    </a:lnTo>
                    <a:lnTo>
                      <a:pt x="207" y="769"/>
                    </a:lnTo>
                    <a:lnTo>
                      <a:pt x="222" y="765"/>
                    </a:lnTo>
                    <a:lnTo>
                      <a:pt x="240" y="773"/>
                    </a:lnTo>
                    <a:lnTo>
                      <a:pt x="252" y="782"/>
                    </a:lnTo>
                    <a:lnTo>
                      <a:pt x="268" y="789"/>
                    </a:lnTo>
                    <a:lnTo>
                      <a:pt x="270" y="799"/>
                    </a:lnTo>
                    <a:lnTo>
                      <a:pt x="272" y="808"/>
                    </a:lnTo>
                    <a:lnTo>
                      <a:pt x="270" y="818"/>
                    </a:lnTo>
                    <a:lnTo>
                      <a:pt x="263" y="828"/>
                    </a:lnTo>
                    <a:lnTo>
                      <a:pt x="278" y="828"/>
                    </a:lnTo>
                    <a:lnTo>
                      <a:pt x="298" y="828"/>
                    </a:lnTo>
                    <a:lnTo>
                      <a:pt x="313" y="828"/>
                    </a:lnTo>
                    <a:lnTo>
                      <a:pt x="332" y="828"/>
                    </a:lnTo>
                    <a:lnTo>
                      <a:pt x="350" y="824"/>
                    </a:lnTo>
                    <a:lnTo>
                      <a:pt x="369" y="824"/>
                    </a:lnTo>
                    <a:lnTo>
                      <a:pt x="378" y="823"/>
                    </a:lnTo>
                    <a:lnTo>
                      <a:pt x="388" y="823"/>
                    </a:lnTo>
                    <a:lnTo>
                      <a:pt x="397" y="823"/>
                    </a:lnTo>
                    <a:lnTo>
                      <a:pt x="408" y="823"/>
                    </a:lnTo>
                    <a:lnTo>
                      <a:pt x="417" y="824"/>
                    </a:lnTo>
                    <a:lnTo>
                      <a:pt x="432" y="826"/>
                    </a:lnTo>
                    <a:lnTo>
                      <a:pt x="445" y="826"/>
                    </a:lnTo>
                    <a:lnTo>
                      <a:pt x="458" y="828"/>
                    </a:lnTo>
                    <a:lnTo>
                      <a:pt x="471" y="828"/>
                    </a:lnTo>
                    <a:lnTo>
                      <a:pt x="484" y="828"/>
                    </a:lnTo>
                    <a:lnTo>
                      <a:pt x="496" y="828"/>
                    </a:lnTo>
                    <a:lnTo>
                      <a:pt x="510" y="828"/>
                    </a:lnTo>
                    <a:lnTo>
                      <a:pt x="510" y="806"/>
                    </a:lnTo>
                    <a:lnTo>
                      <a:pt x="490" y="802"/>
                    </a:lnTo>
                    <a:lnTo>
                      <a:pt x="475" y="797"/>
                    </a:lnTo>
                    <a:lnTo>
                      <a:pt x="460" y="793"/>
                    </a:lnTo>
                    <a:lnTo>
                      <a:pt x="445" y="791"/>
                    </a:lnTo>
                    <a:lnTo>
                      <a:pt x="433" y="789"/>
                    </a:lnTo>
                    <a:lnTo>
                      <a:pt x="423" y="787"/>
                    </a:lnTo>
                    <a:lnTo>
                      <a:pt x="412" y="787"/>
                    </a:lnTo>
                    <a:lnTo>
                      <a:pt x="402" y="787"/>
                    </a:lnTo>
                    <a:lnTo>
                      <a:pt x="391" y="787"/>
                    </a:lnTo>
                    <a:lnTo>
                      <a:pt x="382" y="787"/>
                    </a:lnTo>
                    <a:lnTo>
                      <a:pt x="374" y="787"/>
                    </a:lnTo>
                    <a:lnTo>
                      <a:pt x="363" y="787"/>
                    </a:lnTo>
                    <a:lnTo>
                      <a:pt x="354" y="787"/>
                    </a:lnTo>
                    <a:lnTo>
                      <a:pt x="343" y="787"/>
                    </a:lnTo>
                    <a:lnTo>
                      <a:pt x="334" y="787"/>
                    </a:lnTo>
                    <a:lnTo>
                      <a:pt x="326" y="787"/>
                    </a:lnTo>
                    <a:lnTo>
                      <a:pt x="315" y="787"/>
                    </a:lnTo>
                    <a:lnTo>
                      <a:pt x="304" y="787"/>
                    </a:lnTo>
                    <a:lnTo>
                      <a:pt x="296" y="787"/>
                    </a:lnTo>
                    <a:lnTo>
                      <a:pt x="287" y="789"/>
                    </a:lnTo>
                  </a:path>
                </a:pathLst>
              </a:custGeom>
              <a:noFill/>
              <a:ln w="12700" cap="rnd">
                <a:solidFill>
                  <a:srgbClr val="CCB2FF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82" name="Freeform 9"/>
              <p:cNvSpPr>
                <a:spLocks/>
              </p:cNvSpPr>
              <p:nvPr/>
            </p:nvSpPr>
            <p:spPr bwMode="auto">
              <a:xfrm>
                <a:off x="1676" y="1113"/>
                <a:ext cx="489" cy="863"/>
              </a:xfrm>
              <a:custGeom>
                <a:avLst/>
                <a:gdLst>
                  <a:gd name="T0" fmla="*/ 210 w 489"/>
                  <a:gd name="T1" fmla="*/ 22 h 863"/>
                  <a:gd name="T2" fmla="*/ 199 w 489"/>
                  <a:gd name="T3" fmla="*/ 78 h 863"/>
                  <a:gd name="T4" fmla="*/ 192 w 489"/>
                  <a:gd name="T5" fmla="*/ 143 h 863"/>
                  <a:gd name="T6" fmla="*/ 182 w 489"/>
                  <a:gd name="T7" fmla="*/ 203 h 863"/>
                  <a:gd name="T8" fmla="*/ 175 w 489"/>
                  <a:gd name="T9" fmla="*/ 246 h 863"/>
                  <a:gd name="T10" fmla="*/ 166 w 489"/>
                  <a:gd name="T11" fmla="*/ 285 h 863"/>
                  <a:gd name="T12" fmla="*/ 156 w 489"/>
                  <a:gd name="T13" fmla="*/ 341 h 863"/>
                  <a:gd name="T14" fmla="*/ 152 w 489"/>
                  <a:gd name="T15" fmla="*/ 397 h 863"/>
                  <a:gd name="T16" fmla="*/ 156 w 489"/>
                  <a:gd name="T17" fmla="*/ 453 h 863"/>
                  <a:gd name="T18" fmla="*/ 182 w 489"/>
                  <a:gd name="T19" fmla="*/ 513 h 863"/>
                  <a:gd name="T20" fmla="*/ 225 w 489"/>
                  <a:gd name="T21" fmla="*/ 545 h 863"/>
                  <a:gd name="T22" fmla="*/ 265 w 489"/>
                  <a:gd name="T23" fmla="*/ 559 h 863"/>
                  <a:gd name="T24" fmla="*/ 307 w 489"/>
                  <a:gd name="T25" fmla="*/ 565 h 863"/>
                  <a:gd name="T26" fmla="*/ 350 w 489"/>
                  <a:gd name="T27" fmla="*/ 549 h 863"/>
                  <a:gd name="T28" fmla="*/ 401 w 489"/>
                  <a:gd name="T29" fmla="*/ 498 h 863"/>
                  <a:gd name="T30" fmla="*/ 425 w 489"/>
                  <a:gd name="T31" fmla="*/ 442 h 863"/>
                  <a:gd name="T32" fmla="*/ 439 w 489"/>
                  <a:gd name="T33" fmla="*/ 386 h 863"/>
                  <a:gd name="T34" fmla="*/ 449 w 489"/>
                  <a:gd name="T35" fmla="*/ 324 h 863"/>
                  <a:gd name="T36" fmla="*/ 473 w 489"/>
                  <a:gd name="T37" fmla="*/ 274 h 863"/>
                  <a:gd name="T38" fmla="*/ 488 w 489"/>
                  <a:gd name="T39" fmla="*/ 307 h 863"/>
                  <a:gd name="T40" fmla="*/ 486 w 489"/>
                  <a:gd name="T41" fmla="*/ 352 h 863"/>
                  <a:gd name="T42" fmla="*/ 486 w 489"/>
                  <a:gd name="T43" fmla="*/ 388 h 863"/>
                  <a:gd name="T44" fmla="*/ 484 w 489"/>
                  <a:gd name="T45" fmla="*/ 423 h 863"/>
                  <a:gd name="T46" fmla="*/ 475 w 489"/>
                  <a:gd name="T47" fmla="*/ 459 h 863"/>
                  <a:gd name="T48" fmla="*/ 458 w 489"/>
                  <a:gd name="T49" fmla="*/ 507 h 863"/>
                  <a:gd name="T50" fmla="*/ 413 w 489"/>
                  <a:gd name="T51" fmla="*/ 563 h 863"/>
                  <a:gd name="T52" fmla="*/ 363 w 489"/>
                  <a:gd name="T53" fmla="*/ 597 h 863"/>
                  <a:gd name="T54" fmla="*/ 319 w 489"/>
                  <a:gd name="T55" fmla="*/ 614 h 863"/>
                  <a:gd name="T56" fmla="*/ 272 w 489"/>
                  <a:gd name="T57" fmla="*/ 623 h 863"/>
                  <a:gd name="T58" fmla="*/ 227 w 489"/>
                  <a:gd name="T59" fmla="*/ 622 h 863"/>
                  <a:gd name="T60" fmla="*/ 186 w 489"/>
                  <a:gd name="T61" fmla="*/ 604 h 863"/>
                  <a:gd name="T62" fmla="*/ 138 w 489"/>
                  <a:gd name="T63" fmla="*/ 567 h 863"/>
                  <a:gd name="T64" fmla="*/ 117 w 489"/>
                  <a:gd name="T65" fmla="*/ 578 h 863"/>
                  <a:gd name="T66" fmla="*/ 112 w 489"/>
                  <a:gd name="T67" fmla="*/ 640 h 863"/>
                  <a:gd name="T68" fmla="*/ 112 w 489"/>
                  <a:gd name="T69" fmla="*/ 701 h 863"/>
                  <a:gd name="T70" fmla="*/ 106 w 489"/>
                  <a:gd name="T71" fmla="*/ 758 h 863"/>
                  <a:gd name="T72" fmla="*/ 87 w 489"/>
                  <a:gd name="T73" fmla="*/ 817 h 863"/>
                  <a:gd name="T74" fmla="*/ 44 w 489"/>
                  <a:gd name="T75" fmla="*/ 838 h 863"/>
                  <a:gd name="T76" fmla="*/ 0 w 489"/>
                  <a:gd name="T77" fmla="*/ 862 h 863"/>
                  <a:gd name="T78" fmla="*/ 7 w 489"/>
                  <a:gd name="T79" fmla="*/ 813 h 863"/>
                  <a:gd name="T80" fmla="*/ 16 w 489"/>
                  <a:gd name="T81" fmla="*/ 767 h 863"/>
                  <a:gd name="T82" fmla="*/ 22 w 489"/>
                  <a:gd name="T83" fmla="*/ 718 h 863"/>
                  <a:gd name="T84" fmla="*/ 30 w 489"/>
                  <a:gd name="T85" fmla="*/ 673 h 863"/>
                  <a:gd name="T86" fmla="*/ 39 w 489"/>
                  <a:gd name="T87" fmla="*/ 625 h 863"/>
                  <a:gd name="T88" fmla="*/ 48 w 489"/>
                  <a:gd name="T89" fmla="*/ 578 h 863"/>
                  <a:gd name="T90" fmla="*/ 56 w 489"/>
                  <a:gd name="T91" fmla="*/ 530 h 863"/>
                  <a:gd name="T92" fmla="*/ 67 w 489"/>
                  <a:gd name="T93" fmla="*/ 484 h 863"/>
                  <a:gd name="T94" fmla="*/ 74 w 489"/>
                  <a:gd name="T95" fmla="*/ 435 h 863"/>
                  <a:gd name="T96" fmla="*/ 84 w 489"/>
                  <a:gd name="T97" fmla="*/ 388 h 863"/>
                  <a:gd name="T98" fmla="*/ 91 w 489"/>
                  <a:gd name="T99" fmla="*/ 340 h 863"/>
                  <a:gd name="T100" fmla="*/ 102 w 489"/>
                  <a:gd name="T101" fmla="*/ 293 h 863"/>
                  <a:gd name="T102" fmla="*/ 110 w 489"/>
                  <a:gd name="T103" fmla="*/ 244 h 863"/>
                  <a:gd name="T104" fmla="*/ 119 w 489"/>
                  <a:gd name="T105" fmla="*/ 198 h 863"/>
                  <a:gd name="T106" fmla="*/ 130 w 489"/>
                  <a:gd name="T107" fmla="*/ 149 h 863"/>
                  <a:gd name="T108" fmla="*/ 141 w 489"/>
                  <a:gd name="T109" fmla="*/ 102 h 863"/>
                  <a:gd name="T110" fmla="*/ 147 w 489"/>
                  <a:gd name="T111" fmla="*/ 55 h 863"/>
                  <a:gd name="T112" fmla="*/ 156 w 489"/>
                  <a:gd name="T113" fmla="*/ 22 h 863"/>
                  <a:gd name="T114" fmla="*/ 192 w 489"/>
                  <a:gd name="T115" fmla="*/ 0 h 863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489"/>
                  <a:gd name="T175" fmla="*/ 0 h 863"/>
                  <a:gd name="T176" fmla="*/ 489 w 489"/>
                  <a:gd name="T177" fmla="*/ 863 h 863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489" h="863">
                    <a:moveTo>
                      <a:pt x="204" y="0"/>
                    </a:moveTo>
                    <a:lnTo>
                      <a:pt x="208" y="7"/>
                    </a:lnTo>
                    <a:lnTo>
                      <a:pt x="216" y="11"/>
                    </a:lnTo>
                    <a:lnTo>
                      <a:pt x="210" y="22"/>
                    </a:lnTo>
                    <a:lnTo>
                      <a:pt x="208" y="35"/>
                    </a:lnTo>
                    <a:lnTo>
                      <a:pt x="204" y="50"/>
                    </a:lnTo>
                    <a:lnTo>
                      <a:pt x="201" y="65"/>
                    </a:lnTo>
                    <a:lnTo>
                      <a:pt x="199" y="78"/>
                    </a:lnTo>
                    <a:lnTo>
                      <a:pt x="199" y="96"/>
                    </a:lnTo>
                    <a:lnTo>
                      <a:pt x="195" y="112"/>
                    </a:lnTo>
                    <a:lnTo>
                      <a:pt x="195" y="126"/>
                    </a:lnTo>
                    <a:lnTo>
                      <a:pt x="192" y="143"/>
                    </a:lnTo>
                    <a:lnTo>
                      <a:pt x="190" y="159"/>
                    </a:lnTo>
                    <a:lnTo>
                      <a:pt x="188" y="173"/>
                    </a:lnTo>
                    <a:lnTo>
                      <a:pt x="186" y="190"/>
                    </a:lnTo>
                    <a:lnTo>
                      <a:pt x="182" y="203"/>
                    </a:lnTo>
                    <a:lnTo>
                      <a:pt x="180" y="216"/>
                    </a:lnTo>
                    <a:lnTo>
                      <a:pt x="175" y="230"/>
                    </a:lnTo>
                    <a:lnTo>
                      <a:pt x="171" y="240"/>
                    </a:lnTo>
                    <a:lnTo>
                      <a:pt x="175" y="246"/>
                    </a:lnTo>
                    <a:lnTo>
                      <a:pt x="173" y="256"/>
                    </a:lnTo>
                    <a:lnTo>
                      <a:pt x="169" y="263"/>
                    </a:lnTo>
                    <a:lnTo>
                      <a:pt x="169" y="272"/>
                    </a:lnTo>
                    <a:lnTo>
                      <a:pt x="166" y="285"/>
                    </a:lnTo>
                    <a:lnTo>
                      <a:pt x="164" y="301"/>
                    </a:lnTo>
                    <a:lnTo>
                      <a:pt x="160" y="313"/>
                    </a:lnTo>
                    <a:lnTo>
                      <a:pt x="157" y="328"/>
                    </a:lnTo>
                    <a:lnTo>
                      <a:pt x="156" y="341"/>
                    </a:lnTo>
                    <a:lnTo>
                      <a:pt x="154" y="354"/>
                    </a:lnTo>
                    <a:lnTo>
                      <a:pt x="154" y="370"/>
                    </a:lnTo>
                    <a:lnTo>
                      <a:pt x="154" y="384"/>
                    </a:lnTo>
                    <a:lnTo>
                      <a:pt x="152" y="397"/>
                    </a:lnTo>
                    <a:lnTo>
                      <a:pt x="152" y="413"/>
                    </a:lnTo>
                    <a:lnTo>
                      <a:pt x="152" y="425"/>
                    </a:lnTo>
                    <a:lnTo>
                      <a:pt x="156" y="440"/>
                    </a:lnTo>
                    <a:lnTo>
                      <a:pt x="156" y="453"/>
                    </a:lnTo>
                    <a:lnTo>
                      <a:pt x="157" y="468"/>
                    </a:lnTo>
                    <a:lnTo>
                      <a:pt x="164" y="484"/>
                    </a:lnTo>
                    <a:lnTo>
                      <a:pt x="169" y="500"/>
                    </a:lnTo>
                    <a:lnTo>
                      <a:pt x="182" y="513"/>
                    </a:lnTo>
                    <a:lnTo>
                      <a:pt x="199" y="530"/>
                    </a:lnTo>
                    <a:lnTo>
                      <a:pt x="206" y="535"/>
                    </a:lnTo>
                    <a:lnTo>
                      <a:pt x="214" y="541"/>
                    </a:lnTo>
                    <a:lnTo>
                      <a:pt x="225" y="545"/>
                    </a:lnTo>
                    <a:lnTo>
                      <a:pt x="236" y="553"/>
                    </a:lnTo>
                    <a:lnTo>
                      <a:pt x="244" y="554"/>
                    </a:lnTo>
                    <a:lnTo>
                      <a:pt x="253" y="559"/>
                    </a:lnTo>
                    <a:lnTo>
                      <a:pt x="265" y="559"/>
                    </a:lnTo>
                    <a:lnTo>
                      <a:pt x="274" y="563"/>
                    </a:lnTo>
                    <a:lnTo>
                      <a:pt x="286" y="563"/>
                    </a:lnTo>
                    <a:lnTo>
                      <a:pt x="296" y="565"/>
                    </a:lnTo>
                    <a:lnTo>
                      <a:pt x="307" y="565"/>
                    </a:lnTo>
                    <a:lnTo>
                      <a:pt x="319" y="565"/>
                    </a:lnTo>
                    <a:lnTo>
                      <a:pt x="328" y="559"/>
                    </a:lnTo>
                    <a:lnTo>
                      <a:pt x="340" y="554"/>
                    </a:lnTo>
                    <a:lnTo>
                      <a:pt x="350" y="549"/>
                    </a:lnTo>
                    <a:lnTo>
                      <a:pt x="361" y="543"/>
                    </a:lnTo>
                    <a:lnTo>
                      <a:pt x="376" y="526"/>
                    </a:lnTo>
                    <a:lnTo>
                      <a:pt x="394" y="513"/>
                    </a:lnTo>
                    <a:lnTo>
                      <a:pt x="401" y="498"/>
                    </a:lnTo>
                    <a:lnTo>
                      <a:pt x="408" y="485"/>
                    </a:lnTo>
                    <a:lnTo>
                      <a:pt x="415" y="470"/>
                    </a:lnTo>
                    <a:lnTo>
                      <a:pt x="422" y="457"/>
                    </a:lnTo>
                    <a:lnTo>
                      <a:pt x="425" y="442"/>
                    </a:lnTo>
                    <a:lnTo>
                      <a:pt x="430" y="427"/>
                    </a:lnTo>
                    <a:lnTo>
                      <a:pt x="434" y="414"/>
                    </a:lnTo>
                    <a:lnTo>
                      <a:pt x="436" y="401"/>
                    </a:lnTo>
                    <a:lnTo>
                      <a:pt x="439" y="386"/>
                    </a:lnTo>
                    <a:lnTo>
                      <a:pt x="443" y="371"/>
                    </a:lnTo>
                    <a:lnTo>
                      <a:pt x="445" y="354"/>
                    </a:lnTo>
                    <a:lnTo>
                      <a:pt x="448" y="340"/>
                    </a:lnTo>
                    <a:lnTo>
                      <a:pt x="449" y="324"/>
                    </a:lnTo>
                    <a:lnTo>
                      <a:pt x="453" y="307"/>
                    </a:lnTo>
                    <a:lnTo>
                      <a:pt x="458" y="293"/>
                    </a:lnTo>
                    <a:lnTo>
                      <a:pt x="462" y="278"/>
                    </a:lnTo>
                    <a:lnTo>
                      <a:pt x="473" y="274"/>
                    </a:lnTo>
                    <a:lnTo>
                      <a:pt x="475" y="278"/>
                    </a:lnTo>
                    <a:lnTo>
                      <a:pt x="481" y="278"/>
                    </a:lnTo>
                    <a:lnTo>
                      <a:pt x="488" y="291"/>
                    </a:lnTo>
                    <a:lnTo>
                      <a:pt x="488" y="307"/>
                    </a:lnTo>
                    <a:lnTo>
                      <a:pt x="486" y="323"/>
                    </a:lnTo>
                    <a:lnTo>
                      <a:pt x="486" y="334"/>
                    </a:lnTo>
                    <a:lnTo>
                      <a:pt x="486" y="343"/>
                    </a:lnTo>
                    <a:lnTo>
                      <a:pt x="486" y="352"/>
                    </a:lnTo>
                    <a:lnTo>
                      <a:pt x="486" y="362"/>
                    </a:lnTo>
                    <a:lnTo>
                      <a:pt x="486" y="371"/>
                    </a:lnTo>
                    <a:lnTo>
                      <a:pt x="486" y="378"/>
                    </a:lnTo>
                    <a:lnTo>
                      <a:pt x="486" y="388"/>
                    </a:lnTo>
                    <a:lnTo>
                      <a:pt x="486" y="397"/>
                    </a:lnTo>
                    <a:lnTo>
                      <a:pt x="486" y="407"/>
                    </a:lnTo>
                    <a:lnTo>
                      <a:pt x="486" y="414"/>
                    </a:lnTo>
                    <a:lnTo>
                      <a:pt x="484" y="423"/>
                    </a:lnTo>
                    <a:lnTo>
                      <a:pt x="481" y="433"/>
                    </a:lnTo>
                    <a:lnTo>
                      <a:pt x="481" y="442"/>
                    </a:lnTo>
                    <a:lnTo>
                      <a:pt x="477" y="449"/>
                    </a:lnTo>
                    <a:lnTo>
                      <a:pt x="475" y="459"/>
                    </a:lnTo>
                    <a:lnTo>
                      <a:pt x="473" y="468"/>
                    </a:lnTo>
                    <a:lnTo>
                      <a:pt x="473" y="476"/>
                    </a:lnTo>
                    <a:lnTo>
                      <a:pt x="462" y="490"/>
                    </a:lnTo>
                    <a:lnTo>
                      <a:pt x="458" y="507"/>
                    </a:lnTo>
                    <a:lnTo>
                      <a:pt x="445" y="521"/>
                    </a:lnTo>
                    <a:lnTo>
                      <a:pt x="436" y="535"/>
                    </a:lnTo>
                    <a:lnTo>
                      <a:pt x="425" y="551"/>
                    </a:lnTo>
                    <a:lnTo>
                      <a:pt x="413" y="563"/>
                    </a:lnTo>
                    <a:lnTo>
                      <a:pt x="397" y="576"/>
                    </a:lnTo>
                    <a:lnTo>
                      <a:pt x="382" y="590"/>
                    </a:lnTo>
                    <a:lnTo>
                      <a:pt x="373" y="592"/>
                    </a:lnTo>
                    <a:lnTo>
                      <a:pt x="363" y="597"/>
                    </a:lnTo>
                    <a:lnTo>
                      <a:pt x="352" y="602"/>
                    </a:lnTo>
                    <a:lnTo>
                      <a:pt x="342" y="606"/>
                    </a:lnTo>
                    <a:lnTo>
                      <a:pt x="328" y="608"/>
                    </a:lnTo>
                    <a:lnTo>
                      <a:pt x="319" y="614"/>
                    </a:lnTo>
                    <a:lnTo>
                      <a:pt x="307" y="616"/>
                    </a:lnTo>
                    <a:lnTo>
                      <a:pt x="296" y="620"/>
                    </a:lnTo>
                    <a:lnTo>
                      <a:pt x="283" y="622"/>
                    </a:lnTo>
                    <a:lnTo>
                      <a:pt x="272" y="623"/>
                    </a:lnTo>
                    <a:lnTo>
                      <a:pt x="262" y="623"/>
                    </a:lnTo>
                    <a:lnTo>
                      <a:pt x="251" y="625"/>
                    </a:lnTo>
                    <a:lnTo>
                      <a:pt x="237" y="623"/>
                    </a:lnTo>
                    <a:lnTo>
                      <a:pt x="227" y="622"/>
                    </a:lnTo>
                    <a:lnTo>
                      <a:pt x="216" y="618"/>
                    </a:lnTo>
                    <a:lnTo>
                      <a:pt x="206" y="616"/>
                    </a:lnTo>
                    <a:lnTo>
                      <a:pt x="195" y="608"/>
                    </a:lnTo>
                    <a:lnTo>
                      <a:pt x="186" y="604"/>
                    </a:lnTo>
                    <a:lnTo>
                      <a:pt x="175" y="598"/>
                    </a:lnTo>
                    <a:lnTo>
                      <a:pt x="166" y="593"/>
                    </a:lnTo>
                    <a:lnTo>
                      <a:pt x="150" y="580"/>
                    </a:lnTo>
                    <a:lnTo>
                      <a:pt x="138" y="567"/>
                    </a:lnTo>
                    <a:lnTo>
                      <a:pt x="128" y="565"/>
                    </a:lnTo>
                    <a:lnTo>
                      <a:pt x="124" y="567"/>
                    </a:lnTo>
                    <a:lnTo>
                      <a:pt x="119" y="573"/>
                    </a:lnTo>
                    <a:lnTo>
                      <a:pt x="117" y="578"/>
                    </a:lnTo>
                    <a:lnTo>
                      <a:pt x="115" y="593"/>
                    </a:lnTo>
                    <a:lnTo>
                      <a:pt x="112" y="608"/>
                    </a:lnTo>
                    <a:lnTo>
                      <a:pt x="112" y="625"/>
                    </a:lnTo>
                    <a:lnTo>
                      <a:pt x="112" y="640"/>
                    </a:lnTo>
                    <a:lnTo>
                      <a:pt x="112" y="653"/>
                    </a:lnTo>
                    <a:lnTo>
                      <a:pt x="112" y="671"/>
                    </a:lnTo>
                    <a:lnTo>
                      <a:pt x="112" y="685"/>
                    </a:lnTo>
                    <a:lnTo>
                      <a:pt x="112" y="701"/>
                    </a:lnTo>
                    <a:lnTo>
                      <a:pt x="110" y="714"/>
                    </a:lnTo>
                    <a:lnTo>
                      <a:pt x="110" y="730"/>
                    </a:lnTo>
                    <a:lnTo>
                      <a:pt x="108" y="742"/>
                    </a:lnTo>
                    <a:lnTo>
                      <a:pt x="106" y="758"/>
                    </a:lnTo>
                    <a:lnTo>
                      <a:pt x="100" y="772"/>
                    </a:lnTo>
                    <a:lnTo>
                      <a:pt x="98" y="787"/>
                    </a:lnTo>
                    <a:lnTo>
                      <a:pt x="91" y="803"/>
                    </a:lnTo>
                    <a:lnTo>
                      <a:pt x="87" y="817"/>
                    </a:lnTo>
                    <a:lnTo>
                      <a:pt x="74" y="821"/>
                    </a:lnTo>
                    <a:lnTo>
                      <a:pt x="65" y="828"/>
                    </a:lnTo>
                    <a:lnTo>
                      <a:pt x="54" y="832"/>
                    </a:lnTo>
                    <a:lnTo>
                      <a:pt x="44" y="838"/>
                    </a:lnTo>
                    <a:lnTo>
                      <a:pt x="30" y="844"/>
                    </a:lnTo>
                    <a:lnTo>
                      <a:pt x="20" y="847"/>
                    </a:lnTo>
                    <a:lnTo>
                      <a:pt x="11" y="852"/>
                    </a:lnTo>
                    <a:lnTo>
                      <a:pt x="0" y="862"/>
                    </a:lnTo>
                    <a:lnTo>
                      <a:pt x="0" y="849"/>
                    </a:lnTo>
                    <a:lnTo>
                      <a:pt x="2" y="838"/>
                    </a:lnTo>
                    <a:lnTo>
                      <a:pt x="2" y="825"/>
                    </a:lnTo>
                    <a:lnTo>
                      <a:pt x="7" y="813"/>
                    </a:lnTo>
                    <a:lnTo>
                      <a:pt x="9" y="803"/>
                    </a:lnTo>
                    <a:lnTo>
                      <a:pt x="11" y="789"/>
                    </a:lnTo>
                    <a:lnTo>
                      <a:pt x="11" y="778"/>
                    </a:lnTo>
                    <a:lnTo>
                      <a:pt x="16" y="767"/>
                    </a:lnTo>
                    <a:lnTo>
                      <a:pt x="16" y="754"/>
                    </a:lnTo>
                    <a:lnTo>
                      <a:pt x="18" y="742"/>
                    </a:lnTo>
                    <a:lnTo>
                      <a:pt x="18" y="730"/>
                    </a:lnTo>
                    <a:lnTo>
                      <a:pt x="22" y="718"/>
                    </a:lnTo>
                    <a:lnTo>
                      <a:pt x="24" y="707"/>
                    </a:lnTo>
                    <a:lnTo>
                      <a:pt x="26" y="696"/>
                    </a:lnTo>
                    <a:lnTo>
                      <a:pt x="28" y="683"/>
                    </a:lnTo>
                    <a:lnTo>
                      <a:pt x="30" y="673"/>
                    </a:lnTo>
                    <a:lnTo>
                      <a:pt x="30" y="659"/>
                    </a:lnTo>
                    <a:lnTo>
                      <a:pt x="35" y="649"/>
                    </a:lnTo>
                    <a:lnTo>
                      <a:pt x="37" y="634"/>
                    </a:lnTo>
                    <a:lnTo>
                      <a:pt x="39" y="625"/>
                    </a:lnTo>
                    <a:lnTo>
                      <a:pt x="39" y="612"/>
                    </a:lnTo>
                    <a:lnTo>
                      <a:pt x="44" y="600"/>
                    </a:lnTo>
                    <a:lnTo>
                      <a:pt x="46" y="588"/>
                    </a:lnTo>
                    <a:lnTo>
                      <a:pt x="48" y="578"/>
                    </a:lnTo>
                    <a:lnTo>
                      <a:pt x="51" y="563"/>
                    </a:lnTo>
                    <a:lnTo>
                      <a:pt x="52" y="554"/>
                    </a:lnTo>
                    <a:lnTo>
                      <a:pt x="54" y="541"/>
                    </a:lnTo>
                    <a:lnTo>
                      <a:pt x="56" y="530"/>
                    </a:lnTo>
                    <a:lnTo>
                      <a:pt x="58" y="517"/>
                    </a:lnTo>
                    <a:lnTo>
                      <a:pt x="63" y="507"/>
                    </a:lnTo>
                    <a:lnTo>
                      <a:pt x="65" y="494"/>
                    </a:lnTo>
                    <a:lnTo>
                      <a:pt x="67" y="484"/>
                    </a:lnTo>
                    <a:lnTo>
                      <a:pt x="67" y="470"/>
                    </a:lnTo>
                    <a:lnTo>
                      <a:pt x="72" y="459"/>
                    </a:lnTo>
                    <a:lnTo>
                      <a:pt x="72" y="446"/>
                    </a:lnTo>
                    <a:lnTo>
                      <a:pt x="74" y="435"/>
                    </a:lnTo>
                    <a:lnTo>
                      <a:pt x="76" y="421"/>
                    </a:lnTo>
                    <a:lnTo>
                      <a:pt x="78" y="413"/>
                    </a:lnTo>
                    <a:lnTo>
                      <a:pt x="80" y="397"/>
                    </a:lnTo>
                    <a:lnTo>
                      <a:pt x="84" y="388"/>
                    </a:lnTo>
                    <a:lnTo>
                      <a:pt x="84" y="373"/>
                    </a:lnTo>
                    <a:lnTo>
                      <a:pt x="87" y="364"/>
                    </a:lnTo>
                    <a:lnTo>
                      <a:pt x="89" y="350"/>
                    </a:lnTo>
                    <a:lnTo>
                      <a:pt x="91" y="340"/>
                    </a:lnTo>
                    <a:lnTo>
                      <a:pt x="93" y="326"/>
                    </a:lnTo>
                    <a:lnTo>
                      <a:pt x="98" y="315"/>
                    </a:lnTo>
                    <a:lnTo>
                      <a:pt x="100" y="302"/>
                    </a:lnTo>
                    <a:lnTo>
                      <a:pt x="102" y="293"/>
                    </a:lnTo>
                    <a:lnTo>
                      <a:pt x="102" y="278"/>
                    </a:lnTo>
                    <a:lnTo>
                      <a:pt x="106" y="269"/>
                    </a:lnTo>
                    <a:lnTo>
                      <a:pt x="108" y="256"/>
                    </a:lnTo>
                    <a:lnTo>
                      <a:pt x="110" y="244"/>
                    </a:lnTo>
                    <a:lnTo>
                      <a:pt x="110" y="232"/>
                    </a:lnTo>
                    <a:lnTo>
                      <a:pt x="115" y="220"/>
                    </a:lnTo>
                    <a:lnTo>
                      <a:pt x="117" y="207"/>
                    </a:lnTo>
                    <a:lnTo>
                      <a:pt x="119" y="198"/>
                    </a:lnTo>
                    <a:lnTo>
                      <a:pt x="121" y="183"/>
                    </a:lnTo>
                    <a:lnTo>
                      <a:pt x="126" y="173"/>
                    </a:lnTo>
                    <a:lnTo>
                      <a:pt x="128" y="161"/>
                    </a:lnTo>
                    <a:lnTo>
                      <a:pt x="130" y="149"/>
                    </a:lnTo>
                    <a:lnTo>
                      <a:pt x="132" y="136"/>
                    </a:lnTo>
                    <a:lnTo>
                      <a:pt x="136" y="125"/>
                    </a:lnTo>
                    <a:lnTo>
                      <a:pt x="138" y="112"/>
                    </a:lnTo>
                    <a:lnTo>
                      <a:pt x="141" y="102"/>
                    </a:lnTo>
                    <a:lnTo>
                      <a:pt x="143" y="90"/>
                    </a:lnTo>
                    <a:lnTo>
                      <a:pt x="143" y="74"/>
                    </a:lnTo>
                    <a:lnTo>
                      <a:pt x="143" y="65"/>
                    </a:lnTo>
                    <a:lnTo>
                      <a:pt x="147" y="55"/>
                    </a:lnTo>
                    <a:lnTo>
                      <a:pt x="150" y="49"/>
                    </a:lnTo>
                    <a:lnTo>
                      <a:pt x="154" y="41"/>
                    </a:lnTo>
                    <a:lnTo>
                      <a:pt x="154" y="31"/>
                    </a:lnTo>
                    <a:lnTo>
                      <a:pt x="156" y="22"/>
                    </a:lnTo>
                    <a:lnTo>
                      <a:pt x="160" y="15"/>
                    </a:lnTo>
                    <a:lnTo>
                      <a:pt x="166" y="11"/>
                    </a:lnTo>
                    <a:lnTo>
                      <a:pt x="175" y="2"/>
                    </a:lnTo>
                    <a:lnTo>
                      <a:pt x="192" y="0"/>
                    </a:lnTo>
                    <a:lnTo>
                      <a:pt x="204" y="0"/>
                    </a:lnTo>
                  </a:path>
                </a:pathLst>
              </a:custGeom>
              <a:solidFill>
                <a:srgbClr val="BEEBFF"/>
              </a:solidFill>
              <a:ln w="9525" cap="rnd">
                <a:noFill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83" name="Freeform 10"/>
              <p:cNvSpPr>
                <a:spLocks/>
              </p:cNvSpPr>
              <p:nvPr/>
            </p:nvSpPr>
            <p:spPr bwMode="auto">
              <a:xfrm>
                <a:off x="1676" y="1113"/>
                <a:ext cx="489" cy="863"/>
              </a:xfrm>
              <a:custGeom>
                <a:avLst/>
                <a:gdLst>
                  <a:gd name="T0" fmla="*/ 210 w 489"/>
                  <a:gd name="T1" fmla="*/ 22 h 863"/>
                  <a:gd name="T2" fmla="*/ 199 w 489"/>
                  <a:gd name="T3" fmla="*/ 78 h 863"/>
                  <a:gd name="T4" fmla="*/ 192 w 489"/>
                  <a:gd name="T5" fmla="*/ 143 h 863"/>
                  <a:gd name="T6" fmla="*/ 182 w 489"/>
                  <a:gd name="T7" fmla="*/ 203 h 863"/>
                  <a:gd name="T8" fmla="*/ 175 w 489"/>
                  <a:gd name="T9" fmla="*/ 246 h 863"/>
                  <a:gd name="T10" fmla="*/ 166 w 489"/>
                  <a:gd name="T11" fmla="*/ 285 h 863"/>
                  <a:gd name="T12" fmla="*/ 156 w 489"/>
                  <a:gd name="T13" fmla="*/ 341 h 863"/>
                  <a:gd name="T14" fmla="*/ 152 w 489"/>
                  <a:gd name="T15" fmla="*/ 397 h 863"/>
                  <a:gd name="T16" fmla="*/ 156 w 489"/>
                  <a:gd name="T17" fmla="*/ 453 h 863"/>
                  <a:gd name="T18" fmla="*/ 182 w 489"/>
                  <a:gd name="T19" fmla="*/ 513 h 863"/>
                  <a:gd name="T20" fmla="*/ 225 w 489"/>
                  <a:gd name="T21" fmla="*/ 545 h 863"/>
                  <a:gd name="T22" fmla="*/ 265 w 489"/>
                  <a:gd name="T23" fmla="*/ 559 h 863"/>
                  <a:gd name="T24" fmla="*/ 307 w 489"/>
                  <a:gd name="T25" fmla="*/ 565 h 863"/>
                  <a:gd name="T26" fmla="*/ 350 w 489"/>
                  <a:gd name="T27" fmla="*/ 549 h 863"/>
                  <a:gd name="T28" fmla="*/ 401 w 489"/>
                  <a:gd name="T29" fmla="*/ 498 h 863"/>
                  <a:gd name="T30" fmla="*/ 425 w 489"/>
                  <a:gd name="T31" fmla="*/ 442 h 863"/>
                  <a:gd name="T32" fmla="*/ 439 w 489"/>
                  <a:gd name="T33" fmla="*/ 386 h 863"/>
                  <a:gd name="T34" fmla="*/ 449 w 489"/>
                  <a:gd name="T35" fmla="*/ 324 h 863"/>
                  <a:gd name="T36" fmla="*/ 473 w 489"/>
                  <a:gd name="T37" fmla="*/ 274 h 863"/>
                  <a:gd name="T38" fmla="*/ 488 w 489"/>
                  <a:gd name="T39" fmla="*/ 307 h 863"/>
                  <a:gd name="T40" fmla="*/ 486 w 489"/>
                  <a:gd name="T41" fmla="*/ 352 h 863"/>
                  <a:gd name="T42" fmla="*/ 486 w 489"/>
                  <a:gd name="T43" fmla="*/ 388 h 863"/>
                  <a:gd name="T44" fmla="*/ 484 w 489"/>
                  <a:gd name="T45" fmla="*/ 423 h 863"/>
                  <a:gd name="T46" fmla="*/ 475 w 489"/>
                  <a:gd name="T47" fmla="*/ 459 h 863"/>
                  <a:gd name="T48" fmla="*/ 458 w 489"/>
                  <a:gd name="T49" fmla="*/ 507 h 863"/>
                  <a:gd name="T50" fmla="*/ 413 w 489"/>
                  <a:gd name="T51" fmla="*/ 563 h 863"/>
                  <a:gd name="T52" fmla="*/ 363 w 489"/>
                  <a:gd name="T53" fmla="*/ 597 h 863"/>
                  <a:gd name="T54" fmla="*/ 319 w 489"/>
                  <a:gd name="T55" fmla="*/ 614 h 863"/>
                  <a:gd name="T56" fmla="*/ 272 w 489"/>
                  <a:gd name="T57" fmla="*/ 623 h 863"/>
                  <a:gd name="T58" fmla="*/ 227 w 489"/>
                  <a:gd name="T59" fmla="*/ 622 h 863"/>
                  <a:gd name="T60" fmla="*/ 186 w 489"/>
                  <a:gd name="T61" fmla="*/ 604 h 863"/>
                  <a:gd name="T62" fmla="*/ 138 w 489"/>
                  <a:gd name="T63" fmla="*/ 567 h 863"/>
                  <a:gd name="T64" fmla="*/ 117 w 489"/>
                  <a:gd name="T65" fmla="*/ 578 h 863"/>
                  <a:gd name="T66" fmla="*/ 112 w 489"/>
                  <a:gd name="T67" fmla="*/ 640 h 863"/>
                  <a:gd name="T68" fmla="*/ 112 w 489"/>
                  <a:gd name="T69" fmla="*/ 701 h 863"/>
                  <a:gd name="T70" fmla="*/ 106 w 489"/>
                  <a:gd name="T71" fmla="*/ 758 h 863"/>
                  <a:gd name="T72" fmla="*/ 87 w 489"/>
                  <a:gd name="T73" fmla="*/ 817 h 863"/>
                  <a:gd name="T74" fmla="*/ 44 w 489"/>
                  <a:gd name="T75" fmla="*/ 838 h 863"/>
                  <a:gd name="T76" fmla="*/ 0 w 489"/>
                  <a:gd name="T77" fmla="*/ 862 h 863"/>
                  <a:gd name="T78" fmla="*/ 7 w 489"/>
                  <a:gd name="T79" fmla="*/ 813 h 863"/>
                  <a:gd name="T80" fmla="*/ 16 w 489"/>
                  <a:gd name="T81" fmla="*/ 767 h 863"/>
                  <a:gd name="T82" fmla="*/ 22 w 489"/>
                  <a:gd name="T83" fmla="*/ 718 h 863"/>
                  <a:gd name="T84" fmla="*/ 30 w 489"/>
                  <a:gd name="T85" fmla="*/ 673 h 863"/>
                  <a:gd name="T86" fmla="*/ 39 w 489"/>
                  <a:gd name="T87" fmla="*/ 625 h 863"/>
                  <a:gd name="T88" fmla="*/ 48 w 489"/>
                  <a:gd name="T89" fmla="*/ 578 h 863"/>
                  <a:gd name="T90" fmla="*/ 56 w 489"/>
                  <a:gd name="T91" fmla="*/ 530 h 863"/>
                  <a:gd name="T92" fmla="*/ 67 w 489"/>
                  <a:gd name="T93" fmla="*/ 484 h 863"/>
                  <a:gd name="T94" fmla="*/ 74 w 489"/>
                  <a:gd name="T95" fmla="*/ 435 h 863"/>
                  <a:gd name="T96" fmla="*/ 84 w 489"/>
                  <a:gd name="T97" fmla="*/ 388 h 863"/>
                  <a:gd name="T98" fmla="*/ 91 w 489"/>
                  <a:gd name="T99" fmla="*/ 340 h 863"/>
                  <a:gd name="T100" fmla="*/ 102 w 489"/>
                  <a:gd name="T101" fmla="*/ 293 h 863"/>
                  <a:gd name="T102" fmla="*/ 110 w 489"/>
                  <a:gd name="T103" fmla="*/ 244 h 863"/>
                  <a:gd name="T104" fmla="*/ 119 w 489"/>
                  <a:gd name="T105" fmla="*/ 198 h 863"/>
                  <a:gd name="T106" fmla="*/ 130 w 489"/>
                  <a:gd name="T107" fmla="*/ 149 h 863"/>
                  <a:gd name="T108" fmla="*/ 141 w 489"/>
                  <a:gd name="T109" fmla="*/ 102 h 863"/>
                  <a:gd name="T110" fmla="*/ 147 w 489"/>
                  <a:gd name="T111" fmla="*/ 55 h 863"/>
                  <a:gd name="T112" fmla="*/ 156 w 489"/>
                  <a:gd name="T113" fmla="*/ 22 h 863"/>
                  <a:gd name="T114" fmla="*/ 192 w 489"/>
                  <a:gd name="T115" fmla="*/ 0 h 863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489"/>
                  <a:gd name="T175" fmla="*/ 0 h 863"/>
                  <a:gd name="T176" fmla="*/ 489 w 489"/>
                  <a:gd name="T177" fmla="*/ 863 h 863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489" h="863">
                    <a:moveTo>
                      <a:pt x="204" y="0"/>
                    </a:moveTo>
                    <a:lnTo>
                      <a:pt x="208" y="7"/>
                    </a:lnTo>
                    <a:lnTo>
                      <a:pt x="216" y="11"/>
                    </a:lnTo>
                    <a:lnTo>
                      <a:pt x="210" y="22"/>
                    </a:lnTo>
                    <a:lnTo>
                      <a:pt x="208" y="35"/>
                    </a:lnTo>
                    <a:lnTo>
                      <a:pt x="204" y="50"/>
                    </a:lnTo>
                    <a:lnTo>
                      <a:pt x="201" y="65"/>
                    </a:lnTo>
                    <a:lnTo>
                      <a:pt x="199" y="78"/>
                    </a:lnTo>
                    <a:lnTo>
                      <a:pt x="199" y="96"/>
                    </a:lnTo>
                    <a:lnTo>
                      <a:pt x="195" y="112"/>
                    </a:lnTo>
                    <a:lnTo>
                      <a:pt x="195" y="126"/>
                    </a:lnTo>
                    <a:lnTo>
                      <a:pt x="192" y="143"/>
                    </a:lnTo>
                    <a:lnTo>
                      <a:pt x="190" y="159"/>
                    </a:lnTo>
                    <a:lnTo>
                      <a:pt x="188" y="173"/>
                    </a:lnTo>
                    <a:lnTo>
                      <a:pt x="186" y="190"/>
                    </a:lnTo>
                    <a:lnTo>
                      <a:pt x="182" y="203"/>
                    </a:lnTo>
                    <a:lnTo>
                      <a:pt x="180" y="216"/>
                    </a:lnTo>
                    <a:lnTo>
                      <a:pt x="175" y="230"/>
                    </a:lnTo>
                    <a:lnTo>
                      <a:pt x="171" y="240"/>
                    </a:lnTo>
                    <a:lnTo>
                      <a:pt x="175" y="246"/>
                    </a:lnTo>
                    <a:lnTo>
                      <a:pt x="173" y="256"/>
                    </a:lnTo>
                    <a:lnTo>
                      <a:pt x="169" y="263"/>
                    </a:lnTo>
                    <a:lnTo>
                      <a:pt x="169" y="272"/>
                    </a:lnTo>
                    <a:lnTo>
                      <a:pt x="166" y="285"/>
                    </a:lnTo>
                    <a:lnTo>
                      <a:pt x="164" y="301"/>
                    </a:lnTo>
                    <a:lnTo>
                      <a:pt x="160" y="313"/>
                    </a:lnTo>
                    <a:lnTo>
                      <a:pt x="157" y="328"/>
                    </a:lnTo>
                    <a:lnTo>
                      <a:pt x="156" y="341"/>
                    </a:lnTo>
                    <a:lnTo>
                      <a:pt x="154" y="354"/>
                    </a:lnTo>
                    <a:lnTo>
                      <a:pt x="154" y="370"/>
                    </a:lnTo>
                    <a:lnTo>
                      <a:pt x="154" y="384"/>
                    </a:lnTo>
                    <a:lnTo>
                      <a:pt x="152" y="397"/>
                    </a:lnTo>
                    <a:lnTo>
                      <a:pt x="152" y="413"/>
                    </a:lnTo>
                    <a:lnTo>
                      <a:pt x="152" y="425"/>
                    </a:lnTo>
                    <a:lnTo>
                      <a:pt x="156" y="440"/>
                    </a:lnTo>
                    <a:lnTo>
                      <a:pt x="156" y="453"/>
                    </a:lnTo>
                    <a:lnTo>
                      <a:pt x="157" y="468"/>
                    </a:lnTo>
                    <a:lnTo>
                      <a:pt x="164" y="484"/>
                    </a:lnTo>
                    <a:lnTo>
                      <a:pt x="169" y="500"/>
                    </a:lnTo>
                    <a:lnTo>
                      <a:pt x="182" y="513"/>
                    </a:lnTo>
                    <a:lnTo>
                      <a:pt x="199" y="530"/>
                    </a:lnTo>
                    <a:lnTo>
                      <a:pt x="206" y="535"/>
                    </a:lnTo>
                    <a:lnTo>
                      <a:pt x="214" y="541"/>
                    </a:lnTo>
                    <a:lnTo>
                      <a:pt x="225" y="545"/>
                    </a:lnTo>
                    <a:lnTo>
                      <a:pt x="236" y="553"/>
                    </a:lnTo>
                    <a:lnTo>
                      <a:pt x="244" y="554"/>
                    </a:lnTo>
                    <a:lnTo>
                      <a:pt x="253" y="559"/>
                    </a:lnTo>
                    <a:lnTo>
                      <a:pt x="265" y="559"/>
                    </a:lnTo>
                    <a:lnTo>
                      <a:pt x="274" y="563"/>
                    </a:lnTo>
                    <a:lnTo>
                      <a:pt x="286" y="563"/>
                    </a:lnTo>
                    <a:lnTo>
                      <a:pt x="296" y="565"/>
                    </a:lnTo>
                    <a:lnTo>
                      <a:pt x="307" y="565"/>
                    </a:lnTo>
                    <a:lnTo>
                      <a:pt x="319" y="565"/>
                    </a:lnTo>
                    <a:lnTo>
                      <a:pt x="328" y="559"/>
                    </a:lnTo>
                    <a:lnTo>
                      <a:pt x="340" y="554"/>
                    </a:lnTo>
                    <a:lnTo>
                      <a:pt x="350" y="549"/>
                    </a:lnTo>
                    <a:lnTo>
                      <a:pt x="361" y="543"/>
                    </a:lnTo>
                    <a:lnTo>
                      <a:pt x="376" y="526"/>
                    </a:lnTo>
                    <a:lnTo>
                      <a:pt x="394" y="513"/>
                    </a:lnTo>
                    <a:lnTo>
                      <a:pt x="401" y="498"/>
                    </a:lnTo>
                    <a:lnTo>
                      <a:pt x="408" y="485"/>
                    </a:lnTo>
                    <a:lnTo>
                      <a:pt x="415" y="470"/>
                    </a:lnTo>
                    <a:lnTo>
                      <a:pt x="422" y="457"/>
                    </a:lnTo>
                    <a:lnTo>
                      <a:pt x="425" y="442"/>
                    </a:lnTo>
                    <a:lnTo>
                      <a:pt x="430" y="427"/>
                    </a:lnTo>
                    <a:lnTo>
                      <a:pt x="434" y="414"/>
                    </a:lnTo>
                    <a:lnTo>
                      <a:pt x="436" y="401"/>
                    </a:lnTo>
                    <a:lnTo>
                      <a:pt x="439" y="386"/>
                    </a:lnTo>
                    <a:lnTo>
                      <a:pt x="443" y="371"/>
                    </a:lnTo>
                    <a:lnTo>
                      <a:pt x="445" y="354"/>
                    </a:lnTo>
                    <a:lnTo>
                      <a:pt x="448" y="340"/>
                    </a:lnTo>
                    <a:lnTo>
                      <a:pt x="449" y="324"/>
                    </a:lnTo>
                    <a:lnTo>
                      <a:pt x="453" y="307"/>
                    </a:lnTo>
                    <a:lnTo>
                      <a:pt x="458" y="293"/>
                    </a:lnTo>
                    <a:lnTo>
                      <a:pt x="462" y="278"/>
                    </a:lnTo>
                    <a:lnTo>
                      <a:pt x="473" y="274"/>
                    </a:lnTo>
                    <a:lnTo>
                      <a:pt x="475" y="278"/>
                    </a:lnTo>
                    <a:lnTo>
                      <a:pt x="481" y="278"/>
                    </a:lnTo>
                    <a:lnTo>
                      <a:pt x="488" y="291"/>
                    </a:lnTo>
                    <a:lnTo>
                      <a:pt x="488" y="307"/>
                    </a:lnTo>
                    <a:lnTo>
                      <a:pt x="486" y="323"/>
                    </a:lnTo>
                    <a:lnTo>
                      <a:pt x="486" y="334"/>
                    </a:lnTo>
                    <a:lnTo>
                      <a:pt x="486" y="343"/>
                    </a:lnTo>
                    <a:lnTo>
                      <a:pt x="486" y="352"/>
                    </a:lnTo>
                    <a:lnTo>
                      <a:pt x="486" y="362"/>
                    </a:lnTo>
                    <a:lnTo>
                      <a:pt x="486" y="371"/>
                    </a:lnTo>
                    <a:lnTo>
                      <a:pt x="486" y="378"/>
                    </a:lnTo>
                    <a:lnTo>
                      <a:pt x="486" y="388"/>
                    </a:lnTo>
                    <a:lnTo>
                      <a:pt x="486" y="397"/>
                    </a:lnTo>
                    <a:lnTo>
                      <a:pt x="486" y="407"/>
                    </a:lnTo>
                    <a:lnTo>
                      <a:pt x="486" y="414"/>
                    </a:lnTo>
                    <a:lnTo>
                      <a:pt x="484" y="423"/>
                    </a:lnTo>
                    <a:lnTo>
                      <a:pt x="481" y="433"/>
                    </a:lnTo>
                    <a:lnTo>
                      <a:pt x="481" y="442"/>
                    </a:lnTo>
                    <a:lnTo>
                      <a:pt x="477" y="449"/>
                    </a:lnTo>
                    <a:lnTo>
                      <a:pt x="475" y="459"/>
                    </a:lnTo>
                    <a:lnTo>
                      <a:pt x="473" y="468"/>
                    </a:lnTo>
                    <a:lnTo>
                      <a:pt x="473" y="476"/>
                    </a:lnTo>
                    <a:lnTo>
                      <a:pt x="462" y="490"/>
                    </a:lnTo>
                    <a:lnTo>
                      <a:pt x="458" y="507"/>
                    </a:lnTo>
                    <a:lnTo>
                      <a:pt x="445" y="521"/>
                    </a:lnTo>
                    <a:lnTo>
                      <a:pt x="436" y="535"/>
                    </a:lnTo>
                    <a:lnTo>
                      <a:pt x="425" y="551"/>
                    </a:lnTo>
                    <a:lnTo>
                      <a:pt x="413" y="563"/>
                    </a:lnTo>
                    <a:lnTo>
                      <a:pt x="397" y="576"/>
                    </a:lnTo>
                    <a:lnTo>
                      <a:pt x="382" y="590"/>
                    </a:lnTo>
                    <a:lnTo>
                      <a:pt x="373" y="592"/>
                    </a:lnTo>
                    <a:lnTo>
                      <a:pt x="363" y="597"/>
                    </a:lnTo>
                    <a:lnTo>
                      <a:pt x="352" y="602"/>
                    </a:lnTo>
                    <a:lnTo>
                      <a:pt x="342" y="606"/>
                    </a:lnTo>
                    <a:lnTo>
                      <a:pt x="328" y="608"/>
                    </a:lnTo>
                    <a:lnTo>
                      <a:pt x="319" y="614"/>
                    </a:lnTo>
                    <a:lnTo>
                      <a:pt x="307" y="616"/>
                    </a:lnTo>
                    <a:lnTo>
                      <a:pt x="296" y="620"/>
                    </a:lnTo>
                    <a:lnTo>
                      <a:pt x="283" y="622"/>
                    </a:lnTo>
                    <a:lnTo>
                      <a:pt x="272" y="623"/>
                    </a:lnTo>
                    <a:lnTo>
                      <a:pt x="262" y="623"/>
                    </a:lnTo>
                    <a:lnTo>
                      <a:pt x="251" y="625"/>
                    </a:lnTo>
                    <a:lnTo>
                      <a:pt x="237" y="623"/>
                    </a:lnTo>
                    <a:lnTo>
                      <a:pt x="227" y="622"/>
                    </a:lnTo>
                    <a:lnTo>
                      <a:pt x="216" y="618"/>
                    </a:lnTo>
                    <a:lnTo>
                      <a:pt x="206" y="616"/>
                    </a:lnTo>
                    <a:lnTo>
                      <a:pt x="195" y="608"/>
                    </a:lnTo>
                    <a:lnTo>
                      <a:pt x="186" y="604"/>
                    </a:lnTo>
                    <a:lnTo>
                      <a:pt x="175" y="598"/>
                    </a:lnTo>
                    <a:lnTo>
                      <a:pt x="166" y="593"/>
                    </a:lnTo>
                    <a:lnTo>
                      <a:pt x="150" y="580"/>
                    </a:lnTo>
                    <a:lnTo>
                      <a:pt x="138" y="567"/>
                    </a:lnTo>
                    <a:lnTo>
                      <a:pt x="128" y="565"/>
                    </a:lnTo>
                    <a:lnTo>
                      <a:pt x="124" y="567"/>
                    </a:lnTo>
                    <a:lnTo>
                      <a:pt x="119" y="573"/>
                    </a:lnTo>
                    <a:lnTo>
                      <a:pt x="117" y="578"/>
                    </a:lnTo>
                    <a:lnTo>
                      <a:pt x="115" y="593"/>
                    </a:lnTo>
                    <a:lnTo>
                      <a:pt x="112" y="608"/>
                    </a:lnTo>
                    <a:lnTo>
                      <a:pt x="112" y="625"/>
                    </a:lnTo>
                    <a:lnTo>
                      <a:pt x="112" y="640"/>
                    </a:lnTo>
                    <a:lnTo>
                      <a:pt x="112" y="653"/>
                    </a:lnTo>
                    <a:lnTo>
                      <a:pt x="112" y="671"/>
                    </a:lnTo>
                    <a:lnTo>
                      <a:pt x="112" y="685"/>
                    </a:lnTo>
                    <a:lnTo>
                      <a:pt x="112" y="701"/>
                    </a:lnTo>
                    <a:lnTo>
                      <a:pt x="110" y="714"/>
                    </a:lnTo>
                    <a:lnTo>
                      <a:pt x="110" y="730"/>
                    </a:lnTo>
                    <a:lnTo>
                      <a:pt x="108" y="742"/>
                    </a:lnTo>
                    <a:lnTo>
                      <a:pt x="106" y="758"/>
                    </a:lnTo>
                    <a:lnTo>
                      <a:pt x="100" y="772"/>
                    </a:lnTo>
                    <a:lnTo>
                      <a:pt x="98" y="787"/>
                    </a:lnTo>
                    <a:lnTo>
                      <a:pt x="91" y="803"/>
                    </a:lnTo>
                    <a:lnTo>
                      <a:pt x="87" y="817"/>
                    </a:lnTo>
                    <a:lnTo>
                      <a:pt x="74" y="821"/>
                    </a:lnTo>
                    <a:lnTo>
                      <a:pt x="65" y="828"/>
                    </a:lnTo>
                    <a:lnTo>
                      <a:pt x="54" y="832"/>
                    </a:lnTo>
                    <a:lnTo>
                      <a:pt x="44" y="838"/>
                    </a:lnTo>
                    <a:lnTo>
                      <a:pt x="30" y="844"/>
                    </a:lnTo>
                    <a:lnTo>
                      <a:pt x="20" y="847"/>
                    </a:lnTo>
                    <a:lnTo>
                      <a:pt x="11" y="852"/>
                    </a:lnTo>
                    <a:lnTo>
                      <a:pt x="0" y="862"/>
                    </a:lnTo>
                    <a:lnTo>
                      <a:pt x="0" y="849"/>
                    </a:lnTo>
                    <a:lnTo>
                      <a:pt x="2" y="838"/>
                    </a:lnTo>
                    <a:lnTo>
                      <a:pt x="2" y="825"/>
                    </a:lnTo>
                    <a:lnTo>
                      <a:pt x="7" y="813"/>
                    </a:lnTo>
                    <a:lnTo>
                      <a:pt x="9" y="803"/>
                    </a:lnTo>
                    <a:lnTo>
                      <a:pt x="11" y="789"/>
                    </a:lnTo>
                    <a:lnTo>
                      <a:pt x="11" y="778"/>
                    </a:lnTo>
                    <a:lnTo>
                      <a:pt x="16" y="767"/>
                    </a:lnTo>
                    <a:lnTo>
                      <a:pt x="16" y="754"/>
                    </a:lnTo>
                    <a:lnTo>
                      <a:pt x="18" y="742"/>
                    </a:lnTo>
                    <a:lnTo>
                      <a:pt x="18" y="730"/>
                    </a:lnTo>
                    <a:lnTo>
                      <a:pt x="22" y="718"/>
                    </a:lnTo>
                    <a:lnTo>
                      <a:pt x="24" y="707"/>
                    </a:lnTo>
                    <a:lnTo>
                      <a:pt x="26" y="696"/>
                    </a:lnTo>
                    <a:lnTo>
                      <a:pt x="28" y="683"/>
                    </a:lnTo>
                    <a:lnTo>
                      <a:pt x="30" y="673"/>
                    </a:lnTo>
                    <a:lnTo>
                      <a:pt x="30" y="659"/>
                    </a:lnTo>
                    <a:lnTo>
                      <a:pt x="35" y="649"/>
                    </a:lnTo>
                    <a:lnTo>
                      <a:pt x="37" y="634"/>
                    </a:lnTo>
                    <a:lnTo>
                      <a:pt x="39" y="625"/>
                    </a:lnTo>
                    <a:lnTo>
                      <a:pt x="39" y="612"/>
                    </a:lnTo>
                    <a:lnTo>
                      <a:pt x="44" y="600"/>
                    </a:lnTo>
                    <a:lnTo>
                      <a:pt x="46" y="588"/>
                    </a:lnTo>
                    <a:lnTo>
                      <a:pt x="48" y="578"/>
                    </a:lnTo>
                    <a:lnTo>
                      <a:pt x="51" y="563"/>
                    </a:lnTo>
                    <a:lnTo>
                      <a:pt x="52" y="554"/>
                    </a:lnTo>
                    <a:lnTo>
                      <a:pt x="54" y="541"/>
                    </a:lnTo>
                    <a:lnTo>
                      <a:pt x="56" y="530"/>
                    </a:lnTo>
                    <a:lnTo>
                      <a:pt x="58" y="517"/>
                    </a:lnTo>
                    <a:lnTo>
                      <a:pt x="63" y="507"/>
                    </a:lnTo>
                    <a:lnTo>
                      <a:pt x="65" y="494"/>
                    </a:lnTo>
                    <a:lnTo>
                      <a:pt x="67" y="484"/>
                    </a:lnTo>
                    <a:lnTo>
                      <a:pt x="67" y="470"/>
                    </a:lnTo>
                    <a:lnTo>
                      <a:pt x="72" y="459"/>
                    </a:lnTo>
                    <a:lnTo>
                      <a:pt x="72" y="446"/>
                    </a:lnTo>
                    <a:lnTo>
                      <a:pt x="74" y="435"/>
                    </a:lnTo>
                    <a:lnTo>
                      <a:pt x="76" y="421"/>
                    </a:lnTo>
                    <a:lnTo>
                      <a:pt x="78" y="413"/>
                    </a:lnTo>
                    <a:lnTo>
                      <a:pt x="80" y="397"/>
                    </a:lnTo>
                    <a:lnTo>
                      <a:pt x="84" y="388"/>
                    </a:lnTo>
                    <a:lnTo>
                      <a:pt x="84" y="373"/>
                    </a:lnTo>
                    <a:lnTo>
                      <a:pt x="87" y="364"/>
                    </a:lnTo>
                    <a:lnTo>
                      <a:pt x="89" y="350"/>
                    </a:lnTo>
                    <a:lnTo>
                      <a:pt x="91" y="340"/>
                    </a:lnTo>
                    <a:lnTo>
                      <a:pt x="93" y="326"/>
                    </a:lnTo>
                    <a:lnTo>
                      <a:pt x="98" y="315"/>
                    </a:lnTo>
                    <a:lnTo>
                      <a:pt x="100" y="302"/>
                    </a:lnTo>
                    <a:lnTo>
                      <a:pt x="102" y="293"/>
                    </a:lnTo>
                    <a:lnTo>
                      <a:pt x="102" y="278"/>
                    </a:lnTo>
                    <a:lnTo>
                      <a:pt x="106" y="269"/>
                    </a:lnTo>
                    <a:lnTo>
                      <a:pt x="108" y="256"/>
                    </a:lnTo>
                    <a:lnTo>
                      <a:pt x="110" y="244"/>
                    </a:lnTo>
                    <a:lnTo>
                      <a:pt x="110" y="232"/>
                    </a:lnTo>
                    <a:lnTo>
                      <a:pt x="115" y="220"/>
                    </a:lnTo>
                    <a:lnTo>
                      <a:pt x="117" y="207"/>
                    </a:lnTo>
                    <a:lnTo>
                      <a:pt x="119" y="198"/>
                    </a:lnTo>
                    <a:lnTo>
                      <a:pt x="121" y="183"/>
                    </a:lnTo>
                    <a:lnTo>
                      <a:pt x="126" y="173"/>
                    </a:lnTo>
                    <a:lnTo>
                      <a:pt x="128" y="161"/>
                    </a:lnTo>
                    <a:lnTo>
                      <a:pt x="130" y="149"/>
                    </a:lnTo>
                    <a:lnTo>
                      <a:pt x="132" y="136"/>
                    </a:lnTo>
                    <a:lnTo>
                      <a:pt x="136" y="125"/>
                    </a:lnTo>
                    <a:lnTo>
                      <a:pt x="138" y="112"/>
                    </a:lnTo>
                    <a:lnTo>
                      <a:pt x="141" y="102"/>
                    </a:lnTo>
                    <a:lnTo>
                      <a:pt x="143" y="90"/>
                    </a:lnTo>
                    <a:lnTo>
                      <a:pt x="143" y="74"/>
                    </a:lnTo>
                    <a:lnTo>
                      <a:pt x="143" y="65"/>
                    </a:lnTo>
                    <a:lnTo>
                      <a:pt x="147" y="55"/>
                    </a:lnTo>
                    <a:lnTo>
                      <a:pt x="150" y="49"/>
                    </a:lnTo>
                    <a:lnTo>
                      <a:pt x="154" y="41"/>
                    </a:lnTo>
                    <a:lnTo>
                      <a:pt x="154" y="31"/>
                    </a:lnTo>
                    <a:lnTo>
                      <a:pt x="156" y="22"/>
                    </a:lnTo>
                    <a:lnTo>
                      <a:pt x="160" y="15"/>
                    </a:lnTo>
                    <a:lnTo>
                      <a:pt x="166" y="11"/>
                    </a:lnTo>
                    <a:lnTo>
                      <a:pt x="175" y="2"/>
                    </a:lnTo>
                    <a:lnTo>
                      <a:pt x="192" y="0"/>
                    </a:lnTo>
                    <a:lnTo>
                      <a:pt x="204" y="0"/>
                    </a:lnTo>
                  </a:path>
                </a:pathLst>
              </a:custGeom>
              <a:noFill/>
              <a:ln w="12700" cap="rnd">
                <a:solidFill>
                  <a:srgbClr val="BEEBFF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84" name="Freeform 11"/>
              <p:cNvSpPr>
                <a:spLocks/>
              </p:cNvSpPr>
              <p:nvPr/>
            </p:nvSpPr>
            <p:spPr bwMode="auto">
              <a:xfrm>
                <a:off x="1858" y="1117"/>
                <a:ext cx="653" cy="536"/>
              </a:xfrm>
              <a:custGeom>
                <a:avLst/>
                <a:gdLst>
                  <a:gd name="T0" fmla="*/ 622 w 653"/>
                  <a:gd name="T1" fmla="*/ 74 h 536"/>
                  <a:gd name="T2" fmla="*/ 593 w 653"/>
                  <a:gd name="T3" fmla="*/ 171 h 536"/>
                  <a:gd name="T4" fmla="*/ 563 w 653"/>
                  <a:gd name="T5" fmla="*/ 272 h 536"/>
                  <a:gd name="T6" fmla="*/ 533 w 653"/>
                  <a:gd name="T7" fmla="*/ 366 h 536"/>
                  <a:gd name="T8" fmla="*/ 445 w 653"/>
                  <a:gd name="T9" fmla="*/ 410 h 536"/>
                  <a:gd name="T10" fmla="*/ 393 w 653"/>
                  <a:gd name="T11" fmla="*/ 348 h 536"/>
                  <a:gd name="T12" fmla="*/ 386 w 653"/>
                  <a:gd name="T13" fmla="*/ 261 h 536"/>
                  <a:gd name="T14" fmla="*/ 323 w 653"/>
                  <a:gd name="T15" fmla="*/ 255 h 536"/>
                  <a:gd name="T16" fmla="*/ 248 w 653"/>
                  <a:gd name="T17" fmla="*/ 285 h 536"/>
                  <a:gd name="T18" fmla="*/ 235 w 653"/>
                  <a:gd name="T19" fmla="*/ 364 h 536"/>
                  <a:gd name="T20" fmla="*/ 220 w 653"/>
                  <a:gd name="T21" fmla="*/ 438 h 536"/>
                  <a:gd name="T22" fmla="*/ 163 w 653"/>
                  <a:gd name="T23" fmla="*/ 517 h 536"/>
                  <a:gd name="T24" fmla="*/ 81 w 653"/>
                  <a:gd name="T25" fmla="*/ 531 h 536"/>
                  <a:gd name="T26" fmla="*/ 75 w 653"/>
                  <a:gd name="T27" fmla="*/ 486 h 536"/>
                  <a:gd name="T28" fmla="*/ 129 w 653"/>
                  <a:gd name="T29" fmla="*/ 458 h 536"/>
                  <a:gd name="T30" fmla="*/ 95 w 653"/>
                  <a:gd name="T31" fmla="*/ 453 h 536"/>
                  <a:gd name="T32" fmla="*/ 12 w 653"/>
                  <a:gd name="T33" fmla="*/ 472 h 536"/>
                  <a:gd name="T34" fmla="*/ 83 w 653"/>
                  <a:gd name="T35" fmla="*/ 421 h 536"/>
                  <a:gd name="T36" fmla="*/ 181 w 653"/>
                  <a:gd name="T37" fmla="*/ 388 h 536"/>
                  <a:gd name="T38" fmla="*/ 140 w 653"/>
                  <a:gd name="T39" fmla="*/ 386 h 536"/>
                  <a:gd name="T40" fmla="*/ 71 w 653"/>
                  <a:gd name="T41" fmla="*/ 410 h 536"/>
                  <a:gd name="T42" fmla="*/ 21 w 653"/>
                  <a:gd name="T43" fmla="*/ 429 h 536"/>
                  <a:gd name="T44" fmla="*/ 32 w 653"/>
                  <a:gd name="T45" fmla="*/ 376 h 536"/>
                  <a:gd name="T46" fmla="*/ 88 w 653"/>
                  <a:gd name="T47" fmla="*/ 358 h 536"/>
                  <a:gd name="T48" fmla="*/ 194 w 653"/>
                  <a:gd name="T49" fmla="*/ 322 h 536"/>
                  <a:gd name="T50" fmla="*/ 120 w 653"/>
                  <a:gd name="T51" fmla="*/ 322 h 536"/>
                  <a:gd name="T52" fmla="*/ 83 w 653"/>
                  <a:gd name="T53" fmla="*/ 334 h 536"/>
                  <a:gd name="T54" fmla="*/ 45 w 653"/>
                  <a:gd name="T55" fmla="*/ 346 h 536"/>
                  <a:gd name="T56" fmla="*/ 3 w 653"/>
                  <a:gd name="T57" fmla="*/ 360 h 536"/>
                  <a:gd name="T58" fmla="*/ 15 w 653"/>
                  <a:gd name="T59" fmla="*/ 324 h 536"/>
                  <a:gd name="T60" fmla="*/ 73 w 653"/>
                  <a:gd name="T61" fmla="*/ 305 h 536"/>
                  <a:gd name="T62" fmla="*/ 97 w 653"/>
                  <a:gd name="T63" fmla="*/ 297 h 536"/>
                  <a:gd name="T64" fmla="*/ 175 w 653"/>
                  <a:gd name="T65" fmla="*/ 279 h 536"/>
                  <a:gd name="T66" fmla="*/ 81 w 653"/>
                  <a:gd name="T67" fmla="*/ 281 h 536"/>
                  <a:gd name="T68" fmla="*/ 38 w 653"/>
                  <a:gd name="T69" fmla="*/ 295 h 536"/>
                  <a:gd name="T70" fmla="*/ 15 w 653"/>
                  <a:gd name="T71" fmla="*/ 268 h 536"/>
                  <a:gd name="T72" fmla="*/ 38 w 653"/>
                  <a:gd name="T73" fmla="*/ 248 h 536"/>
                  <a:gd name="T74" fmla="*/ 83 w 653"/>
                  <a:gd name="T75" fmla="*/ 236 h 536"/>
                  <a:gd name="T76" fmla="*/ 120 w 653"/>
                  <a:gd name="T77" fmla="*/ 226 h 536"/>
                  <a:gd name="T78" fmla="*/ 120 w 653"/>
                  <a:gd name="T79" fmla="*/ 201 h 536"/>
                  <a:gd name="T80" fmla="*/ 38 w 653"/>
                  <a:gd name="T81" fmla="*/ 196 h 536"/>
                  <a:gd name="T82" fmla="*/ 71 w 653"/>
                  <a:gd name="T83" fmla="*/ 179 h 536"/>
                  <a:gd name="T84" fmla="*/ 86 w 653"/>
                  <a:gd name="T85" fmla="*/ 171 h 536"/>
                  <a:gd name="T86" fmla="*/ 127 w 653"/>
                  <a:gd name="T87" fmla="*/ 165 h 536"/>
                  <a:gd name="T88" fmla="*/ 146 w 653"/>
                  <a:gd name="T89" fmla="*/ 157 h 536"/>
                  <a:gd name="T90" fmla="*/ 214 w 653"/>
                  <a:gd name="T91" fmla="*/ 137 h 536"/>
                  <a:gd name="T92" fmla="*/ 127 w 653"/>
                  <a:gd name="T93" fmla="*/ 145 h 536"/>
                  <a:gd name="T94" fmla="*/ 45 w 653"/>
                  <a:gd name="T95" fmla="*/ 159 h 536"/>
                  <a:gd name="T96" fmla="*/ 104 w 653"/>
                  <a:gd name="T97" fmla="*/ 130 h 536"/>
                  <a:gd name="T98" fmla="*/ 229 w 653"/>
                  <a:gd name="T99" fmla="*/ 100 h 536"/>
                  <a:gd name="T100" fmla="*/ 283 w 653"/>
                  <a:gd name="T101" fmla="*/ 88 h 536"/>
                  <a:gd name="T102" fmla="*/ 217 w 653"/>
                  <a:gd name="T103" fmla="*/ 91 h 536"/>
                  <a:gd name="T104" fmla="*/ 181 w 653"/>
                  <a:gd name="T105" fmla="*/ 84 h 536"/>
                  <a:gd name="T106" fmla="*/ 137 w 653"/>
                  <a:gd name="T107" fmla="*/ 94 h 536"/>
                  <a:gd name="T108" fmla="*/ 120 w 653"/>
                  <a:gd name="T109" fmla="*/ 102 h 536"/>
                  <a:gd name="T110" fmla="*/ 97 w 653"/>
                  <a:gd name="T111" fmla="*/ 108 h 536"/>
                  <a:gd name="T112" fmla="*/ 47 w 653"/>
                  <a:gd name="T113" fmla="*/ 86 h 536"/>
                  <a:gd name="T114" fmla="*/ 62 w 653"/>
                  <a:gd name="T115" fmla="*/ 1 h 536"/>
                  <a:gd name="T116" fmla="*/ 175 w 653"/>
                  <a:gd name="T117" fmla="*/ 5 h 536"/>
                  <a:gd name="T118" fmla="*/ 295 w 653"/>
                  <a:gd name="T119" fmla="*/ 17 h 536"/>
                  <a:gd name="T120" fmla="*/ 417 w 653"/>
                  <a:gd name="T121" fmla="*/ 23 h 536"/>
                  <a:gd name="T122" fmla="*/ 539 w 653"/>
                  <a:gd name="T123" fmla="*/ 18 h 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653"/>
                  <a:gd name="T187" fmla="*/ 0 h 536"/>
                  <a:gd name="T188" fmla="*/ 653 w 653"/>
                  <a:gd name="T189" fmla="*/ 536 h 53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653" h="536">
                    <a:moveTo>
                      <a:pt x="539" y="18"/>
                    </a:moveTo>
                    <a:lnTo>
                      <a:pt x="652" y="13"/>
                    </a:lnTo>
                    <a:lnTo>
                      <a:pt x="647" y="22"/>
                    </a:lnTo>
                    <a:lnTo>
                      <a:pt x="641" y="31"/>
                    </a:lnTo>
                    <a:lnTo>
                      <a:pt x="637" y="43"/>
                    </a:lnTo>
                    <a:lnTo>
                      <a:pt x="633" y="53"/>
                    </a:lnTo>
                    <a:lnTo>
                      <a:pt x="626" y="63"/>
                    </a:lnTo>
                    <a:lnTo>
                      <a:pt x="622" y="74"/>
                    </a:lnTo>
                    <a:lnTo>
                      <a:pt x="619" y="86"/>
                    </a:lnTo>
                    <a:lnTo>
                      <a:pt x="615" y="98"/>
                    </a:lnTo>
                    <a:lnTo>
                      <a:pt x="611" y="110"/>
                    </a:lnTo>
                    <a:lnTo>
                      <a:pt x="607" y="123"/>
                    </a:lnTo>
                    <a:lnTo>
                      <a:pt x="602" y="134"/>
                    </a:lnTo>
                    <a:lnTo>
                      <a:pt x="600" y="147"/>
                    </a:lnTo>
                    <a:lnTo>
                      <a:pt x="593" y="160"/>
                    </a:lnTo>
                    <a:lnTo>
                      <a:pt x="593" y="171"/>
                    </a:lnTo>
                    <a:lnTo>
                      <a:pt x="587" y="184"/>
                    </a:lnTo>
                    <a:lnTo>
                      <a:pt x="586" y="197"/>
                    </a:lnTo>
                    <a:lnTo>
                      <a:pt x="581" y="210"/>
                    </a:lnTo>
                    <a:lnTo>
                      <a:pt x="577" y="222"/>
                    </a:lnTo>
                    <a:lnTo>
                      <a:pt x="572" y="234"/>
                    </a:lnTo>
                    <a:lnTo>
                      <a:pt x="570" y="248"/>
                    </a:lnTo>
                    <a:lnTo>
                      <a:pt x="565" y="259"/>
                    </a:lnTo>
                    <a:lnTo>
                      <a:pt x="563" y="272"/>
                    </a:lnTo>
                    <a:lnTo>
                      <a:pt x="557" y="283"/>
                    </a:lnTo>
                    <a:lnTo>
                      <a:pt x="555" y="298"/>
                    </a:lnTo>
                    <a:lnTo>
                      <a:pt x="551" y="307"/>
                    </a:lnTo>
                    <a:lnTo>
                      <a:pt x="546" y="320"/>
                    </a:lnTo>
                    <a:lnTo>
                      <a:pt x="544" y="332"/>
                    </a:lnTo>
                    <a:lnTo>
                      <a:pt x="539" y="344"/>
                    </a:lnTo>
                    <a:lnTo>
                      <a:pt x="537" y="354"/>
                    </a:lnTo>
                    <a:lnTo>
                      <a:pt x="533" y="366"/>
                    </a:lnTo>
                    <a:lnTo>
                      <a:pt x="529" y="374"/>
                    </a:lnTo>
                    <a:lnTo>
                      <a:pt x="527" y="388"/>
                    </a:lnTo>
                    <a:lnTo>
                      <a:pt x="513" y="395"/>
                    </a:lnTo>
                    <a:lnTo>
                      <a:pt x="501" y="401"/>
                    </a:lnTo>
                    <a:lnTo>
                      <a:pt x="488" y="405"/>
                    </a:lnTo>
                    <a:lnTo>
                      <a:pt x="473" y="409"/>
                    </a:lnTo>
                    <a:lnTo>
                      <a:pt x="457" y="409"/>
                    </a:lnTo>
                    <a:lnTo>
                      <a:pt x="445" y="410"/>
                    </a:lnTo>
                    <a:lnTo>
                      <a:pt x="429" y="409"/>
                    </a:lnTo>
                    <a:lnTo>
                      <a:pt x="419" y="409"/>
                    </a:lnTo>
                    <a:lnTo>
                      <a:pt x="410" y="399"/>
                    </a:lnTo>
                    <a:lnTo>
                      <a:pt x="401" y="391"/>
                    </a:lnTo>
                    <a:lnTo>
                      <a:pt x="398" y="380"/>
                    </a:lnTo>
                    <a:lnTo>
                      <a:pt x="398" y="371"/>
                    </a:lnTo>
                    <a:lnTo>
                      <a:pt x="393" y="360"/>
                    </a:lnTo>
                    <a:lnTo>
                      <a:pt x="393" y="348"/>
                    </a:lnTo>
                    <a:lnTo>
                      <a:pt x="393" y="338"/>
                    </a:lnTo>
                    <a:lnTo>
                      <a:pt x="395" y="326"/>
                    </a:lnTo>
                    <a:lnTo>
                      <a:pt x="393" y="315"/>
                    </a:lnTo>
                    <a:lnTo>
                      <a:pt x="393" y="303"/>
                    </a:lnTo>
                    <a:lnTo>
                      <a:pt x="393" y="293"/>
                    </a:lnTo>
                    <a:lnTo>
                      <a:pt x="393" y="281"/>
                    </a:lnTo>
                    <a:lnTo>
                      <a:pt x="391" y="272"/>
                    </a:lnTo>
                    <a:lnTo>
                      <a:pt x="386" y="261"/>
                    </a:lnTo>
                    <a:lnTo>
                      <a:pt x="382" y="252"/>
                    </a:lnTo>
                    <a:lnTo>
                      <a:pt x="375" y="242"/>
                    </a:lnTo>
                    <a:lnTo>
                      <a:pt x="365" y="240"/>
                    </a:lnTo>
                    <a:lnTo>
                      <a:pt x="356" y="242"/>
                    </a:lnTo>
                    <a:lnTo>
                      <a:pt x="347" y="246"/>
                    </a:lnTo>
                    <a:lnTo>
                      <a:pt x="339" y="252"/>
                    </a:lnTo>
                    <a:lnTo>
                      <a:pt x="330" y="253"/>
                    </a:lnTo>
                    <a:lnTo>
                      <a:pt x="323" y="255"/>
                    </a:lnTo>
                    <a:lnTo>
                      <a:pt x="315" y="252"/>
                    </a:lnTo>
                    <a:lnTo>
                      <a:pt x="309" y="246"/>
                    </a:lnTo>
                    <a:lnTo>
                      <a:pt x="289" y="240"/>
                    </a:lnTo>
                    <a:lnTo>
                      <a:pt x="274" y="244"/>
                    </a:lnTo>
                    <a:lnTo>
                      <a:pt x="257" y="253"/>
                    </a:lnTo>
                    <a:lnTo>
                      <a:pt x="248" y="267"/>
                    </a:lnTo>
                    <a:lnTo>
                      <a:pt x="248" y="275"/>
                    </a:lnTo>
                    <a:lnTo>
                      <a:pt x="248" y="285"/>
                    </a:lnTo>
                    <a:lnTo>
                      <a:pt x="245" y="295"/>
                    </a:lnTo>
                    <a:lnTo>
                      <a:pt x="245" y="303"/>
                    </a:lnTo>
                    <a:lnTo>
                      <a:pt x="243" y="313"/>
                    </a:lnTo>
                    <a:lnTo>
                      <a:pt x="241" y="324"/>
                    </a:lnTo>
                    <a:lnTo>
                      <a:pt x="240" y="334"/>
                    </a:lnTo>
                    <a:lnTo>
                      <a:pt x="240" y="344"/>
                    </a:lnTo>
                    <a:lnTo>
                      <a:pt x="238" y="352"/>
                    </a:lnTo>
                    <a:lnTo>
                      <a:pt x="235" y="364"/>
                    </a:lnTo>
                    <a:lnTo>
                      <a:pt x="233" y="373"/>
                    </a:lnTo>
                    <a:lnTo>
                      <a:pt x="233" y="384"/>
                    </a:lnTo>
                    <a:lnTo>
                      <a:pt x="231" y="393"/>
                    </a:lnTo>
                    <a:lnTo>
                      <a:pt x="231" y="403"/>
                    </a:lnTo>
                    <a:lnTo>
                      <a:pt x="231" y="411"/>
                    </a:lnTo>
                    <a:lnTo>
                      <a:pt x="231" y="421"/>
                    </a:lnTo>
                    <a:lnTo>
                      <a:pt x="224" y="429"/>
                    </a:lnTo>
                    <a:lnTo>
                      <a:pt x="220" y="438"/>
                    </a:lnTo>
                    <a:lnTo>
                      <a:pt x="214" y="446"/>
                    </a:lnTo>
                    <a:lnTo>
                      <a:pt x="209" y="455"/>
                    </a:lnTo>
                    <a:lnTo>
                      <a:pt x="205" y="464"/>
                    </a:lnTo>
                    <a:lnTo>
                      <a:pt x="198" y="472"/>
                    </a:lnTo>
                    <a:lnTo>
                      <a:pt x="194" y="481"/>
                    </a:lnTo>
                    <a:lnTo>
                      <a:pt x="191" y="490"/>
                    </a:lnTo>
                    <a:lnTo>
                      <a:pt x="177" y="503"/>
                    </a:lnTo>
                    <a:lnTo>
                      <a:pt x="163" y="517"/>
                    </a:lnTo>
                    <a:lnTo>
                      <a:pt x="155" y="522"/>
                    </a:lnTo>
                    <a:lnTo>
                      <a:pt x="146" y="527"/>
                    </a:lnTo>
                    <a:lnTo>
                      <a:pt x="135" y="531"/>
                    </a:lnTo>
                    <a:lnTo>
                      <a:pt x="125" y="535"/>
                    </a:lnTo>
                    <a:lnTo>
                      <a:pt x="111" y="533"/>
                    </a:lnTo>
                    <a:lnTo>
                      <a:pt x="101" y="533"/>
                    </a:lnTo>
                    <a:lnTo>
                      <a:pt x="92" y="531"/>
                    </a:lnTo>
                    <a:lnTo>
                      <a:pt x="81" y="531"/>
                    </a:lnTo>
                    <a:lnTo>
                      <a:pt x="71" y="527"/>
                    </a:lnTo>
                    <a:lnTo>
                      <a:pt x="60" y="526"/>
                    </a:lnTo>
                    <a:lnTo>
                      <a:pt x="52" y="518"/>
                    </a:lnTo>
                    <a:lnTo>
                      <a:pt x="45" y="513"/>
                    </a:lnTo>
                    <a:lnTo>
                      <a:pt x="52" y="505"/>
                    </a:lnTo>
                    <a:lnTo>
                      <a:pt x="57" y="498"/>
                    </a:lnTo>
                    <a:lnTo>
                      <a:pt x="66" y="488"/>
                    </a:lnTo>
                    <a:lnTo>
                      <a:pt x="75" y="486"/>
                    </a:lnTo>
                    <a:lnTo>
                      <a:pt x="73" y="482"/>
                    </a:lnTo>
                    <a:lnTo>
                      <a:pt x="80" y="480"/>
                    </a:lnTo>
                    <a:lnTo>
                      <a:pt x="90" y="478"/>
                    </a:lnTo>
                    <a:lnTo>
                      <a:pt x="99" y="470"/>
                    </a:lnTo>
                    <a:lnTo>
                      <a:pt x="106" y="466"/>
                    </a:lnTo>
                    <a:lnTo>
                      <a:pt x="118" y="464"/>
                    </a:lnTo>
                    <a:lnTo>
                      <a:pt x="132" y="460"/>
                    </a:lnTo>
                    <a:lnTo>
                      <a:pt x="129" y="458"/>
                    </a:lnTo>
                    <a:lnTo>
                      <a:pt x="134" y="455"/>
                    </a:lnTo>
                    <a:lnTo>
                      <a:pt x="144" y="451"/>
                    </a:lnTo>
                    <a:lnTo>
                      <a:pt x="153" y="446"/>
                    </a:lnTo>
                    <a:lnTo>
                      <a:pt x="149" y="436"/>
                    </a:lnTo>
                    <a:lnTo>
                      <a:pt x="135" y="438"/>
                    </a:lnTo>
                    <a:lnTo>
                      <a:pt x="120" y="442"/>
                    </a:lnTo>
                    <a:lnTo>
                      <a:pt x="107" y="446"/>
                    </a:lnTo>
                    <a:lnTo>
                      <a:pt x="95" y="453"/>
                    </a:lnTo>
                    <a:lnTo>
                      <a:pt x="80" y="457"/>
                    </a:lnTo>
                    <a:lnTo>
                      <a:pt x="69" y="464"/>
                    </a:lnTo>
                    <a:lnTo>
                      <a:pt x="55" y="466"/>
                    </a:lnTo>
                    <a:lnTo>
                      <a:pt x="47" y="470"/>
                    </a:lnTo>
                    <a:lnTo>
                      <a:pt x="47" y="486"/>
                    </a:lnTo>
                    <a:lnTo>
                      <a:pt x="36" y="476"/>
                    </a:lnTo>
                    <a:lnTo>
                      <a:pt x="24" y="486"/>
                    </a:lnTo>
                    <a:lnTo>
                      <a:pt x="12" y="472"/>
                    </a:lnTo>
                    <a:lnTo>
                      <a:pt x="17" y="458"/>
                    </a:lnTo>
                    <a:lnTo>
                      <a:pt x="21" y="451"/>
                    </a:lnTo>
                    <a:lnTo>
                      <a:pt x="29" y="446"/>
                    </a:lnTo>
                    <a:lnTo>
                      <a:pt x="41" y="440"/>
                    </a:lnTo>
                    <a:lnTo>
                      <a:pt x="52" y="436"/>
                    </a:lnTo>
                    <a:lnTo>
                      <a:pt x="62" y="431"/>
                    </a:lnTo>
                    <a:lnTo>
                      <a:pt x="71" y="427"/>
                    </a:lnTo>
                    <a:lnTo>
                      <a:pt x="83" y="421"/>
                    </a:lnTo>
                    <a:lnTo>
                      <a:pt x="99" y="417"/>
                    </a:lnTo>
                    <a:lnTo>
                      <a:pt x="109" y="413"/>
                    </a:lnTo>
                    <a:lnTo>
                      <a:pt x="120" y="409"/>
                    </a:lnTo>
                    <a:lnTo>
                      <a:pt x="134" y="405"/>
                    </a:lnTo>
                    <a:lnTo>
                      <a:pt x="146" y="401"/>
                    </a:lnTo>
                    <a:lnTo>
                      <a:pt x="158" y="397"/>
                    </a:lnTo>
                    <a:lnTo>
                      <a:pt x="170" y="393"/>
                    </a:lnTo>
                    <a:lnTo>
                      <a:pt x="181" y="388"/>
                    </a:lnTo>
                    <a:lnTo>
                      <a:pt x="194" y="384"/>
                    </a:lnTo>
                    <a:lnTo>
                      <a:pt x="194" y="376"/>
                    </a:lnTo>
                    <a:lnTo>
                      <a:pt x="189" y="373"/>
                    </a:lnTo>
                    <a:lnTo>
                      <a:pt x="179" y="374"/>
                    </a:lnTo>
                    <a:lnTo>
                      <a:pt x="170" y="376"/>
                    </a:lnTo>
                    <a:lnTo>
                      <a:pt x="163" y="378"/>
                    </a:lnTo>
                    <a:lnTo>
                      <a:pt x="155" y="382"/>
                    </a:lnTo>
                    <a:lnTo>
                      <a:pt x="140" y="386"/>
                    </a:lnTo>
                    <a:lnTo>
                      <a:pt x="125" y="393"/>
                    </a:lnTo>
                    <a:lnTo>
                      <a:pt x="125" y="391"/>
                    </a:lnTo>
                    <a:lnTo>
                      <a:pt x="123" y="388"/>
                    </a:lnTo>
                    <a:lnTo>
                      <a:pt x="109" y="395"/>
                    </a:lnTo>
                    <a:lnTo>
                      <a:pt x="97" y="399"/>
                    </a:lnTo>
                    <a:lnTo>
                      <a:pt x="83" y="401"/>
                    </a:lnTo>
                    <a:lnTo>
                      <a:pt x="71" y="407"/>
                    </a:lnTo>
                    <a:lnTo>
                      <a:pt x="71" y="410"/>
                    </a:lnTo>
                    <a:lnTo>
                      <a:pt x="57" y="409"/>
                    </a:lnTo>
                    <a:lnTo>
                      <a:pt x="47" y="413"/>
                    </a:lnTo>
                    <a:lnTo>
                      <a:pt x="38" y="417"/>
                    </a:lnTo>
                    <a:lnTo>
                      <a:pt x="28" y="417"/>
                    </a:lnTo>
                    <a:lnTo>
                      <a:pt x="24" y="421"/>
                    </a:lnTo>
                    <a:lnTo>
                      <a:pt x="26" y="425"/>
                    </a:lnTo>
                    <a:lnTo>
                      <a:pt x="26" y="427"/>
                    </a:lnTo>
                    <a:lnTo>
                      <a:pt x="21" y="429"/>
                    </a:lnTo>
                    <a:lnTo>
                      <a:pt x="1" y="429"/>
                    </a:lnTo>
                    <a:lnTo>
                      <a:pt x="0" y="399"/>
                    </a:lnTo>
                    <a:lnTo>
                      <a:pt x="28" y="388"/>
                    </a:lnTo>
                    <a:lnTo>
                      <a:pt x="24" y="386"/>
                    </a:lnTo>
                    <a:lnTo>
                      <a:pt x="21" y="384"/>
                    </a:lnTo>
                    <a:lnTo>
                      <a:pt x="24" y="384"/>
                    </a:lnTo>
                    <a:lnTo>
                      <a:pt x="28" y="382"/>
                    </a:lnTo>
                    <a:lnTo>
                      <a:pt x="32" y="376"/>
                    </a:lnTo>
                    <a:lnTo>
                      <a:pt x="36" y="373"/>
                    </a:lnTo>
                    <a:lnTo>
                      <a:pt x="45" y="371"/>
                    </a:lnTo>
                    <a:lnTo>
                      <a:pt x="55" y="366"/>
                    </a:lnTo>
                    <a:lnTo>
                      <a:pt x="66" y="358"/>
                    </a:lnTo>
                    <a:lnTo>
                      <a:pt x="80" y="354"/>
                    </a:lnTo>
                    <a:lnTo>
                      <a:pt x="75" y="356"/>
                    </a:lnTo>
                    <a:lnTo>
                      <a:pt x="81" y="358"/>
                    </a:lnTo>
                    <a:lnTo>
                      <a:pt x="88" y="358"/>
                    </a:lnTo>
                    <a:lnTo>
                      <a:pt x="97" y="348"/>
                    </a:lnTo>
                    <a:lnTo>
                      <a:pt x="109" y="344"/>
                    </a:lnTo>
                    <a:lnTo>
                      <a:pt x="120" y="339"/>
                    </a:lnTo>
                    <a:lnTo>
                      <a:pt x="137" y="336"/>
                    </a:lnTo>
                    <a:lnTo>
                      <a:pt x="151" y="334"/>
                    </a:lnTo>
                    <a:lnTo>
                      <a:pt x="166" y="330"/>
                    </a:lnTo>
                    <a:lnTo>
                      <a:pt x="179" y="326"/>
                    </a:lnTo>
                    <a:lnTo>
                      <a:pt x="194" y="322"/>
                    </a:lnTo>
                    <a:lnTo>
                      <a:pt x="187" y="315"/>
                    </a:lnTo>
                    <a:lnTo>
                      <a:pt x="181" y="313"/>
                    </a:lnTo>
                    <a:lnTo>
                      <a:pt x="172" y="311"/>
                    </a:lnTo>
                    <a:lnTo>
                      <a:pt x="166" y="313"/>
                    </a:lnTo>
                    <a:lnTo>
                      <a:pt x="146" y="319"/>
                    </a:lnTo>
                    <a:lnTo>
                      <a:pt x="132" y="322"/>
                    </a:lnTo>
                    <a:lnTo>
                      <a:pt x="125" y="319"/>
                    </a:lnTo>
                    <a:lnTo>
                      <a:pt x="120" y="322"/>
                    </a:lnTo>
                    <a:lnTo>
                      <a:pt x="111" y="326"/>
                    </a:lnTo>
                    <a:lnTo>
                      <a:pt x="107" y="328"/>
                    </a:lnTo>
                    <a:lnTo>
                      <a:pt x="109" y="326"/>
                    </a:lnTo>
                    <a:lnTo>
                      <a:pt x="109" y="322"/>
                    </a:lnTo>
                    <a:lnTo>
                      <a:pt x="107" y="322"/>
                    </a:lnTo>
                    <a:lnTo>
                      <a:pt x="99" y="326"/>
                    </a:lnTo>
                    <a:lnTo>
                      <a:pt x="92" y="330"/>
                    </a:lnTo>
                    <a:lnTo>
                      <a:pt x="83" y="334"/>
                    </a:lnTo>
                    <a:lnTo>
                      <a:pt x="75" y="338"/>
                    </a:lnTo>
                    <a:lnTo>
                      <a:pt x="73" y="336"/>
                    </a:lnTo>
                    <a:lnTo>
                      <a:pt x="73" y="334"/>
                    </a:lnTo>
                    <a:lnTo>
                      <a:pt x="69" y="339"/>
                    </a:lnTo>
                    <a:lnTo>
                      <a:pt x="64" y="341"/>
                    </a:lnTo>
                    <a:lnTo>
                      <a:pt x="55" y="343"/>
                    </a:lnTo>
                    <a:lnTo>
                      <a:pt x="54" y="346"/>
                    </a:lnTo>
                    <a:lnTo>
                      <a:pt x="45" y="346"/>
                    </a:lnTo>
                    <a:lnTo>
                      <a:pt x="38" y="356"/>
                    </a:lnTo>
                    <a:lnTo>
                      <a:pt x="38" y="354"/>
                    </a:lnTo>
                    <a:lnTo>
                      <a:pt x="43" y="346"/>
                    </a:lnTo>
                    <a:lnTo>
                      <a:pt x="36" y="348"/>
                    </a:lnTo>
                    <a:lnTo>
                      <a:pt x="28" y="350"/>
                    </a:lnTo>
                    <a:lnTo>
                      <a:pt x="19" y="352"/>
                    </a:lnTo>
                    <a:lnTo>
                      <a:pt x="17" y="360"/>
                    </a:lnTo>
                    <a:lnTo>
                      <a:pt x="3" y="360"/>
                    </a:lnTo>
                    <a:lnTo>
                      <a:pt x="3" y="336"/>
                    </a:lnTo>
                    <a:lnTo>
                      <a:pt x="6" y="336"/>
                    </a:lnTo>
                    <a:lnTo>
                      <a:pt x="10" y="334"/>
                    </a:lnTo>
                    <a:lnTo>
                      <a:pt x="3" y="328"/>
                    </a:lnTo>
                    <a:lnTo>
                      <a:pt x="8" y="328"/>
                    </a:lnTo>
                    <a:lnTo>
                      <a:pt x="15" y="330"/>
                    </a:lnTo>
                    <a:lnTo>
                      <a:pt x="17" y="328"/>
                    </a:lnTo>
                    <a:lnTo>
                      <a:pt x="15" y="324"/>
                    </a:lnTo>
                    <a:lnTo>
                      <a:pt x="17" y="324"/>
                    </a:lnTo>
                    <a:lnTo>
                      <a:pt x="28" y="324"/>
                    </a:lnTo>
                    <a:lnTo>
                      <a:pt x="34" y="322"/>
                    </a:lnTo>
                    <a:lnTo>
                      <a:pt x="38" y="322"/>
                    </a:lnTo>
                    <a:lnTo>
                      <a:pt x="45" y="317"/>
                    </a:lnTo>
                    <a:lnTo>
                      <a:pt x="60" y="317"/>
                    </a:lnTo>
                    <a:lnTo>
                      <a:pt x="71" y="313"/>
                    </a:lnTo>
                    <a:lnTo>
                      <a:pt x="73" y="305"/>
                    </a:lnTo>
                    <a:lnTo>
                      <a:pt x="71" y="307"/>
                    </a:lnTo>
                    <a:lnTo>
                      <a:pt x="71" y="313"/>
                    </a:lnTo>
                    <a:lnTo>
                      <a:pt x="80" y="313"/>
                    </a:lnTo>
                    <a:lnTo>
                      <a:pt x="88" y="305"/>
                    </a:lnTo>
                    <a:lnTo>
                      <a:pt x="86" y="303"/>
                    </a:lnTo>
                    <a:lnTo>
                      <a:pt x="88" y="303"/>
                    </a:lnTo>
                    <a:lnTo>
                      <a:pt x="92" y="300"/>
                    </a:lnTo>
                    <a:lnTo>
                      <a:pt x="97" y="297"/>
                    </a:lnTo>
                    <a:lnTo>
                      <a:pt x="106" y="300"/>
                    </a:lnTo>
                    <a:lnTo>
                      <a:pt x="111" y="298"/>
                    </a:lnTo>
                    <a:lnTo>
                      <a:pt x="123" y="297"/>
                    </a:lnTo>
                    <a:lnTo>
                      <a:pt x="134" y="293"/>
                    </a:lnTo>
                    <a:lnTo>
                      <a:pt x="146" y="291"/>
                    </a:lnTo>
                    <a:lnTo>
                      <a:pt x="155" y="287"/>
                    </a:lnTo>
                    <a:lnTo>
                      <a:pt x="166" y="283"/>
                    </a:lnTo>
                    <a:lnTo>
                      <a:pt x="175" y="279"/>
                    </a:lnTo>
                    <a:lnTo>
                      <a:pt x="181" y="274"/>
                    </a:lnTo>
                    <a:lnTo>
                      <a:pt x="179" y="268"/>
                    </a:lnTo>
                    <a:lnTo>
                      <a:pt x="99" y="283"/>
                    </a:lnTo>
                    <a:lnTo>
                      <a:pt x="99" y="279"/>
                    </a:lnTo>
                    <a:lnTo>
                      <a:pt x="97" y="279"/>
                    </a:lnTo>
                    <a:lnTo>
                      <a:pt x="92" y="281"/>
                    </a:lnTo>
                    <a:lnTo>
                      <a:pt x="88" y="281"/>
                    </a:lnTo>
                    <a:lnTo>
                      <a:pt x="81" y="281"/>
                    </a:lnTo>
                    <a:lnTo>
                      <a:pt x="80" y="283"/>
                    </a:lnTo>
                    <a:lnTo>
                      <a:pt x="73" y="281"/>
                    </a:lnTo>
                    <a:lnTo>
                      <a:pt x="66" y="287"/>
                    </a:lnTo>
                    <a:lnTo>
                      <a:pt x="66" y="295"/>
                    </a:lnTo>
                    <a:lnTo>
                      <a:pt x="57" y="289"/>
                    </a:lnTo>
                    <a:lnTo>
                      <a:pt x="55" y="285"/>
                    </a:lnTo>
                    <a:lnTo>
                      <a:pt x="50" y="293"/>
                    </a:lnTo>
                    <a:lnTo>
                      <a:pt x="38" y="295"/>
                    </a:lnTo>
                    <a:lnTo>
                      <a:pt x="32" y="293"/>
                    </a:lnTo>
                    <a:lnTo>
                      <a:pt x="28" y="293"/>
                    </a:lnTo>
                    <a:lnTo>
                      <a:pt x="21" y="297"/>
                    </a:lnTo>
                    <a:lnTo>
                      <a:pt x="21" y="303"/>
                    </a:lnTo>
                    <a:lnTo>
                      <a:pt x="12" y="298"/>
                    </a:lnTo>
                    <a:lnTo>
                      <a:pt x="12" y="289"/>
                    </a:lnTo>
                    <a:lnTo>
                      <a:pt x="15" y="275"/>
                    </a:lnTo>
                    <a:lnTo>
                      <a:pt x="15" y="268"/>
                    </a:lnTo>
                    <a:lnTo>
                      <a:pt x="21" y="265"/>
                    </a:lnTo>
                    <a:lnTo>
                      <a:pt x="29" y="263"/>
                    </a:lnTo>
                    <a:lnTo>
                      <a:pt x="28" y="259"/>
                    </a:lnTo>
                    <a:lnTo>
                      <a:pt x="32" y="259"/>
                    </a:lnTo>
                    <a:lnTo>
                      <a:pt x="34" y="257"/>
                    </a:lnTo>
                    <a:lnTo>
                      <a:pt x="32" y="255"/>
                    </a:lnTo>
                    <a:lnTo>
                      <a:pt x="38" y="257"/>
                    </a:lnTo>
                    <a:lnTo>
                      <a:pt x="38" y="248"/>
                    </a:lnTo>
                    <a:lnTo>
                      <a:pt x="47" y="257"/>
                    </a:lnTo>
                    <a:lnTo>
                      <a:pt x="52" y="250"/>
                    </a:lnTo>
                    <a:lnTo>
                      <a:pt x="55" y="242"/>
                    </a:lnTo>
                    <a:lnTo>
                      <a:pt x="57" y="238"/>
                    </a:lnTo>
                    <a:lnTo>
                      <a:pt x="66" y="242"/>
                    </a:lnTo>
                    <a:lnTo>
                      <a:pt x="71" y="234"/>
                    </a:lnTo>
                    <a:lnTo>
                      <a:pt x="80" y="232"/>
                    </a:lnTo>
                    <a:lnTo>
                      <a:pt x="83" y="236"/>
                    </a:lnTo>
                    <a:lnTo>
                      <a:pt x="92" y="234"/>
                    </a:lnTo>
                    <a:lnTo>
                      <a:pt x="97" y="231"/>
                    </a:lnTo>
                    <a:lnTo>
                      <a:pt x="107" y="231"/>
                    </a:lnTo>
                    <a:lnTo>
                      <a:pt x="106" y="228"/>
                    </a:lnTo>
                    <a:lnTo>
                      <a:pt x="106" y="226"/>
                    </a:lnTo>
                    <a:lnTo>
                      <a:pt x="118" y="220"/>
                    </a:lnTo>
                    <a:lnTo>
                      <a:pt x="116" y="224"/>
                    </a:lnTo>
                    <a:lnTo>
                      <a:pt x="120" y="226"/>
                    </a:lnTo>
                    <a:lnTo>
                      <a:pt x="132" y="218"/>
                    </a:lnTo>
                    <a:lnTo>
                      <a:pt x="149" y="214"/>
                    </a:lnTo>
                    <a:lnTo>
                      <a:pt x="158" y="206"/>
                    </a:lnTo>
                    <a:lnTo>
                      <a:pt x="158" y="196"/>
                    </a:lnTo>
                    <a:lnTo>
                      <a:pt x="146" y="196"/>
                    </a:lnTo>
                    <a:lnTo>
                      <a:pt x="137" y="196"/>
                    </a:lnTo>
                    <a:lnTo>
                      <a:pt x="127" y="197"/>
                    </a:lnTo>
                    <a:lnTo>
                      <a:pt x="120" y="201"/>
                    </a:lnTo>
                    <a:lnTo>
                      <a:pt x="106" y="205"/>
                    </a:lnTo>
                    <a:lnTo>
                      <a:pt x="90" y="212"/>
                    </a:lnTo>
                    <a:lnTo>
                      <a:pt x="73" y="214"/>
                    </a:lnTo>
                    <a:lnTo>
                      <a:pt x="57" y="218"/>
                    </a:lnTo>
                    <a:lnTo>
                      <a:pt x="43" y="218"/>
                    </a:lnTo>
                    <a:lnTo>
                      <a:pt x="28" y="212"/>
                    </a:lnTo>
                    <a:lnTo>
                      <a:pt x="28" y="201"/>
                    </a:lnTo>
                    <a:lnTo>
                      <a:pt x="38" y="196"/>
                    </a:lnTo>
                    <a:lnTo>
                      <a:pt x="45" y="192"/>
                    </a:lnTo>
                    <a:lnTo>
                      <a:pt x="55" y="192"/>
                    </a:lnTo>
                    <a:lnTo>
                      <a:pt x="55" y="184"/>
                    </a:lnTo>
                    <a:lnTo>
                      <a:pt x="66" y="181"/>
                    </a:lnTo>
                    <a:lnTo>
                      <a:pt x="62" y="183"/>
                    </a:lnTo>
                    <a:lnTo>
                      <a:pt x="66" y="186"/>
                    </a:lnTo>
                    <a:lnTo>
                      <a:pt x="71" y="186"/>
                    </a:lnTo>
                    <a:lnTo>
                      <a:pt x="71" y="179"/>
                    </a:lnTo>
                    <a:lnTo>
                      <a:pt x="75" y="179"/>
                    </a:lnTo>
                    <a:lnTo>
                      <a:pt x="81" y="181"/>
                    </a:lnTo>
                    <a:lnTo>
                      <a:pt x="86" y="179"/>
                    </a:lnTo>
                    <a:lnTo>
                      <a:pt x="81" y="175"/>
                    </a:lnTo>
                    <a:lnTo>
                      <a:pt x="75" y="175"/>
                    </a:lnTo>
                    <a:lnTo>
                      <a:pt x="81" y="171"/>
                    </a:lnTo>
                    <a:lnTo>
                      <a:pt x="88" y="169"/>
                    </a:lnTo>
                    <a:lnTo>
                      <a:pt x="86" y="171"/>
                    </a:lnTo>
                    <a:lnTo>
                      <a:pt x="92" y="173"/>
                    </a:lnTo>
                    <a:lnTo>
                      <a:pt x="97" y="169"/>
                    </a:lnTo>
                    <a:lnTo>
                      <a:pt x="99" y="165"/>
                    </a:lnTo>
                    <a:lnTo>
                      <a:pt x="107" y="169"/>
                    </a:lnTo>
                    <a:lnTo>
                      <a:pt x="120" y="161"/>
                    </a:lnTo>
                    <a:lnTo>
                      <a:pt x="120" y="165"/>
                    </a:lnTo>
                    <a:lnTo>
                      <a:pt x="123" y="169"/>
                    </a:lnTo>
                    <a:lnTo>
                      <a:pt x="127" y="165"/>
                    </a:lnTo>
                    <a:lnTo>
                      <a:pt x="127" y="161"/>
                    </a:lnTo>
                    <a:lnTo>
                      <a:pt x="127" y="159"/>
                    </a:lnTo>
                    <a:lnTo>
                      <a:pt x="135" y="160"/>
                    </a:lnTo>
                    <a:lnTo>
                      <a:pt x="135" y="163"/>
                    </a:lnTo>
                    <a:lnTo>
                      <a:pt x="137" y="169"/>
                    </a:lnTo>
                    <a:lnTo>
                      <a:pt x="137" y="163"/>
                    </a:lnTo>
                    <a:lnTo>
                      <a:pt x="137" y="159"/>
                    </a:lnTo>
                    <a:lnTo>
                      <a:pt x="146" y="157"/>
                    </a:lnTo>
                    <a:lnTo>
                      <a:pt x="155" y="157"/>
                    </a:lnTo>
                    <a:lnTo>
                      <a:pt x="166" y="153"/>
                    </a:lnTo>
                    <a:lnTo>
                      <a:pt x="172" y="151"/>
                    </a:lnTo>
                    <a:lnTo>
                      <a:pt x="181" y="147"/>
                    </a:lnTo>
                    <a:lnTo>
                      <a:pt x="191" y="145"/>
                    </a:lnTo>
                    <a:lnTo>
                      <a:pt x="198" y="143"/>
                    </a:lnTo>
                    <a:lnTo>
                      <a:pt x="212" y="145"/>
                    </a:lnTo>
                    <a:lnTo>
                      <a:pt x="214" y="137"/>
                    </a:lnTo>
                    <a:lnTo>
                      <a:pt x="207" y="132"/>
                    </a:lnTo>
                    <a:lnTo>
                      <a:pt x="194" y="130"/>
                    </a:lnTo>
                    <a:lnTo>
                      <a:pt x="181" y="132"/>
                    </a:lnTo>
                    <a:lnTo>
                      <a:pt x="170" y="132"/>
                    </a:lnTo>
                    <a:lnTo>
                      <a:pt x="160" y="136"/>
                    </a:lnTo>
                    <a:lnTo>
                      <a:pt x="149" y="139"/>
                    </a:lnTo>
                    <a:lnTo>
                      <a:pt x="137" y="141"/>
                    </a:lnTo>
                    <a:lnTo>
                      <a:pt x="127" y="145"/>
                    </a:lnTo>
                    <a:lnTo>
                      <a:pt x="118" y="147"/>
                    </a:lnTo>
                    <a:lnTo>
                      <a:pt x="107" y="147"/>
                    </a:lnTo>
                    <a:lnTo>
                      <a:pt x="97" y="149"/>
                    </a:lnTo>
                    <a:lnTo>
                      <a:pt x="86" y="149"/>
                    </a:lnTo>
                    <a:lnTo>
                      <a:pt x="75" y="149"/>
                    </a:lnTo>
                    <a:lnTo>
                      <a:pt x="66" y="157"/>
                    </a:lnTo>
                    <a:lnTo>
                      <a:pt x="55" y="159"/>
                    </a:lnTo>
                    <a:lnTo>
                      <a:pt x="45" y="159"/>
                    </a:lnTo>
                    <a:lnTo>
                      <a:pt x="36" y="160"/>
                    </a:lnTo>
                    <a:lnTo>
                      <a:pt x="38" y="149"/>
                    </a:lnTo>
                    <a:lnTo>
                      <a:pt x="45" y="143"/>
                    </a:lnTo>
                    <a:lnTo>
                      <a:pt x="55" y="139"/>
                    </a:lnTo>
                    <a:lnTo>
                      <a:pt x="69" y="137"/>
                    </a:lnTo>
                    <a:lnTo>
                      <a:pt x="80" y="134"/>
                    </a:lnTo>
                    <a:lnTo>
                      <a:pt x="92" y="132"/>
                    </a:lnTo>
                    <a:lnTo>
                      <a:pt x="104" y="130"/>
                    </a:lnTo>
                    <a:lnTo>
                      <a:pt x="116" y="125"/>
                    </a:lnTo>
                    <a:lnTo>
                      <a:pt x="132" y="121"/>
                    </a:lnTo>
                    <a:lnTo>
                      <a:pt x="146" y="117"/>
                    </a:lnTo>
                    <a:lnTo>
                      <a:pt x="166" y="114"/>
                    </a:lnTo>
                    <a:lnTo>
                      <a:pt x="184" y="110"/>
                    </a:lnTo>
                    <a:lnTo>
                      <a:pt x="200" y="106"/>
                    </a:lnTo>
                    <a:lnTo>
                      <a:pt x="220" y="102"/>
                    </a:lnTo>
                    <a:lnTo>
                      <a:pt x="229" y="100"/>
                    </a:lnTo>
                    <a:lnTo>
                      <a:pt x="240" y="98"/>
                    </a:lnTo>
                    <a:lnTo>
                      <a:pt x="250" y="98"/>
                    </a:lnTo>
                    <a:lnTo>
                      <a:pt x="261" y="98"/>
                    </a:lnTo>
                    <a:lnTo>
                      <a:pt x="254" y="98"/>
                    </a:lnTo>
                    <a:lnTo>
                      <a:pt x="264" y="96"/>
                    </a:lnTo>
                    <a:lnTo>
                      <a:pt x="276" y="98"/>
                    </a:lnTo>
                    <a:lnTo>
                      <a:pt x="280" y="96"/>
                    </a:lnTo>
                    <a:lnTo>
                      <a:pt x="283" y="88"/>
                    </a:lnTo>
                    <a:lnTo>
                      <a:pt x="267" y="82"/>
                    </a:lnTo>
                    <a:lnTo>
                      <a:pt x="252" y="84"/>
                    </a:lnTo>
                    <a:lnTo>
                      <a:pt x="235" y="86"/>
                    </a:lnTo>
                    <a:lnTo>
                      <a:pt x="220" y="91"/>
                    </a:lnTo>
                    <a:lnTo>
                      <a:pt x="220" y="88"/>
                    </a:lnTo>
                    <a:lnTo>
                      <a:pt x="220" y="84"/>
                    </a:lnTo>
                    <a:lnTo>
                      <a:pt x="215" y="88"/>
                    </a:lnTo>
                    <a:lnTo>
                      <a:pt x="217" y="91"/>
                    </a:lnTo>
                    <a:lnTo>
                      <a:pt x="200" y="84"/>
                    </a:lnTo>
                    <a:lnTo>
                      <a:pt x="189" y="88"/>
                    </a:lnTo>
                    <a:lnTo>
                      <a:pt x="194" y="91"/>
                    </a:lnTo>
                    <a:lnTo>
                      <a:pt x="200" y="91"/>
                    </a:lnTo>
                    <a:lnTo>
                      <a:pt x="194" y="91"/>
                    </a:lnTo>
                    <a:lnTo>
                      <a:pt x="189" y="92"/>
                    </a:lnTo>
                    <a:lnTo>
                      <a:pt x="181" y="91"/>
                    </a:lnTo>
                    <a:lnTo>
                      <a:pt x="181" y="84"/>
                    </a:lnTo>
                    <a:lnTo>
                      <a:pt x="177" y="91"/>
                    </a:lnTo>
                    <a:lnTo>
                      <a:pt x="168" y="94"/>
                    </a:lnTo>
                    <a:lnTo>
                      <a:pt x="160" y="92"/>
                    </a:lnTo>
                    <a:lnTo>
                      <a:pt x="151" y="94"/>
                    </a:lnTo>
                    <a:lnTo>
                      <a:pt x="158" y="98"/>
                    </a:lnTo>
                    <a:lnTo>
                      <a:pt x="155" y="94"/>
                    </a:lnTo>
                    <a:lnTo>
                      <a:pt x="146" y="94"/>
                    </a:lnTo>
                    <a:lnTo>
                      <a:pt x="137" y="94"/>
                    </a:lnTo>
                    <a:lnTo>
                      <a:pt x="135" y="98"/>
                    </a:lnTo>
                    <a:lnTo>
                      <a:pt x="137" y="104"/>
                    </a:lnTo>
                    <a:lnTo>
                      <a:pt x="132" y="104"/>
                    </a:lnTo>
                    <a:lnTo>
                      <a:pt x="129" y="98"/>
                    </a:lnTo>
                    <a:lnTo>
                      <a:pt x="129" y="94"/>
                    </a:lnTo>
                    <a:lnTo>
                      <a:pt x="123" y="96"/>
                    </a:lnTo>
                    <a:lnTo>
                      <a:pt x="123" y="100"/>
                    </a:lnTo>
                    <a:lnTo>
                      <a:pt x="120" y="102"/>
                    </a:lnTo>
                    <a:lnTo>
                      <a:pt x="116" y="104"/>
                    </a:lnTo>
                    <a:lnTo>
                      <a:pt x="107" y="98"/>
                    </a:lnTo>
                    <a:lnTo>
                      <a:pt x="106" y="100"/>
                    </a:lnTo>
                    <a:lnTo>
                      <a:pt x="106" y="106"/>
                    </a:lnTo>
                    <a:lnTo>
                      <a:pt x="101" y="104"/>
                    </a:lnTo>
                    <a:lnTo>
                      <a:pt x="99" y="104"/>
                    </a:lnTo>
                    <a:lnTo>
                      <a:pt x="97" y="104"/>
                    </a:lnTo>
                    <a:lnTo>
                      <a:pt x="97" y="108"/>
                    </a:lnTo>
                    <a:lnTo>
                      <a:pt x="92" y="102"/>
                    </a:lnTo>
                    <a:lnTo>
                      <a:pt x="86" y="104"/>
                    </a:lnTo>
                    <a:lnTo>
                      <a:pt x="78" y="106"/>
                    </a:lnTo>
                    <a:lnTo>
                      <a:pt x="69" y="108"/>
                    </a:lnTo>
                    <a:lnTo>
                      <a:pt x="57" y="112"/>
                    </a:lnTo>
                    <a:lnTo>
                      <a:pt x="47" y="110"/>
                    </a:lnTo>
                    <a:lnTo>
                      <a:pt x="47" y="98"/>
                    </a:lnTo>
                    <a:lnTo>
                      <a:pt x="47" y="86"/>
                    </a:lnTo>
                    <a:lnTo>
                      <a:pt x="50" y="70"/>
                    </a:lnTo>
                    <a:lnTo>
                      <a:pt x="52" y="55"/>
                    </a:lnTo>
                    <a:lnTo>
                      <a:pt x="52" y="46"/>
                    </a:lnTo>
                    <a:lnTo>
                      <a:pt x="54" y="37"/>
                    </a:lnTo>
                    <a:lnTo>
                      <a:pt x="55" y="29"/>
                    </a:lnTo>
                    <a:lnTo>
                      <a:pt x="55" y="23"/>
                    </a:lnTo>
                    <a:lnTo>
                      <a:pt x="57" y="11"/>
                    </a:lnTo>
                    <a:lnTo>
                      <a:pt x="62" y="1"/>
                    </a:lnTo>
                    <a:lnTo>
                      <a:pt x="73" y="0"/>
                    </a:lnTo>
                    <a:lnTo>
                      <a:pt x="88" y="0"/>
                    </a:lnTo>
                    <a:lnTo>
                      <a:pt x="101" y="0"/>
                    </a:lnTo>
                    <a:lnTo>
                      <a:pt x="118" y="0"/>
                    </a:lnTo>
                    <a:lnTo>
                      <a:pt x="132" y="0"/>
                    </a:lnTo>
                    <a:lnTo>
                      <a:pt x="146" y="1"/>
                    </a:lnTo>
                    <a:lnTo>
                      <a:pt x="160" y="3"/>
                    </a:lnTo>
                    <a:lnTo>
                      <a:pt x="175" y="5"/>
                    </a:lnTo>
                    <a:lnTo>
                      <a:pt x="189" y="5"/>
                    </a:lnTo>
                    <a:lnTo>
                      <a:pt x="205" y="7"/>
                    </a:lnTo>
                    <a:lnTo>
                      <a:pt x="220" y="7"/>
                    </a:lnTo>
                    <a:lnTo>
                      <a:pt x="235" y="9"/>
                    </a:lnTo>
                    <a:lnTo>
                      <a:pt x="248" y="11"/>
                    </a:lnTo>
                    <a:lnTo>
                      <a:pt x="264" y="13"/>
                    </a:lnTo>
                    <a:lnTo>
                      <a:pt x="280" y="13"/>
                    </a:lnTo>
                    <a:lnTo>
                      <a:pt x="295" y="17"/>
                    </a:lnTo>
                    <a:lnTo>
                      <a:pt x="309" y="17"/>
                    </a:lnTo>
                    <a:lnTo>
                      <a:pt x="325" y="18"/>
                    </a:lnTo>
                    <a:lnTo>
                      <a:pt x="339" y="18"/>
                    </a:lnTo>
                    <a:lnTo>
                      <a:pt x="356" y="20"/>
                    </a:lnTo>
                    <a:lnTo>
                      <a:pt x="369" y="20"/>
                    </a:lnTo>
                    <a:lnTo>
                      <a:pt x="384" y="22"/>
                    </a:lnTo>
                    <a:lnTo>
                      <a:pt x="401" y="22"/>
                    </a:lnTo>
                    <a:lnTo>
                      <a:pt x="417" y="23"/>
                    </a:lnTo>
                    <a:lnTo>
                      <a:pt x="429" y="22"/>
                    </a:lnTo>
                    <a:lnTo>
                      <a:pt x="445" y="22"/>
                    </a:lnTo>
                    <a:lnTo>
                      <a:pt x="462" y="22"/>
                    </a:lnTo>
                    <a:lnTo>
                      <a:pt x="477" y="22"/>
                    </a:lnTo>
                    <a:lnTo>
                      <a:pt x="490" y="22"/>
                    </a:lnTo>
                    <a:lnTo>
                      <a:pt x="507" y="22"/>
                    </a:lnTo>
                    <a:lnTo>
                      <a:pt x="523" y="20"/>
                    </a:lnTo>
                    <a:lnTo>
                      <a:pt x="539" y="18"/>
                    </a:lnTo>
                  </a:path>
                </a:pathLst>
              </a:custGeom>
              <a:solidFill>
                <a:srgbClr val="9CAFFF"/>
              </a:solidFill>
              <a:ln w="9525" cap="rnd">
                <a:noFill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85" name="Freeform 12"/>
              <p:cNvSpPr>
                <a:spLocks/>
              </p:cNvSpPr>
              <p:nvPr/>
            </p:nvSpPr>
            <p:spPr bwMode="auto">
              <a:xfrm>
                <a:off x="1858" y="1117"/>
                <a:ext cx="653" cy="536"/>
              </a:xfrm>
              <a:custGeom>
                <a:avLst/>
                <a:gdLst>
                  <a:gd name="T0" fmla="*/ 622 w 653"/>
                  <a:gd name="T1" fmla="*/ 74 h 536"/>
                  <a:gd name="T2" fmla="*/ 593 w 653"/>
                  <a:gd name="T3" fmla="*/ 171 h 536"/>
                  <a:gd name="T4" fmla="*/ 563 w 653"/>
                  <a:gd name="T5" fmla="*/ 272 h 536"/>
                  <a:gd name="T6" fmla="*/ 533 w 653"/>
                  <a:gd name="T7" fmla="*/ 366 h 536"/>
                  <a:gd name="T8" fmla="*/ 445 w 653"/>
                  <a:gd name="T9" fmla="*/ 410 h 536"/>
                  <a:gd name="T10" fmla="*/ 393 w 653"/>
                  <a:gd name="T11" fmla="*/ 348 h 536"/>
                  <a:gd name="T12" fmla="*/ 386 w 653"/>
                  <a:gd name="T13" fmla="*/ 261 h 536"/>
                  <a:gd name="T14" fmla="*/ 323 w 653"/>
                  <a:gd name="T15" fmla="*/ 255 h 536"/>
                  <a:gd name="T16" fmla="*/ 248 w 653"/>
                  <a:gd name="T17" fmla="*/ 285 h 536"/>
                  <a:gd name="T18" fmla="*/ 235 w 653"/>
                  <a:gd name="T19" fmla="*/ 364 h 536"/>
                  <a:gd name="T20" fmla="*/ 220 w 653"/>
                  <a:gd name="T21" fmla="*/ 438 h 536"/>
                  <a:gd name="T22" fmla="*/ 163 w 653"/>
                  <a:gd name="T23" fmla="*/ 517 h 536"/>
                  <a:gd name="T24" fmla="*/ 81 w 653"/>
                  <a:gd name="T25" fmla="*/ 531 h 536"/>
                  <a:gd name="T26" fmla="*/ 75 w 653"/>
                  <a:gd name="T27" fmla="*/ 486 h 536"/>
                  <a:gd name="T28" fmla="*/ 129 w 653"/>
                  <a:gd name="T29" fmla="*/ 458 h 536"/>
                  <a:gd name="T30" fmla="*/ 95 w 653"/>
                  <a:gd name="T31" fmla="*/ 453 h 536"/>
                  <a:gd name="T32" fmla="*/ 12 w 653"/>
                  <a:gd name="T33" fmla="*/ 472 h 536"/>
                  <a:gd name="T34" fmla="*/ 83 w 653"/>
                  <a:gd name="T35" fmla="*/ 421 h 536"/>
                  <a:gd name="T36" fmla="*/ 181 w 653"/>
                  <a:gd name="T37" fmla="*/ 388 h 536"/>
                  <a:gd name="T38" fmla="*/ 140 w 653"/>
                  <a:gd name="T39" fmla="*/ 386 h 536"/>
                  <a:gd name="T40" fmla="*/ 71 w 653"/>
                  <a:gd name="T41" fmla="*/ 410 h 536"/>
                  <a:gd name="T42" fmla="*/ 21 w 653"/>
                  <a:gd name="T43" fmla="*/ 429 h 536"/>
                  <a:gd name="T44" fmla="*/ 32 w 653"/>
                  <a:gd name="T45" fmla="*/ 376 h 536"/>
                  <a:gd name="T46" fmla="*/ 88 w 653"/>
                  <a:gd name="T47" fmla="*/ 358 h 536"/>
                  <a:gd name="T48" fmla="*/ 194 w 653"/>
                  <a:gd name="T49" fmla="*/ 322 h 536"/>
                  <a:gd name="T50" fmla="*/ 120 w 653"/>
                  <a:gd name="T51" fmla="*/ 322 h 536"/>
                  <a:gd name="T52" fmla="*/ 83 w 653"/>
                  <a:gd name="T53" fmla="*/ 334 h 536"/>
                  <a:gd name="T54" fmla="*/ 45 w 653"/>
                  <a:gd name="T55" fmla="*/ 346 h 536"/>
                  <a:gd name="T56" fmla="*/ 3 w 653"/>
                  <a:gd name="T57" fmla="*/ 360 h 536"/>
                  <a:gd name="T58" fmla="*/ 15 w 653"/>
                  <a:gd name="T59" fmla="*/ 324 h 536"/>
                  <a:gd name="T60" fmla="*/ 73 w 653"/>
                  <a:gd name="T61" fmla="*/ 305 h 536"/>
                  <a:gd name="T62" fmla="*/ 97 w 653"/>
                  <a:gd name="T63" fmla="*/ 297 h 536"/>
                  <a:gd name="T64" fmla="*/ 175 w 653"/>
                  <a:gd name="T65" fmla="*/ 279 h 536"/>
                  <a:gd name="T66" fmla="*/ 81 w 653"/>
                  <a:gd name="T67" fmla="*/ 281 h 536"/>
                  <a:gd name="T68" fmla="*/ 38 w 653"/>
                  <a:gd name="T69" fmla="*/ 295 h 536"/>
                  <a:gd name="T70" fmla="*/ 15 w 653"/>
                  <a:gd name="T71" fmla="*/ 268 h 536"/>
                  <a:gd name="T72" fmla="*/ 38 w 653"/>
                  <a:gd name="T73" fmla="*/ 248 h 536"/>
                  <a:gd name="T74" fmla="*/ 83 w 653"/>
                  <a:gd name="T75" fmla="*/ 236 h 536"/>
                  <a:gd name="T76" fmla="*/ 120 w 653"/>
                  <a:gd name="T77" fmla="*/ 226 h 536"/>
                  <a:gd name="T78" fmla="*/ 120 w 653"/>
                  <a:gd name="T79" fmla="*/ 201 h 536"/>
                  <a:gd name="T80" fmla="*/ 38 w 653"/>
                  <a:gd name="T81" fmla="*/ 196 h 536"/>
                  <a:gd name="T82" fmla="*/ 71 w 653"/>
                  <a:gd name="T83" fmla="*/ 179 h 536"/>
                  <a:gd name="T84" fmla="*/ 86 w 653"/>
                  <a:gd name="T85" fmla="*/ 171 h 536"/>
                  <a:gd name="T86" fmla="*/ 127 w 653"/>
                  <a:gd name="T87" fmla="*/ 165 h 536"/>
                  <a:gd name="T88" fmla="*/ 146 w 653"/>
                  <a:gd name="T89" fmla="*/ 157 h 536"/>
                  <a:gd name="T90" fmla="*/ 214 w 653"/>
                  <a:gd name="T91" fmla="*/ 137 h 536"/>
                  <a:gd name="T92" fmla="*/ 127 w 653"/>
                  <a:gd name="T93" fmla="*/ 145 h 536"/>
                  <a:gd name="T94" fmla="*/ 45 w 653"/>
                  <a:gd name="T95" fmla="*/ 159 h 536"/>
                  <a:gd name="T96" fmla="*/ 104 w 653"/>
                  <a:gd name="T97" fmla="*/ 130 h 536"/>
                  <a:gd name="T98" fmla="*/ 229 w 653"/>
                  <a:gd name="T99" fmla="*/ 100 h 536"/>
                  <a:gd name="T100" fmla="*/ 283 w 653"/>
                  <a:gd name="T101" fmla="*/ 88 h 536"/>
                  <a:gd name="T102" fmla="*/ 217 w 653"/>
                  <a:gd name="T103" fmla="*/ 91 h 536"/>
                  <a:gd name="T104" fmla="*/ 181 w 653"/>
                  <a:gd name="T105" fmla="*/ 84 h 536"/>
                  <a:gd name="T106" fmla="*/ 137 w 653"/>
                  <a:gd name="T107" fmla="*/ 94 h 536"/>
                  <a:gd name="T108" fmla="*/ 120 w 653"/>
                  <a:gd name="T109" fmla="*/ 102 h 536"/>
                  <a:gd name="T110" fmla="*/ 97 w 653"/>
                  <a:gd name="T111" fmla="*/ 108 h 536"/>
                  <a:gd name="T112" fmla="*/ 47 w 653"/>
                  <a:gd name="T113" fmla="*/ 86 h 536"/>
                  <a:gd name="T114" fmla="*/ 62 w 653"/>
                  <a:gd name="T115" fmla="*/ 1 h 536"/>
                  <a:gd name="T116" fmla="*/ 175 w 653"/>
                  <a:gd name="T117" fmla="*/ 5 h 536"/>
                  <a:gd name="T118" fmla="*/ 295 w 653"/>
                  <a:gd name="T119" fmla="*/ 17 h 536"/>
                  <a:gd name="T120" fmla="*/ 417 w 653"/>
                  <a:gd name="T121" fmla="*/ 23 h 536"/>
                  <a:gd name="T122" fmla="*/ 539 w 653"/>
                  <a:gd name="T123" fmla="*/ 18 h 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653"/>
                  <a:gd name="T187" fmla="*/ 0 h 536"/>
                  <a:gd name="T188" fmla="*/ 653 w 653"/>
                  <a:gd name="T189" fmla="*/ 536 h 53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653" h="536">
                    <a:moveTo>
                      <a:pt x="539" y="18"/>
                    </a:moveTo>
                    <a:lnTo>
                      <a:pt x="652" y="13"/>
                    </a:lnTo>
                    <a:lnTo>
                      <a:pt x="647" y="22"/>
                    </a:lnTo>
                    <a:lnTo>
                      <a:pt x="641" y="31"/>
                    </a:lnTo>
                    <a:lnTo>
                      <a:pt x="637" y="43"/>
                    </a:lnTo>
                    <a:lnTo>
                      <a:pt x="633" y="53"/>
                    </a:lnTo>
                    <a:lnTo>
                      <a:pt x="626" y="63"/>
                    </a:lnTo>
                    <a:lnTo>
                      <a:pt x="622" y="74"/>
                    </a:lnTo>
                    <a:lnTo>
                      <a:pt x="619" y="86"/>
                    </a:lnTo>
                    <a:lnTo>
                      <a:pt x="615" y="98"/>
                    </a:lnTo>
                    <a:lnTo>
                      <a:pt x="611" y="110"/>
                    </a:lnTo>
                    <a:lnTo>
                      <a:pt x="607" y="123"/>
                    </a:lnTo>
                    <a:lnTo>
                      <a:pt x="602" y="134"/>
                    </a:lnTo>
                    <a:lnTo>
                      <a:pt x="600" y="147"/>
                    </a:lnTo>
                    <a:lnTo>
                      <a:pt x="593" y="160"/>
                    </a:lnTo>
                    <a:lnTo>
                      <a:pt x="593" y="171"/>
                    </a:lnTo>
                    <a:lnTo>
                      <a:pt x="587" y="184"/>
                    </a:lnTo>
                    <a:lnTo>
                      <a:pt x="586" y="197"/>
                    </a:lnTo>
                    <a:lnTo>
                      <a:pt x="581" y="210"/>
                    </a:lnTo>
                    <a:lnTo>
                      <a:pt x="577" y="222"/>
                    </a:lnTo>
                    <a:lnTo>
                      <a:pt x="572" y="234"/>
                    </a:lnTo>
                    <a:lnTo>
                      <a:pt x="570" y="248"/>
                    </a:lnTo>
                    <a:lnTo>
                      <a:pt x="565" y="259"/>
                    </a:lnTo>
                    <a:lnTo>
                      <a:pt x="563" y="272"/>
                    </a:lnTo>
                    <a:lnTo>
                      <a:pt x="557" y="283"/>
                    </a:lnTo>
                    <a:lnTo>
                      <a:pt x="555" y="298"/>
                    </a:lnTo>
                    <a:lnTo>
                      <a:pt x="551" y="307"/>
                    </a:lnTo>
                    <a:lnTo>
                      <a:pt x="546" y="320"/>
                    </a:lnTo>
                    <a:lnTo>
                      <a:pt x="544" y="332"/>
                    </a:lnTo>
                    <a:lnTo>
                      <a:pt x="539" y="344"/>
                    </a:lnTo>
                    <a:lnTo>
                      <a:pt x="537" y="354"/>
                    </a:lnTo>
                    <a:lnTo>
                      <a:pt x="533" y="366"/>
                    </a:lnTo>
                    <a:lnTo>
                      <a:pt x="529" y="374"/>
                    </a:lnTo>
                    <a:lnTo>
                      <a:pt x="527" y="388"/>
                    </a:lnTo>
                    <a:lnTo>
                      <a:pt x="513" y="395"/>
                    </a:lnTo>
                    <a:lnTo>
                      <a:pt x="501" y="401"/>
                    </a:lnTo>
                    <a:lnTo>
                      <a:pt x="488" y="405"/>
                    </a:lnTo>
                    <a:lnTo>
                      <a:pt x="473" y="409"/>
                    </a:lnTo>
                    <a:lnTo>
                      <a:pt x="457" y="409"/>
                    </a:lnTo>
                    <a:lnTo>
                      <a:pt x="445" y="410"/>
                    </a:lnTo>
                    <a:lnTo>
                      <a:pt x="429" y="409"/>
                    </a:lnTo>
                    <a:lnTo>
                      <a:pt x="419" y="409"/>
                    </a:lnTo>
                    <a:lnTo>
                      <a:pt x="410" y="399"/>
                    </a:lnTo>
                    <a:lnTo>
                      <a:pt x="401" y="391"/>
                    </a:lnTo>
                    <a:lnTo>
                      <a:pt x="398" y="380"/>
                    </a:lnTo>
                    <a:lnTo>
                      <a:pt x="398" y="371"/>
                    </a:lnTo>
                    <a:lnTo>
                      <a:pt x="393" y="360"/>
                    </a:lnTo>
                    <a:lnTo>
                      <a:pt x="393" y="348"/>
                    </a:lnTo>
                    <a:lnTo>
                      <a:pt x="393" y="338"/>
                    </a:lnTo>
                    <a:lnTo>
                      <a:pt x="395" y="326"/>
                    </a:lnTo>
                    <a:lnTo>
                      <a:pt x="393" y="315"/>
                    </a:lnTo>
                    <a:lnTo>
                      <a:pt x="393" y="303"/>
                    </a:lnTo>
                    <a:lnTo>
                      <a:pt x="393" y="293"/>
                    </a:lnTo>
                    <a:lnTo>
                      <a:pt x="393" y="281"/>
                    </a:lnTo>
                    <a:lnTo>
                      <a:pt x="391" y="272"/>
                    </a:lnTo>
                    <a:lnTo>
                      <a:pt x="386" y="261"/>
                    </a:lnTo>
                    <a:lnTo>
                      <a:pt x="382" y="252"/>
                    </a:lnTo>
                    <a:lnTo>
                      <a:pt x="375" y="242"/>
                    </a:lnTo>
                    <a:lnTo>
                      <a:pt x="365" y="240"/>
                    </a:lnTo>
                    <a:lnTo>
                      <a:pt x="356" y="242"/>
                    </a:lnTo>
                    <a:lnTo>
                      <a:pt x="347" y="246"/>
                    </a:lnTo>
                    <a:lnTo>
                      <a:pt x="339" y="252"/>
                    </a:lnTo>
                    <a:lnTo>
                      <a:pt x="330" y="253"/>
                    </a:lnTo>
                    <a:lnTo>
                      <a:pt x="323" y="255"/>
                    </a:lnTo>
                    <a:lnTo>
                      <a:pt x="315" y="252"/>
                    </a:lnTo>
                    <a:lnTo>
                      <a:pt x="309" y="246"/>
                    </a:lnTo>
                    <a:lnTo>
                      <a:pt x="289" y="240"/>
                    </a:lnTo>
                    <a:lnTo>
                      <a:pt x="274" y="244"/>
                    </a:lnTo>
                    <a:lnTo>
                      <a:pt x="257" y="253"/>
                    </a:lnTo>
                    <a:lnTo>
                      <a:pt x="248" y="267"/>
                    </a:lnTo>
                    <a:lnTo>
                      <a:pt x="248" y="275"/>
                    </a:lnTo>
                    <a:lnTo>
                      <a:pt x="248" y="285"/>
                    </a:lnTo>
                    <a:lnTo>
                      <a:pt x="245" y="295"/>
                    </a:lnTo>
                    <a:lnTo>
                      <a:pt x="245" y="303"/>
                    </a:lnTo>
                    <a:lnTo>
                      <a:pt x="243" y="313"/>
                    </a:lnTo>
                    <a:lnTo>
                      <a:pt x="241" y="324"/>
                    </a:lnTo>
                    <a:lnTo>
                      <a:pt x="240" y="334"/>
                    </a:lnTo>
                    <a:lnTo>
                      <a:pt x="240" y="344"/>
                    </a:lnTo>
                    <a:lnTo>
                      <a:pt x="238" y="352"/>
                    </a:lnTo>
                    <a:lnTo>
                      <a:pt x="235" y="364"/>
                    </a:lnTo>
                    <a:lnTo>
                      <a:pt x="233" y="373"/>
                    </a:lnTo>
                    <a:lnTo>
                      <a:pt x="233" y="384"/>
                    </a:lnTo>
                    <a:lnTo>
                      <a:pt x="231" y="393"/>
                    </a:lnTo>
                    <a:lnTo>
                      <a:pt x="231" y="403"/>
                    </a:lnTo>
                    <a:lnTo>
                      <a:pt x="231" y="411"/>
                    </a:lnTo>
                    <a:lnTo>
                      <a:pt x="231" y="421"/>
                    </a:lnTo>
                    <a:lnTo>
                      <a:pt x="224" y="429"/>
                    </a:lnTo>
                    <a:lnTo>
                      <a:pt x="220" y="438"/>
                    </a:lnTo>
                    <a:lnTo>
                      <a:pt x="214" y="446"/>
                    </a:lnTo>
                    <a:lnTo>
                      <a:pt x="209" y="455"/>
                    </a:lnTo>
                    <a:lnTo>
                      <a:pt x="205" y="464"/>
                    </a:lnTo>
                    <a:lnTo>
                      <a:pt x="198" y="472"/>
                    </a:lnTo>
                    <a:lnTo>
                      <a:pt x="194" y="481"/>
                    </a:lnTo>
                    <a:lnTo>
                      <a:pt x="191" y="490"/>
                    </a:lnTo>
                    <a:lnTo>
                      <a:pt x="177" y="503"/>
                    </a:lnTo>
                    <a:lnTo>
                      <a:pt x="163" y="517"/>
                    </a:lnTo>
                    <a:lnTo>
                      <a:pt x="155" y="522"/>
                    </a:lnTo>
                    <a:lnTo>
                      <a:pt x="146" y="527"/>
                    </a:lnTo>
                    <a:lnTo>
                      <a:pt x="135" y="531"/>
                    </a:lnTo>
                    <a:lnTo>
                      <a:pt x="125" y="535"/>
                    </a:lnTo>
                    <a:lnTo>
                      <a:pt x="111" y="533"/>
                    </a:lnTo>
                    <a:lnTo>
                      <a:pt x="101" y="533"/>
                    </a:lnTo>
                    <a:lnTo>
                      <a:pt x="92" y="531"/>
                    </a:lnTo>
                    <a:lnTo>
                      <a:pt x="81" y="531"/>
                    </a:lnTo>
                    <a:lnTo>
                      <a:pt x="71" y="527"/>
                    </a:lnTo>
                    <a:lnTo>
                      <a:pt x="60" y="526"/>
                    </a:lnTo>
                    <a:lnTo>
                      <a:pt x="52" y="518"/>
                    </a:lnTo>
                    <a:lnTo>
                      <a:pt x="45" y="513"/>
                    </a:lnTo>
                    <a:lnTo>
                      <a:pt x="52" y="505"/>
                    </a:lnTo>
                    <a:lnTo>
                      <a:pt x="57" y="498"/>
                    </a:lnTo>
                    <a:lnTo>
                      <a:pt x="66" y="488"/>
                    </a:lnTo>
                    <a:lnTo>
                      <a:pt x="75" y="486"/>
                    </a:lnTo>
                    <a:lnTo>
                      <a:pt x="73" y="482"/>
                    </a:lnTo>
                    <a:lnTo>
                      <a:pt x="80" y="480"/>
                    </a:lnTo>
                    <a:lnTo>
                      <a:pt x="90" y="478"/>
                    </a:lnTo>
                    <a:lnTo>
                      <a:pt x="99" y="470"/>
                    </a:lnTo>
                    <a:lnTo>
                      <a:pt x="106" y="466"/>
                    </a:lnTo>
                    <a:lnTo>
                      <a:pt x="118" y="464"/>
                    </a:lnTo>
                    <a:lnTo>
                      <a:pt x="132" y="460"/>
                    </a:lnTo>
                    <a:lnTo>
                      <a:pt x="129" y="458"/>
                    </a:lnTo>
                    <a:lnTo>
                      <a:pt x="134" y="455"/>
                    </a:lnTo>
                    <a:lnTo>
                      <a:pt x="144" y="451"/>
                    </a:lnTo>
                    <a:lnTo>
                      <a:pt x="153" y="446"/>
                    </a:lnTo>
                    <a:lnTo>
                      <a:pt x="149" y="436"/>
                    </a:lnTo>
                    <a:lnTo>
                      <a:pt x="135" y="438"/>
                    </a:lnTo>
                    <a:lnTo>
                      <a:pt x="120" y="442"/>
                    </a:lnTo>
                    <a:lnTo>
                      <a:pt x="107" y="446"/>
                    </a:lnTo>
                    <a:lnTo>
                      <a:pt x="95" y="453"/>
                    </a:lnTo>
                    <a:lnTo>
                      <a:pt x="80" y="457"/>
                    </a:lnTo>
                    <a:lnTo>
                      <a:pt x="69" y="464"/>
                    </a:lnTo>
                    <a:lnTo>
                      <a:pt x="55" y="466"/>
                    </a:lnTo>
                    <a:lnTo>
                      <a:pt x="47" y="470"/>
                    </a:lnTo>
                    <a:lnTo>
                      <a:pt x="47" y="486"/>
                    </a:lnTo>
                    <a:lnTo>
                      <a:pt x="36" y="476"/>
                    </a:lnTo>
                    <a:lnTo>
                      <a:pt x="24" y="486"/>
                    </a:lnTo>
                    <a:lnTo>
                      <a:pt x="12" y="472"/>
                    </a:lnTo>
                    <a:lnTo>
                      <a:pt x="17" y="458"/>
                    </a:lnTo>
                    <a:lnTo>
                      <a:pt x="21" y="451"/>
                    </a:lnTo>
                    <a:lnTo>
                      <a:pt x="29" y="446"/>
                    </a:lnTo>
                    <a:lnTo>
                      <a:pt x="41" y="440"/>
                    </a:lnTo>
                    <a:lnTo>
                      <a:pt x="52" y="436"/>
                    </a:lnTo>
                    <a:lnTo>
                      <a:pt x="62" y="431"/>
                    </a:lnTo>
                    <a:lnTo>
                      <a:pt x="71" y="427"/>
                    </a:lnTo>
                    <a:lnTo>
                      <a:pt x="83" y="421"/>
                    </a:lnTo>
                    <a:lnTo>
                      <a:pt x="99" y="417"/>
                    </a:lnTo>
                    <a:lnTo>
                      <a:pt x="109" y="413"/>
                    </a:lnTo>
                    <a:lnTo>
                      <a:pt x="120" y="409"/>
                    </a:lnTo>
                    <a:lnTo>
                      <a:pt x="134" y="405"/>
                    </a:lnTo>
                    <a:lnTo>
                      <a:pt x="146" y="401"/>
                    </a:lnTo>
                    <a:lnTo>
                      <a:pt x="158" y="397"/>
                    </a:lnTo>
                    <a:lnTo>
                      <a:pt x="170" y="393"/>
                    </a:lnTo>
                    <a:lnTo>
                      <a:pt x="181" y="388"/>
                    </a:lnTo>
                    <a:lnTo>
                      <a:pt x="194" y="384"/>
                    </a:lnTo>
                    <a:lnTo>
                      <a:pt x="194" y="376"/>
                    </a:lnTo>
                    <a:lnTo>
                      <a:pt x="189" y="373"/>
                    </a:lnTo>
                    <a:lnTo>
                      <a:pt x="179" y="374"/>
                    </a:lnTo>
                    <a:lnTo>
                      <a:pt x="170" y="376"/>
                    </a:lnTo>
                    <a:lnTo>
                      <a:pt x="163" y="378"/>
                    </a:lnTo>
                    <a:lnTo>
                      <a:pt x="155" y="382"/>
                    </a:lnTo>
                    <a:lnTo>
                      <a:pt x="140" y="386"/>
                    </a:lnTo>
                    <a:lnTo>
                      <a:pt x="125" y="393"/>
                    </a:lnTo>
                    <a:lnTo>
                      <a:pt x="125" y="391"/>
                    </a:lnTo>
                    <a:lnTo>
                      <a:pt x="123" y="388"/>
                    </a:lnTo>
                    <a:lnTo>
                      <a:pt x="109" y="395"/>
                    </a:lnTo>
                    <a:lnTo>
                      <a:pt x="97" y="399"/>
                    </a:lnTo>
                    <a:lnTo>
                      <a:pt x="83" y="401"/>
                    </a:lnTo>
                    <a:lnTo>
                      <a:pt x="71" y="407"/>
                    </a:lnTo>
                    <a:lnTo>
                      <a:pt x="71" y="410"/>
                    </a:lnTo>
                    <a:lnTo>
                      <a:pt x="57" y="409"/>
                    </a:lnTo>
                    <a:lnTo>
                      <a:pt x="47" y="413"/>
                    </a:lnTo>
                    <a:lnTo>
                      <a:pt x="38" y="417"/>
                    </a:lnTo>
                    <a:lnTo>
                      <a:pt x="28" y="417"/>
                    </a:lnTo>
                    <a:lnTo>
                      <a:pt x="24" y="421"/>
                    </a:lnTo>
                    <a:lnTo>
                      <a:pt x="26" y="425"/>
                    </a:lnTo>
                    <a:lnTo>
                      <a:pt x="26" y="427"/>
                    </a:lnTo>
                    <a:lnTo>
                      <a:pt x="21" y="429"/>
                    </a:lnTo>
                    <a:lnTo>
                      <a:pt x="1" y="429"/>
                    </a:lnTo>
                    <a:lnTo>
                      <a:pt x="0" y="399"/>
                    </a:lnTo>
                    <a:lnTo>
                      <a:pt x="28" y="388"/>
                    </a:lnTo>
                    <a:lnTo>
                      <a:pt x="24" y="386"/>
                    </a:lnTo>
                    <a:lnTo>
                      <a:pt x="21" y="384"/>
                    </a:lnTo>
                    <a:lnTo>
                      <a:pt x="24" y="384"/>
                    </a:lnTo>
                    <a:lnTo>
                      <a:pt x="28" y="382"/>
                    </a:lnTo>
                    <a:lnTo>
                      <a:pt x="32" y="376"/>
                    </a:lnTo>
                    <a:lnTo>
                      <a:pt x="36" y="373"/>
                    </a:lnTo>
                    <a:lnTo>
                      <a:pt x="45" y="371"/>
                    </a:lnTo>
                    <a:lnTo>
                      <a:pt x="55" y="366"/>
                    </a:lnTo>
                    <a:lnTo>
                      <a:pt x="66" y="358"/>
                    </a:lnTo>
                    <a:lnTo>
                      <a:pt x="80" y="354"/>
                    </a:lnTo>
                    <a:lnTo>
                      <a:pt x="75" y="356"/>
                    </a:lnTo>
                    <a:lnTo>
                      <a:pt x="81" y="358"/>
                    </a:lnTo>
                    <a:lnTo>
                      <a:pt x="88" y="358"/>
                    </a:lnTo>
                    <a:lnTo>
                      <a:pt x="97" y="348"/>
                    </a:lnTo>
                    <a:lnTo>
                      <a:pt x="109" y="344"/>
                    </a:lnTo>
                    <a:lnTo>
                      <a:pt x="120" y="339"/>
                    </a:lnTo>
                    <a:lnTo>
                      <a:pt x="137" y="336"/>
                    </a:lnTo>
                    <a:lnTo>
                      <a:pt x="151" y="334"/>
                    </a:lnTo>
                    <a:lnTo>
                      <a:pt x="166" y="330"/>
                    </a:lnTo>
                    <a:lnTo>
                      <a:pt x="179" y="326"/>
                    </a:lnTo>
                    <a:lnTo>
                      <a:pt x="194" y="322"/>
                    </a:lnTo>
                    <a:lnTo>
                      <a:pt x="187" y="315"/>
                    </a:lnTo>
                    <a:lnTo>
                      <a:pt x="181" y="313"/>
                    </a:lnTo>
                    <a:lnTo>
                      <a:pt x="172" y="311"/>
                    </a:lnTo>
                    <a:lnTo>
                      <a:pt x="166" y="313"/>
                    </a:lnTo>
                    <a:lnTo>
                      <a:pt x="146" y="319"/>
                    </a:lnTo>
                    <a:lnTo>
                      <a:pt x="132" y="322"/>
                    </a:lnTo>
                    <a:lnTo>
                      <a:pt x="125" y="319"/>
                    </a:lnTo>
                    <a:lnTo>
                      <a:pt x="120" y="322"/>
                    </a:lnTo>
                    <a:lnTo>
                      <a:pt x="111" y="326"/>
                    </a:lnTo>
                    <a:lnTo>
                      <a:pt x="107" y="328"/>
                    </a:lnTo>
                    <a:lnTo>
                      <a:pt x="109" y="326"/>
                    </a:lnTo>
                    <a:lnTo>
                      <a:pt x="109" y="322"/>
                    </a:lnTo>
                    <a:lnTo>
                      <a:pt x="107" y="322"/>
                    </a:lnTo>
                    <a:lnTo>
                      <a:pt x="99" y="326"/>
                    </a:lnTo>
                    <a:lnTo>
                      <a:pt x="92" y="330"/>
                    </a:lnTo>
                    <a:lnTo>
                      <a:pt x="83" y="334"/>
                    </a:lnTo>
                    <a:lnTo>
                      <a:pt x="75" y="338"/>
                    </a:lnTo>
                    <a:lnTo>
                      <a:pt x="73" y="336"/>
                    </a:lnTo>
                    <a:lnTo>
                      <a:pt x="73" y="334"/>
                    </a:lnTo>
                    <a:lnTo>
                      <a:pt x="69" y="339"/>
                    </a:lnTo>
                    <a:lnTo>
                      <a:pt x="64" y="341"/>
                    </a:lnTo>
                    <a:lnTo>
                      <a:pt x="55" y="343"/>
                    </a:lnTo>
                    <a:lnTo>
                      <a:pt x="54" y="346"/>
                    </a:lnTo>
                    <a:lnTo>
                      <a:pt x="45" y="346"/>
                    </a:lnTo>
                    <a:lnTo>
                      <a:pt x="38" y="356"/>
                    </a:lnTo>
                    <a:lnTo>
                      <a:pt x="38" y="354"/>
                    </a:lnTo>
                    <a:lnTo>
                      <a:pt x="43" y="346"/>
                    </a:lnTo>
                    <a:lnTo>
                      <a:pt x="36" y="348"/>
                    </a:lnTo>
                    <a:lnTo>
                      <a:pt x="28" y="350"/>
                    </a:lnTo>
                    <a:lnTo>
                      <a:pt x="19" y="352"/>
                    </a:lnTo>
                    <a:lnTo>
                      <a:pt x="17" y="360"/>
                    </a:lnTo>
                    <a:lnTo>
                      <a:pt x="3" y="360"/>
                    </a:lnTo>
                    <a:lnTo>
                      <a:pt x="3" y="336"/>
                    </a:lnTo>
                    <a:lnTo>
                      <a:pt x="6" y="336"/>
                    </a:lnTo>
                    <a:lnTo>
                      <a:pt x="10" y="334"/>
                    </a:lnTo>
                    <a:lnTo>
                      <a:pt x="3" y="328"/>
                    </a:lnTo>
                    <a:lnTo>
                      <a:pt x="8" y="328"/>
                    </a:lnTo>
                    <a:lnTo>
                      <a:pt x="15" y="330"/>
                    </a:lnTo>
                    <a:lnTo>
                      <a:pt x="17" y="328"/>
                    </a:lnTo>
                    <a:lnTo>
                      <a:pt x="15" y="324"/>
                    </a:lnTo>
                    <a:lnTo>
                      <a:pt x="17" y="324"/>
                    </a:lnTo>
                    <a:lnTo>
                      <a:pt x="28" y="324"/>
                    </a:lnTo>
                    <a:lnTo>
                      <a:pt x="34" y="322"/>
                    </a:lnTo>
                    <a:lnTo>
                      <a:pt x="38" y="322"/>
                    </a:lnTo>
                    <a:lnTo>
                      <a:pt x="45" y="317"/>
                    </a:lnTo>
                    <a:lnTo>
                      <a:pt x="60" y="317"/>
                    </a:lnTo>
                    <a:lnTo>
                      <a:pt x="71" y="313"/>
                    </a:lnTo>
                    <a:lnTo>
                      <a:pt x="73" y="305"/>
                    </a:lnTo>
                    <a:lnTo>
                      <a:pt x="71" y="307"/>
                    </a:lnTo>
                    <a:lnTo>
                      <a:pt x="71" y="313"/>
                    </a:lnTo>
                    <a:lnTo>
                      <a:pt x="80" y="313"/>
                    </a:lnTo>
                    <a:lnTo>
                      <a:pt x="88" y="305"/>
                    </a:lnTo>
                    <a:lnTo>
                      <a:pt x="86" y="303"/>
                    </a:lnTo>
                    <a:lnTo>
                      <a:pt x="88" y="303"/>
                    </a:lnTo>
                    <a:lnTo>
                      <a:pt x="92" y="300"/>
                    </a:lnTo>
                    <a:lnTo>
                      <a:pt x="97" y="297"/>
                    </a:lnTo>
                    <a:lnTo>
                      <a:pt x="106" y="300"/>
                    </a:lnTo>
                    <a:lnTo>
                      <a:pt x="111" y="298"/>
                    </a:lnTo>
                    <a:lnTo>
                      <a:pt x="123" y="297"/>
                    </a:lnTo>
                    <a:lnTo>
                      <a:pt x="134" y="293"/>
                    </a:lnTo>
                    <a:lnTo>
                      <a:pt x="146" y="291"/>
                    </a:lnTo>
                    <a:lnTo>
                      <a:pt x="155" y="287"/>
                    </a:lnTo>
                    <a:lnTo>
                      <a:pt x="166" y="283"/>
                    </a:lnTo>
                    <a:lnTo>
                      <a:pt x="175" y="279"/>
                    </a:lnTo>
                    <a:lnTo>
                      <a:pt x="181" y="274"/>
                    </a:lnTo>
                    <a:lnTo>
                      <a:pt x="179" y="268"/>
                    </a:lnTo>
                    <a:lnTo>
                      <a:pt x="99" y="283"/>
                    </a:lnTo>
                    <a:lnTo>
                      <a:pt x="99" y="279"/>
                    </a:lnTo>
                    <a:lnTo>
                      <a:pt x="97" y="279"/>
                    </a:lnTo>
                    <a:lnTo>
                      <a:pt x="92" y="281"/>
                    </a:lnTo>
                    <a:lnTo>
                      <a:pt x="88" y="281"/>
                    </a:lnTo>
                    <a:lnTo>
                      <a:pt x="81" y="281"/>
                    </a:lnTo>
                    <a:lnTo>
                      <a:pt x="80" y="283"/>
                    </a:lnTo>
                    <a:lnTo>
                      <a:pt x="73" y="281"/>
                    </a:lnTo>
                    <a:lnTo>
                      <a:pt x="66" y="287"/>
                    </a:lnTo>
                    <a:lnTo>
                      <a:pt x="66" y="295"/>
                    </a:lnTo>
                    <a:lnTo>
                      <a:pt x="57" y="289"/>
                    </a:lnTo>
                    <a:lnTo>
                      <a:pt x="55" y="285"/>
                    </a:lnTo>
                    <a:lnTo>
                      <a:pt x="50" y="293"/>
                    </a:lnTo>
                    <a:lnTo>
                      <a:pt x="38" y="295"/>
                    </a:lnTo>
                    <a:lnTo>
                      <a:pt x="32" y="293"/>
                    </a:lnTo>
                    <a:lnTo>
                      <a:pt x="28" y="293"/>
                    </a:lnTo>
                    <a:lnTo>
                      <a:pt x="21" y="297"/>
                    </a:lnTo>
                    <a:lnTo>
                      <a:pt x="21" y="303"/>
                    </a:lnTo>
                    <a:lnTo>
                      <a:pt x="12" y="298"/>
                    </a:lnTo>
                    <a:lnTo>
                      <a:pt x="12" y="289"/>
                    </a:lnTo>
                    <a:lnTo>
                      <a:pt x="15" y="275"/>
                    </a:lnTo>
                    <a:lnTo>
                      <a:pt x="15" y="268"/>
                    </a:lnTo>
                    <a:lnTo>
                      <a:pt x="21" y="265"/>
                    </a:lnTo>
                    <a:lnTo>
                      <a:pt x="29" y="263"/>
                    </a:lnTo>
                    <a:lnTo>
                      <a:pt x="28" y="259"/>
                    </a:lnTo>
                    <a:lnTo>
                      <a:pt x="32" y="259"/>
                    </a:lnTo>
                    <a:lnTo>
                      <a:pt x="34" y="257"/>
                    </a:lnTo>
                    <a:lnTo>
                      <a:pt x="32" y="255"/>
                    </a:lnTo>
                    <a:lnTo>
                      <a:pt x="38" y="257"/>
                    </a:lnTo>
                    <a:lnTo>
                      <a:pt x="38" y="248"/>
                    </a:lnTo>
                    <a:lnTo>
                      <a:pt x="47" y="257"/>
                    </a:lnTo>
                    <a:lnTo>
                      <a:pt x="52" y="250"/>
                    </a:lnTo>
                    <a:lnTo>
                      <a:pt x="55" y="242"/>
                    </a:lnTo>
                    <a:lnTo>
                      <a:pt x="57" y="238"/>
                    </a:lnTo>
                    <a:lnTo>
                      <a:pt x="66" y="242"/>
                    </a:lnTo>
                    <a:lnTo>
                      <a:pt x="71" y="234"/>
                    </a:lnTo>
                    <a:lnTo>
                      <a:pt x="80" y="232"/>
                    </a:lnTo>
                    <a:lnTo>
                      <a:pt x="83" y="236"/>
                    </a:lnTo>
                    <a:lnTo>
                      <a:pt x="92" y="234"/>
                    </a:lnTo>
                    <a:lnTo>
                      <a:pt x="97" y="231"/>
                    </a:lnTo>
                    <a:lnTo>
                      <a:pt x="107" y="231"/>
                    </a:lnTo>
                    <a:lnTo>
                      <a:pt x="106" y="228"/>
                    </a:lnTo>
                    <a:lnTo>
                      <a:pt x="106" y="226"/>
                    </a:lnTo>
                    <a:lnTo>
                      <a:pt x="118" y="220"/>
                    </a:lnTo>
                    <a:lnTo>
                      <a:pt x="116" y="224"/>
                    </a:lnTo>
                    <a:lnTo>
                      <a:pt x="120" y="226"/>
                    </a:lnTo>
                    <a:lnTo>
                      <a:pt x="132" y="218"/>
                    </a:lnTo>
                    <a:lnTo>
                      <a:pt x="149" y="214"/>
                    </a:lnTo>
                    <a:lnTo>
                      <a:pt x="158" y="206"/>
                    </a:lnTo>
                    <a:lnTo>
                      <a:pt x="158" y="196"/>
                    </a:lnTo>
                    <a:lnTo>
                      <a:pt x="146" y="196"/>
                    </a:lnTo>
                    <a:lnTo>
                      <a:pt x="137" y="196"/>
                    </a:lnTo>
                    <a:lnTo>
                      <a:pt x="127" y="197"/>
                    </a:lnTo>
                    <a:lnTo>
                      <a:pt x="120" y="201"/>
                    </a:lnTo>
                    <a:lnTo>
                      <a:pt x="106" y="205"/>
                    </a:lnTo>
                    <a:lnTo>
                      <a:pt x="90" y="212"/>
                    </a:lnTo>
                    <a:lnTo>
                      <a:pt x="73" y="214"/>
                    </a:lnTo>
                    <a:lnTo>
                      <a:pt x="57" y="218"/>
                    </a:lnTo>
                    <a:lnTo>
                      <a:pt x="43" y="218"/>
                    </a:lnTo>
                    <a:lnTo>
                      <a:pt x="28" y="212"/>
                    </a:lnTo>
                    <a:lnTo>
                      <a:pt x="28" y="201"/>
                    </a:lnTo>
                    <a:lnTo>
                      <a:pt x="38" y="196"/>
                    </a:lnTo>
                    <a:lnTo>
                      <a:pt x="45" y="192"/>
                    </a:lnTo>
                    <a:lnTo>
                      <a:pt x="55" y="192"/>
                    </a:lnTo>
                    <a:lnTo>
                      <a:pt x="55" y="184"/>
                    </a:lnTo>
                    <a:lnTo>
                      <a:pt x="66" y="181"/>
                    </a:lnTo>
                    <a:lnTo>
                      <a:pt x="62" y="183"/>
                    </a:lnTo>
                    <a:lnTo>
                      <a:pt x="66" y="186"/>
                    </a:lnTo>
                    <a:lnTo>
                      <a:pt x="71" y="186"/>
                    </a:lnTo>
                    <a:lnTo>
                      <a:pt x="71" y="179"/>
                    </a:lnTo>
                    <a:lnTo>
                      <a:pt x="75" y="179"/>
                    </a:lnTo>
                    <a:lnTo>
                      <a:pt x="81" y="181"/>
                    </a:lnTo>
                    <a:lnTo>
                      <a:pt x="86" y="179"/>
                    </a:lnTo>
                    <a:lnTo>
                      <a:pt x="81" y="175"/>
                    </a:lnTo>
                    <a:lnTo>
                      <a:pt x="75" y="175"/>
                    </a:lnTo>
                    <a:lnTo>
                      <a:pt x="81" y="171"/>
                    </a:lnTo>
                    <a:lnTo>
                      <a:pt x="88" y="169"/>
                    </a:lnTo>
                    <a:lnTo>
                      <a:pt x="86" y="171"/>
                    </a:lnTo>
                    <a:lnTo>
                      <a:pt x="92" y="173"/>
                    </a:lnTo>
                    <a:lnTo>
                      <a:pt x="97" y="169"/>
                    </a:lnTo>
                    <a:lnTo>
                      <a:pt x="99" y="165"/>
                    </a:lnTo>
                    <a:lnTo>
                      <a:pt x="107" y="169"/>
                    </a:lnTo>
                    <a:lnTo>
                      <a:pt x="120" y="161"/>
                    </a:lnTo>
                    <a:lnTo>
                      <a:pt x="120" y="165"/>
                    </a:lnTo>
                    <a:lnTo>
                      <a:pt x="123" y="169"/>
                    </a:lnTo>
                    <a:lnTo>
                      <a:pt x="127" y="165"/>
                    </a:lnTo>
                    <a:lnTo>
                      <a:pt x="127" y="161"/>
                    </a:lnTo>
                    <a:lnTo>
                      <a:pt x="127" y="159"/>
                    </a:lnTo>
                    <a:lnTo>
                      <a:pt x="135" y="160"/>
                    </a:lnTo>
                    <a:lnTo>
                      <a:pt x="135" y="163"/>
                    </a:lnTo>
                    <a:lnTo>
                      <a:pt x="137" y="169"/>
                    </a:lnTo>
                    <a:lnTo>
                      <a:pt x="137" y="163"/>
                    </a:lnTo>
                    <a:lnTo>
                      <a:pt x="137" y="159"/>
                    </a:lnTo>
                    <a:lnTo>
                      <a:pt x="146" y="157"/>
                    </a:lnTo>
                    <a:lnTo>
                      <a:pt x="155" y="157"/>
                    </a:lnTo>
                    <a:lnTo>
                      <a:pt x="166" y="153"/>
                    </a:lnTo>
                    <a:lnTo>
                      <a:pt x="172" y="151"/>
                    </a:lnTo>
                    <a:lnTo>
                      <a:pt x="181" y="147"/>
                    </a:lnTo>
                    <a:lnTo>
                      <a:pt x="191" y="145"/>
                    </a:lnTo>
                    <a:lnTo>
                      <a:pt x="198" y="143"/>
                    </a:lnTo>
                    <a:lnTo>
                      <a:pt x="212" y="145"/>
                    </a:lnTo>
                    <a:lnTo>
                      <a:pt x="214" y="137"/>
                    </a:lnTo>
                    <a:lnTo>
                      <a:pt x="207" y="132"/>
                    </a:lnTo>
                    <a:lnTo>
                      <a:pt x="194" y="130"/>
                    </a:lnTo>
                    <a:lnTo>
                      <a:pt x="181" y="132"/>
                    </a:lnTo>
                    <a:lnTo>
                      <a:pt x="170" y="132"/>
                    </a:lnTo>
                    <a:lnTo>
                      <a:pt x="160" y="136"/>
                    </a:lnTo>
                    <a:lnTo>
                      <a:pt x="149" y="139"/>
                    </a:lnTo>
                    <a:lnTo>
                      <a:pt x="137" y="141"/>
                    </a:lnTo>
                    <a:lnTo>
                      <a:pt x="127" y="145"/>
                    </a:lnTo>
                    <a:lnTo>
                      <a:pt x="118" y="147"/>
                    </a:lnTo>
                    <a:lnTo>
                      <a:pt x="107" y="147"/>
                    </a:lnTo>
                    <a:lnTo>
                      <a:pt x="97" y="149"/>
                    </a:lnTo>
                    <a:lnTo>
                      <a:pt x="86" y="149"/>
                    </a:lnTo>
                    <a:lnTo>
                      <a:pt x="75" y="149"/>
                    </a:lnTo>
                    <a:lnTo>
                      <a:pt x="66" y="157"/>
                    </a:lnTo>
                    <a:lnTo>
                      <a:pt x="55" y="159"/>
                    </a:lnTo>
                    <a:lnTo>
                      <a:pt x="45" y="159"/>
                    </a:lnTo>
                    <a:lnTo>
                      <a:pt x="36" y="160"/>
                    </a:lnTo>
                    <a:lnTo>
                      <a:pt x="38" y="149"/>
                    </a:lnTo>
                    <a:lnTo>
                      <a:pt x="45" y="143"/>
                    </a:lnTo>
                    <a:lnTo>
                      <a:pt x="55" y="139"/>
                    </a:lnTo>
                    <a:lnTo>
                      <a:pt x="69" y="137"/>
                    </a:lnTo>
                    <a:lnTo>
                      <a:pt x="80" y="134"/>
                    </a:lnTo>
                    <a:lnTo>
                      <a:pt x="92" y="132"/>
                    </a:lnTo>
                    <a:lnTo>
                      <a:pt x="104" y="130"/>
                    </a:lnTo>
                    <a:lnTo>
                      <a:pt x="116" y="125"/>
                    </a:lnTo>
                    <a:lnTo>
                      <a:pt x="132" y="121"/>
                    </a:lnTo>
                    <a:lnTo>
                      <a:pt x="146" y="117"/>
                    </a:lnTo>
                    <a:lnTo>
                      <a:pt x="166" y="114"/>
                    </a:lnTo>
                    <a:lnTo>
                      <a:pt x="184" y="110"/>
                    </a:lnTo>
                    <a:lnTo>
                      <a:pt x="200" y="106"/>
                    </a:lnTo>
                    <a:lnTo>
                      <a:pt x="220" y="102"/>
                    </a:lnTo>
                    <a:lnTo>
                      <a:pt x="229" y="100"/>
                    </a:lnTo>
                    <a:lnTo>
                      <a:pt x="240" y="98"/>
                    </a:lnTo>
                    <a:lnTo>
                      <a:pt x="250" y="98"/>
                    </a:lnTo>
                    <a:lnTo>
                      <a:pt x="261" y="98"/>
                    </a:lnTo>
                    <a:lnTo>
                      <a:pt x="254" y="98"/>
                    </a:lnTo>
                    <a:lnTo>
                      <a:pt x="264" y="96"/>
                    </a:lnTo>
                    <a:lnTo>
                      <a:pt x="276" y="98"/>
                    </a:lnTo>
                    <a:lnTo>
                      <a:pt x="280" y="96"/>
                    </a:lnTo>
                    <a:lnTo>
                      <a:pt x="283" y="88"/>
                    </a:lnTo>
                    <a:lnTo>
                      <a:pt x="267" y="82"/>
                    </a:lnTo>
                    <a:lnTo>
                      <a:pt x="252" y="84"/>
                    </a:lnTo>
                    <a:lnTo>
                      <a:pt x="235" y="86"/>
                    </a:lnTo>
                    <a:lnTo>
                      <a:pt x="220" y="91"/>
                    </a:lnTo>
                    <a:lnTo>
                      <a:pt x="220" y="88"/>
                    </a:lnTo>
                    <a:lnTo>
                      <a:pt x="220" y="84"/>
                    </a:lnTo>
                    <a:lnTo>
                      <a:pt x="215" y="88"/>
                    </a:lnTo>
                    <a:lnTo>
                      <a:pt x="217" y="91"/>
                    </a:lnTo>
                    <a:lnTo>
                      <a:pt x="200" y="84"/>
                    </a:lnTo>
                    <a:lnTo>
                      <a:pt x="189" y="88"/>
                    </a:lnTo>
                    <a:lnTo>
                      <a:pt x="194" y="91"/>
                    </a:lnTo>
                    <a:lnTo>
                      <a:pt x="200" y="91"/>
                    </a:lnTo>
                    <a:lnTo>
                      <a:pt x="194" y="91"/>
                    </a:lnTo>
                    <a:lnTo>
                      <a:pt x="189" y="92"/>
                    </a:lnTo>
                    <a:lnTo>
                      <a:pt x="181" y="91"/>
                    </a:lnTo>
                    <a:lnTo>
                      <a:pt x="181" y="84"/>
                    </a:lnTo>
                    <a:lnTo>
                      <a:pt x="177" y="91"/>
                    </a:lnTo>
                    <a:lnTo>
                      <a:pt x="168" y="94"/>
                    </a:lnTo>
                    <a:lnTo>
                      <a:pt x="160" y="92"/>
                    </a:lnTo>
                    <a:lnTo>
                      <a:pt x="151" y="94"/>
                    </a:lnTo>
                    <a:lnTo>
                      <a:pt x="158" y="98"/>
                    </a:lnTo>
                    <a:lnTo>
                      <a:pt x="155" y="94"/>
                    </a:lnTo>
                    <a:lnTo>
                      <a:pt x="146" y="94"/>
                    </a:lnTo>
                    <a:lnTo>
                      <a:pt x="137" y="94"/>
                    </a:lnTo>
                    <a:lnTo>
                      <a:pt x="135" y="98"/>
                    </a:lnTo>
                    <a:lnTo>
                      <a:pt x="137" y="104"/>
                    </a:lnTo>
                    <a:lnTo>
                      <a:pt x="132" y="104"/>
                    </a:lnTo>
                    <a:lnTo>
                      <a:pt x="129" y="98"/>
                    </a:lnTo>
                    <a:lnTo>
                      <a:pt x="129" y="94"/>
                    </a:lnTo>
                    <a:lnTo>
                      <a:pt x="123" y="96"/>
                    </a:lnTo>
                    <a:lnTo>
                      <a:pt x="123" y="100"/>
                    </a:lnTo>
                    <a:lnTo>
                      <a:pt x="120" y="102"/>
                    </a:lnTo>
                    <a:lnTo>
                      <a:pt x="116" y="104"/>
                    </a:lnTo>
                    <a:lnTo>
                      <a:pt x="107" y="98"/>
                    </a:lnTo>
                    <a:lnTo>
                      <a:pt x="106" y="100"/>
                    </a:lnTo>
                    <a:lnTo>
                      <a:pt x="106" y="106"/>
                    </a:lnTo>
                    <a:lnTo>
                      <a:pt x="101" y="104"/>
                    </a:lnTo>
                    <a:lnTo>
                      <a:pt x="99" y="104"/>
                    </a:lnTo>
                    <a:lnTo>
                      <a:pt x="97" y="104"/>
                    </a:lnTo>
                    <a:lnTo>
                      <a:pt x="97" y="108"/>
                    </a:lnTo>
                    <a:lnTo>
                      <a:pt x="92" y="102"/>
                    </a:lnTo>
                    <a:lnTo>
                      <a:pt x="86" y="104"/>
                    </a:lnTo>
                    <a:lnTo>
                      <a:pt x="78" y="106"/>
                    </a:lnTo>
                    <a:lnTo>
                      <a:pt x="69" y="108"/>
                    </a:lnTo>
                    <a:lnTo>
                      <a:pt x="57" y="112"/>
                    </a:lnTo>
                    <a:lnTo>
                      <a:pt x="47" y="110"/>
                    </a:lnTo>
                    <a:lnTo>
                      <a:pt x="47" y="98"/>
                    </a:lnTo>
                    <a:lnTo>
                      <a:pt x="47" y="86"/>
                    </a:lnTo>
                    <a:lnTo>
                      <a:pt x="50" y="70"/>
                    </a:lnTo>
                    <a:lnTo>
                      <a:pt x="52" y="55"/>
                    </a:lnTo>
                    <a:lnTo>
                      <a:pt x="52" y="46"/>
                    </a:lnTo>
                    <a:lnTo>
                      <a:pt x="54" y="37"/>
                    </a:lnTo>
                    <a:lnTo>
                      <a:pt x="55" y="29"/>
                    </a:lnTo>
                    <a:lnTo>
                      <a:pt x="55" y="23"/>
                    </a:lnTo>
                    <a:lnTo>
                      <a:pt x="57" y="11"/>
                    </a:lnTo>
                    <a:lnTo>
                      <a:pt x="62" y="1"/>
                    </a:lnTo>
                    <a:lnTo>
                      <a:pt x="73" y="0"/>
                    </a:lnTo>
                    <a:lnTo>
                      <a:pt x="88" y="0"/>
                    </a:lnTo>
                    <a:lnTo>
                      <a:pt x="101" y="0"/>
                    </a:lnTo>
                    <a:lnTo>
                      <a:pt x="118" y="0"/>
                    </a:lnTo>
                    <a:lnTo>
                      <a:pt x="132" y="0"/>
                    </a:lnTo>
                    <a:lnTo>
                      <a:pt x="146" y="1"/>
                    </a:lnTo>
                    <a:lnTo>
                      <a:pt x="160" y="3"/>
                    </a:lnTo>
                    <a:lnTo>
                      <a:pt x="175" y="5"/>
                    </a:lnTo>
                    <a:lnTo>
                      <a:pt x="189" y="5"/>
                    </a:lnTo>
                    <a:lnTo>
                      <a:pt x="205" y="7"/>
                    </a:lnTo>
                    <a:lnTo>
                      <a:pt x="220" y="7"/>
                    </a:lnTo>
                    <a:lnTo>
                      <a:pt x="235" y="9"/>
                    </a:lnTo>
                    <a:lnTo>
                      <a:pt x="248" y="11"/>
                    </a:lnTo>
                    <a:lnTo>
                      <a:pt x="264" y="13"/>
                    </a:lnTo>
                    <a:lnTo>
                      <a:pt x="280" y="13"/>
                    </a:lnTo>
                    <a:lnTo>
                      <a:pt x="295" y="17"/>
                    </a:lnTo>
                    <a:lnTo>
                      <a:pt x="309" y="17"/>
                    </a:lnTo>
                    <a:lnTo>
                      <a:pt x="325" y="18"/>
                    </a:lnTo>
                    <a:lnTo>
                      <a:pt x="339" y="18"/>
                    </a:lnTo>
                    <a:lnTo>
                      <a:pt x="356" y="20"/>
                    </a:lnTo>
                    <a:lnTo>
                      <a:pt x="369" y="20"/>
                    </a:lnTo>
                    <a:lnTo>
                      <a:pt x="384" y="22"/>
                    </a:lnTo>
                    <a:lnTo>
                      <a:pt x="401" y="22"/>
                    </a:lnTo>
                    <a:lnTo>
                      <a:pt x="417" y="23"/>
                    </a:lnTo>
                    <a:lnTo>
                      <a:pt x="429" y="22"/>
                    </a:lnTo>
                    <a:lnTo>
                      <a:pt x="445" y="22"/>
                    </a:lnTo>
                    <a:lnTo>
                      <a:pt x="462" y="22"/>
                    </a:lnTo>
                    <a:lnTo>
                      <a:pt x="477" y="22"/>
                    </a:lnTo>
                    <a:lnTo>
                      <a:pt x="490" y="22"/>
                    </a:lnTo>
                    <a:lnTo>
                      <a:pt x="507" y="22"/>
                    </a:lnTo>
                    <a:lnTo>
                      <a:pt x="523" y="20"/>
                    </a:lnTo>
                    <a:lnTo>
                      <a:pt x="539" y="18"/>
                    </a:lnTo>
                  </a:path>
                </a:pathLst>
              </a:custGeom>
              <a:noFill/>
              <a:ln w="12700" cap="rnd">
                <a:solidFill>
                  <a:srgbClr val="9CAFFF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86" name="Freeform 13"/>
              <p:cNvSpPr>
                <a:spLocks/>
              </p:cNvSpPr>
              <p:nvPr/>
            </p:nvSpPr>
            <p:spPr bwMode="auto">
              <a:xfrm>
                <a:off x="3401" y="1122"/>
                <a:ext cx="448" cy="513"/>
              </a:xfrm>
              <a:custGeom>
                <a:avLst/>
                <a:gdLst>
                  <a:gd name="T0" fmla="*/ 422 w 448"/>
                  <a:gd name="T1" fmla="*/ 97 h 513"/>
                  <a:gd name="T2" fmla="*/ 440 w 448"/>
                  <a:gd name="T3" fmla="*/ 213 h 513"/>
                  <a:gd name="T4" fmla="*/ 445 w 448"/>
                  <a:gd name="T5" fmla="*/ 325 h 513"/>
                  <a:gd name="T6" fmla="*/ 408 w 448"/>
                  <a:gd name="T7" fmla="*/ 428 h 513"/>
                  <a:gd name="T8" fmla="*/ 304 w 448"/>
                  <a:gd name="T9" fmla="*/ 486 h 513"/>
                  <a:gd name="T10" fmla="*/ 300 w 448"/>
                  <a:gd name="T11" fmla="*/ 471 h 513"/>
                  <a:gd name="T12" fmla="*/ 304 w 448"/>
                  <a:gd name="T13" fmla="*/ 451 h 513"/>
                  <a:gd name="T14" fmla="*/ 263 w 448"/>
                  <a:gd name="T15" fmla="*/ 465 h 513"/>
                  <a:gd name="T16" fmla="*/ 231 w 448"/>
                  <a:gd name="T17" fmla="*/ 471 h 513"/>
                  <a:gd name="T18" fmla="*/ 182 w 448"/>
                  <a:gd name="T19" fmla="*/ 488 h 513"/>
                  <a:gd name="T20" fmla="*/ 149 w 448"/>
                  <a:gd name="T21" fmla="*/ 504 h 513"/>
                  <a:gd name="T22" fmla="*/ 91 w 448"/>
                  <a:gd name="T23" fmla="*/ 512 h 513"/>
                  <a:gd name="T24" fmla="*/ 130 w 448"/>
                  <a:gd name="T25" fmla="*/ 475 h 513"/>
                  <a:gd name="T26" fmla="*/ 218 w 448"/>
                  <a:gd name="T27" fmla="*/ 435 h 513"/>
                  <a:gd name="T28" fmla="*/ 290 w 448"/>
                  <a:gd name="T29" fmla="*/ 406 h 513"/>
                  <a:gd name="T30" fmla="*/ 262 w 448"/>
                  <a:gd name="T31" fmla="*/ 400 h 513"/>
                  <a:gd name="T32" fmla="*/ 182 w 448"/>
                  <a:gd name="T33" fmla="*/ 431 h 513"/>
                  <a:gd name="T34" fmla="*/ 124 w 448"/>
                  <a:gd name="T35" fmla="*/ 454 h 513"/>
                  <a:gd name="T36" fmla="*/ 54 w 448"/>
                  <a:gd name="T37" fmla="*/ 482 h 513"/>
                  <a:gd name="T38" fmla="*/ 61 w 448"/>
                  <a:gd name="T39" fmla="*/ 463 h 513"/>
                  <a:gd name="T40" fmla="*/ 124 w 448"/>
                  <a:gd name="T41" fmla="*/ 426 h 513"/>
                  <a:gd name="T42" fmla="*/ 177 w 448"/>
                  <a:gd name="T43" fmla="*/ 392 h 513"/>
                  <a:gd name="T44" fmla="*/ 234 w 448"/>
                  <a:gd name="T45" fmla="*/ 349 h 513"/>
                  <a:gd name="T46" fmla="*/ 152 w 448"/>
                  <a:gd name="T47" fmla="*/ 380 h 513"/>
                  <a:gd name="T48" fmla="*/ 104 w 448"/>
                  <a:gd name="T49" fmla="*/ 407 h 513"/>
                  <a:gd name="T50" fmla="*/ 74 w 448"/>
                  <a:gd name="T51" fmla="*/ 431 h 513"/>
                  <a:gd name="T52" fmla="*/ 39 w 448"/>
                  <a:gd name="T53" fmla="*/ 431 h 513"/>
                  <a:gd name="T54" fmla="*/ 95 w 448"/>
                  <a:gd name="T55" fmla="*/ 380 h 513"/>
                  <a:gd name="T56" fmla="*/ 211 w 448"/>
                  <a:gd name="T57" fmla="*/ 321 h 513"/>
                  <a:gd name="T58" fmla="*/ 241 w 448"/>
                  <a:gd name="T59" fmla="*/ 293 h 513"/>
                  <a:gd name="T60" fmla="*/ 154 w 448"/>
                  <a:gd name="T61" fmla="*/ 325 h 513"/>
                  <a:gd name="T62" fmla="*/ 126 w 448"/>
                  <a:gd name="T63" fmla="*/ 337 h 513"/>
                  <a:gd name="T64" fmla="*/ 56 w 448"/>
                  <a:gd name="T65" fmla="*/ 370 h 513"/>
                  <a:gd name="T66" fmla="*/ 56 w 448"/>
                  <a:gd name="T67" fmla="*/ 342 h 513"/>
                  <a:gd name="T68" fmla="*/ 110 w 448"/>
                  <a:gd name="T69" fmla="*/ 315 h 513"/>
                  <a:gd name="T70" fmla="*/ 183 w 448"/>
                  <a:gd name="T71" fmla="*/ 276 h 513"/>
                  <a:gd name="T72" fmla="*/ 234 w 448"/>
                  <a:gd name="T73" fmla="*/ 241 h 513"/>
                  <a:gd name="T74" fmla="*/ 145 w 448"/>
                  <a:gd name="T75" fmla="*/ 273 h 513"/>
                  <a:gd name="T76" fmla="*/ 112 w 448"/>
                  <a:gd name="T77" fmla="*/ 280 h 513"/>
                  <a:gd name="T78" fmla="*/ 52 w 448"/>
                  <a:gd name="T79" fmla="*/ 314 h 513"/>
                  <a:gd name="T80" fmla="*/ 48 w 448"/>
                  <a:gd name="T81" fmla="*/ 284 h 513"/>
                  <a:gd name="T82" fmla="*/ 128 w 448"/>
                  <a:gd name="T83" fmla="*/ 241 h 513"/>
                  <a:gd name="T84" fmla="*/ 234 w 448"/>
                  <a:gd name="T85" fmla="*/ 187 h 513"/>
                  <a:gd name="T86" fmla="*/ 124 w 448"/>
                  <a:gd name="T87" fmla="*/ 223 h 513"/>
                  <a:gd name="T88" fmla="*/ 74 w 448"/>
                  <a:gd name="T89" fmla="*/ 245 h 513"/>
                  <a:gd name="T90" fmla="*/ 35 w 448"/>
                  <a:gd name="T91" fmla="*/ 260 h 513"/>
                  <a:gd name="T92" fmla="*/ 20 w 448"/>
                  <a:gd name="T93" fmla="*/ 245 h 513"/>
                  <a:gd name="T94" fmla="*/ 102 w 448"/>
                  <a:gd name="T95" fmla="*/ 203 h 513"/>
                  <a:gd name="T96" fmla="*/ 218 w 448"/>
                  <a:gd name="T97" fmla="*/ 161 h 513"/>
                  <a:gd name="T98" fmla="*/ 291 w 448"/>
                  <a:gd name="T99" fmla="*/ 134 h 513"/>
                  <a:gd name="T100" fmla="*/ 173 w 448"/>
                  <a:gd name="T101" fmla="*/ 159 h 513"/>
                  <a:gd name="T102" fmla="*/ 86 w 448"/>
                  <a:gd name="T103" fmla="*/ 191 h 513"/>
                  <a:gd name="T104" fmla="*/ 9 w 448"/>
                  <a:gd name="T105" fmla="*/ 199 h 513"/>
                  <a:gd name="T106" fmla="*/ 44 w 448"/>
                  <a:gd name="T107" fmla="*/ 174 h 513"/>
                  <a:gd name="T108" fmla="*/ 138 w 448"/>
                  <a:gd name="T109" fmla="*/ 136 h 513"/>
                  <a:gd name="T110" fmla="*/ 136 w 448"/>
                  <a:gd name="T111" fmla="*/ 118 h 513"/>
                  <a:gd name="T112" fmla="*/ 0 w 448"/>
                  <a:gd name="T113" fmla="*/ 156 h 513"/>
                  <a:gd name="T114" fmla="*/ 70 w 448"/>
                  <a:gd name="T115" fmla="*/ 107 h 513"/>
                  <a:gd name="T116" fmla="*/ 134 w 448"/>
                  <a:gd name="T117" fmla="*/ 75 h 513"/>
                  <a:gd name="T118" fmla="*/ 225 w 448"/>
                  <a:gd name="T119" fmla="*/ 41 h 513"/>
                  <a:gd name="T120" fmla="*/ 341 w 448"/>
                  <a:gd name="T121" fmla="*/ 2 h 513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448"/>
                  <a:gd name="T184" fmla="*/ 0 h 513"/>
                  <a:gd name="T185" fmla="*/ 448 w 448"/>
                  <a:gd name="T186" fmla="*/ 513 h 513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448" h="513">
                    <a:moveTo>
                      <a:pt x="414" y="2"/>
                    </a:moveTo>
                    <a:lnTo>
                      <a:pt x="414" y="12"/>
                    </a:lnTo>
                    <a:lnTo>
                      <a:pt x="414" y="24"/>
                    </a:lnTo>
                    <a:lnTo>
                      <a:pt x="417" y="36"/>
                    </a:lnTo>
                    <a:lnTo>
                      <a:pt x="419" y="47"/>
                    </a:lnTo>
                    <a:lnTo>
                      <a:pt x="419" y="60"/>
                    </a:lnTo>
                    <a:lnTo>
                      <a:pt x="421" y="71"/>
                    </a:lnTo>
                    <a:lnTo>
                      <a:pt x="421" y="85"/>
                    </a:lnTo>
                    <a:lnTo>
                      <a:pt x="422" y="97"/>
                    </a:lnTo>
                    <a:lnTo>
                      <a:pt x="422" y="110"/>
                    </a:lnTo>
                    <a:lnTo>
                      <a:pt x="427" y="122"/>
                    </a:lnTo>
                    <a:lnTo>
                      <a:pt x="427" y="136"/>
                    </a:lnTo>
                    <a:lnTo>
                      <a:pt x="429" y="150"/>
                    </a:lnTo>
                    <a:lnTo>
                      <a:pt x="431" y="161"/>
                    </a:lnTo>
                    <a:lnTo>
                      <a:pt x="434" y="174"/>
                    </a:lnTo>
                    <a:lnTo>
                      <a:pt x="436" y="187"/>
                    </a:lnTo>
                    <a:lnTo>
                      <a:pt x="440" y="201"/>
                    </a:lnTo>
                    <a:lnTo>
                      <a:pt x="440" y="213"/>
                    </a:lnTo>
                    <a:lnTo>
                      <a:pt x="440" y="224"/>
                    </a:lnTo>
                    <a:lnTo>
                      <a:pt x="440" y="236"/>
                    </a:lnTo>
                    <a:lnTo>
                      <a:pt x="443" y="250"/>
                    </a:lnTo>
                    <a:lnTo>
                      <a:pt x="443" y="262"/>
                    </a:lnTo>
                    <a:lnTo>
                      <a:pt x="445" y="276"/>
                    </a:lnTo>
                    <a:lnTo>
                      <a:pt x="445" y="288"/>
                    </a:lnTo>
                    <a:lnTo>
                      <a:pt x="447" y="301"/>
                    </a:lnTo>
                    <a:lnTo>
                      <a:pt x="445" y="314"/>
                    </a:lnTo>
                    <a:lnTo>
                      <a:pt x="445" y="325"/>
                    </a:lnTo>
                    <a:lnTo>
                      <a:pt x="445" y="340"/>
                    </a:lnTo>
                    <a:lnTo>
                      <a:pt x="445" y="353"/>
                    </a:lnTo>
                    <a:lnTo>
                      <a:pt x="443" y="364"/>
                    </a:lnTo>
                    <a:lnTo>
                      <a:pt x="443" y="378"/>
                    </a:lnTo>
                    <a:lnTo>
                      <a:pt x="440" y="390"/>
                    </a:lnTo>
                    <a:lnTo>
                      <a:pt x="440" y="404"/>
                    </a:lnTo>
                    <a:lnTo>
                      <a:pt x="429" y="413"/>
                    </a:lnTo>
                    <a:lnTo>
                      <a:pt x="419" y="421"/>
                    </a:lnTo>
                    <a:lnTo>
                      <a:pt x="408" y="428"/>
                    </a:lnTo>
                    <a:lnTo>
                      <a:pt x="396" y="437"/>
                    </a:lnTo>
                    <a:lnTo>
                      <a:pt x="386" y="443"/>
                    </a:lnTo>
                    <a:lnTo>
                      <a:pt x="373" y="451"/>
                    </a:lnTo>
                    <a:lnTo>
                      <a:pt x="365" y="459"/>
                    </a:lnTo>
                    <a:lnTo>
                      <a:pt x="354" y="465"/>
                    </a:lnTo>
                    <a:lnTo>
                      <a:pt x="341" y="471"/>
                    </a:lnTo>
                    <a:lnTo>
                      <a:pt x="330" y="475"/>
                    </a:lnTo>
                    <a:lnTo>
                      <a:pt x="317" y="480"/>
                    </a:lnTo>
                    <a:lnTo>
                      <a:pt x="304" y="486"/>
                    </a:lnTo>
                    <a:lnTo>
                      <a:pt x="291" y="488"/>
                    </a:lnTo>
                    <a:lnTo>
                      <a:pt x="279" y="494"/>
                    </a:lnTo>
                    <a:lnTo>
                      <a:pt x="263" y="497"/>
                    </a:lnTo>
                    <a:lnTo>
                      <a:pt x="253" y="498"/>
                    </a:lnTo>
                    <a:lnTo>
                      <a:pt x="263" y="490"/>
                    </a:lnTo>
                    <a:lnTo>
                      <a:pt x="274" y="484"/>
                    </a:lnTo>
                    <a:lnTo>
                      <a:pt x="288" y="478"/>
                    </a:lnTo>
                    <a:lnTo>
                      <a:pt x="300" y="478"/>
                    </a:lnTo>
                    <a:lnTo>
                      <a:pt x="300" y="471"/>
                    </a:lnTo>
                    <a:lnTo>
                      <a:pt x="304" y="471"/>
                    </a:lnTo>
                    <a:lnTo>
                      <a:pt x="309" y="475"/>
                    </a:lnTo>
                    <a:lnTo>
                      <a:pt x="311" y="467"/>
                    </a:lnTo>
                    <a:lnTo>
                      <a:pt x="316" y="461"/>
                    </a:lnTo>
                    <a:lnTo>
                      <a:pt x="302" y="459"/>
                    </a:lnTo>
                    <a:lnTo>
                      <a:pt x="304" y="459"/>
                    </a:lnTo>
                    <a:lnTo>
                      <a:pt x="309" y="456"/>
                    </a:lnTo>
                    <a:lnTo>
                      <a:pt x="307" y="453"/>
                    </a:lnTo>
                    <a:lnTo>
                      <a:pt x="304" y="451"/>
                    </a:lnTo>
                    <a:lnTo>
                      <a:pt x="295" y="451"/>
                    </a:lnTo>
                    <a:lnTo>
                      <a:pt x="291" y="454"/>
                    </a:lnTo>
                    <a:lnTo>
                      <a:pt x="291" y="459"/>
                    </a:lnTo>
                    <a:lnTo>
                      <a:pt x="293" y="461"/>
                    </a:lnTo>
                    <a:lnTo>
                      <a:pt x="285" y="457"/>
                    </a:lnTo>
                    <a:lnTo>
                      <a:pt x="276" y="457"/>
                    </a:lnTo>
                    <a:lnTo>
                      <a:pt x="263" y="457"/>
                    </a:lnTo>
                    <a:lnTo>
                      <a:pt x="259" y="459"/>
                    </a:lnTo>
                    <a:lnTo>
                      <a:pt x="263" y="465"/>
                    </a:lnTo>
                    <a:lnTo>
                      <a:pt x="259" y="461"/>
                    </a:lnTo>
                    <a:lnTo>
                      <a:pt x="255" y="461"/>
                    </a:lnTo>
                    <a:lnTo>
                      <a:pt x="248" y="461"/>
                    </a:lnTo>
                    <a:lnTo>
                      <a:pt x="246" y="465"/>
                    </a:lnTo>
                    <a:lnTo>
                      <a:pt x="241" y="463"/>
                    </a:lnTo>
                    <a:lnTo>
                      <a:pt x="239" y="463"/>
                    </a:lnTo>
                    <a:lnTo>
                      <a:pt x="237" y="475"/>
                    </a:lnTo>
                    <a:lnTo>
                      <a:pt x="237" y="473"/>
                    </a:lnTo>
                    <a:lnTo>
                      <a:pt x="231" y="471"/>
                    </a:lnTo>
                    <a:lnTo>
                      <a:pt x="220" y="471"/>
                    </a:lnTo>
                    <a:lnTo>
                      <a:pt x="225" y="478"/>
                    </a:lnTo>
                    <a:lnTo>
                      <a:pt x="225" y="476"/>
                    </a:lnTo>
                    <a:lnTo>
                      <a:pt x="210" y="475"/>
                    </a:lnTo>
                    <a:lnTo>
                      <a:pt x="206" y="476"/>
                    </a:lnTo>
                    <a:lnTo>
                      <a:pt x="197" y="478"/>
                    </a:lnTo>
                    <a:lnTo>
                      <a:pt x="185" y="478"/>
                    </a:lnTo>
                    <a:lnTo>
                      <a:pt x="183" y="492"/>
                    </a:lnTo>
                    <a:lnTo>
                      <a:pt x="182" y="488"/>
                    </a:lnTo>
                    <a:lnTo>
                      <a:pt x="182" y="482"/>
                    </a:lnTo>
                    <a:lnTo>
                      <a:pt x="173" y="490"/>
                    </a:lnTo>
                    <a:lnTo>
                      <a:pt x="159" y="494"/>
                    </a:lnTo>
                    <a:lnTo>
                      <a:pt x="147" y="492"/>
                    </a:lnTo>
                    <a:lnTo>
                      <a:pt x="138" y="495"/>
                    </a:lnTo>
                    <a:lnTo>
                      <a:pt x="136" y="498"/>
                    </a:lnTo>
                    <a:lnTo>
                      <a:pt x="138" y="502"/>
                    </a:lnTo>
                    <a:lnTo>
                      <a:pt x="149" y="502"/>
                    </a:lnTo>
                    <a:lnTo>
                      <a:pt x="149" y="504"/>
                    </a:lnTo>
                    <a:lnTo>
                      <a:pt x="138" y="504"/>
                    </a:lnTo>
                    <a:lnTo>
                      <a:pt x="138" y="500"/>
                    </a:lnTo>
                    <a:lnTo>
                      <a:pt x="138" y="498"/>
                    </a:lnTo>
                    <a:lnTo>
                      <a:pt x="126" y="500"/>
                    </a:lnTo>
                    <a:lnTo>
                      <a:pt x="121" y="508"/>
                    </a:lnTo>
                    <a:lnTo>
                      <a:pt x="136" y="508"/>
                    </a:lnTo>
                    <a:lnTo>
                      <a:pt x="119" y="510"/>
                    </a:lnTo>
                    <a:lnTo>
                      <a:pt x="104" y="512"/>
                    </a:lnTo>
                    <a:lnTo>
                      <a:pt x="91" y="512"/>
                    </a:lnTo>
                    <a:lnTo>
                      <a:pt x="77" y="512"/>
                    </a:lnTo>
                    <a:lnTo>
                      <a:pt x="77" y="504"/>
                    </a:lnTo>
                    <a:lnTo>
                      <a:pt x="84" y="500"/>
                    </a:lnTo>
                    <a:lnTo>
                      <a:pt x="91" y="498"/>
                    </a:lnTo>
                    <a:lnTo>
                      <a:pt x="98" y="495"/>
                    </a:lnTo>
                    <a:lnTo>
                      <a:pt x="95" y="494"/>
                    </a:lnTo>
                    <a:lnTo>
                      <a:pt x="126" y="482"/>
                    </a:lnTo>
                    <a:lnTo>
                      <a:pt x="124" y="478"/>
                    </a:lnTo>
                    <a:lnTo>
                      <a:pt x="130" y="475"/>
                    </a:lnTo>
                    <a:lnTo>
                      <a:pt x="138" y="469"/>
                    </a:lnTo>
                    <a:lnTo>
                      <a:pt x="149" y="463"/>
                    </a:lnTo>
                    <a:lnTo>
                      <a:pt x="157" y="459"/>
                    </a:lnTo>
                    <a:lnTo>
                      <a:pt x="166" y="456"/>
                    </a:lnTo>
                    <a:lnTo>
                      <a:pt x="177" y="453"/>
                    </a:lnTo>
                    <a:lnTo>
                      <a:pt x="188" y="449"/>
                    </a:lnTo>
                    <a:lnTo>
                      <a:pt x="199" y="445"/>
                    </a:lnTo>
                    <a:lnTo>
                      <a:pt x="208" y="441"/>
                    </a:lnTo>
                    <a:lnTo>
                      <a:pt x="218" y="435"/>
                    </a:lnTo>
                    <a:lnTo>
                      <a:pt x="227" y="431"/>
                    </a:lnTo>
                    <a:lnTo>
                      <a:pt x="237" y="428"/>
                    </a:lnTo>
                    <a:lnTo>
                      <a:pt x="246" y="424"/>
                    </a:lnTo>
                    <a:lnTo>
                      <a:pt x="257" y="419"/>
                    </a:lnTo>
                    <a:lnTo>
                      <a:pt x="263" y="415"/>
                    </a:lnTo>
                    <a:lnTo>
                      <a:pt x="276" y="413"/>
                    </a:lnTo>
                    <a:lnTo>
                      <a:pt x="283" y="413"/>
                    </a:lnTo>
                    <a:lnTo>
                      <a:pt x="290" y="407"/>
                    </a:lnTo>
                    <a:lnTo>
                      <a:pt x="290" y="406"/>
                    </a:lnTo>
                    <a:lnTo>
                      <a:pt x="288" y="404"/>
                    </a:lnTo>
                    <a:lnTo>
                      <a:pt x="291" y="404"/>
                    </a:lnTo>
                    <a:lnTo>
                      <a:pt x="295" y="406"/>
                    </a:lnTo>
                    <a:lnTo>
                      <a:pt x="300" y="400"/>
                    </a:lnTo>
                    <a:lnTo>
                      <a:pt x="302" y="392"/>
                    </a:lnTo>
                    <a:lnTo>
                      <a:pt x="291" y="390"/>
                    </a:lnTo>
                    <a:lnTo>
                      <a:pt x="281" y="392"/>
                    </a:lnTo>
                    <a:lnTo>
                      <a:pt x="270" y="394"/>
                    </a:lnTo>
                    <a:lnTo>
                      <a:pt x="262" y="400"/>
                    </a:lnTo>
                    <a:lnTo>
                      <a:pt x="250" y="404"/>
                    </a:lnTo>
                    <a:lnTo>
                      <a:pt x="239" y="409"/>
                    </a:lnTo>
                    <a:lnTo>
                      <a:pt x="231" y="411"/>
                    </a:lnTo>
                    <a:lnTo>
                      <a:pt x="220" y="413"/>
                    </a:lnTo>
                    <a:lnTo>
                      <a:pt x="218" y="417"/>
                    </a:lnTo>
                    <a:lnTo>
                      <a:pt x="220" y="417"/>
                    </a:lnTo>
                    <a:lnTo>
                      <a:pt x="210" y="419"/>
                    </a:lnTo>
                    <a:lnTo>
                      <a:pt x="197" y="426"/>
                    </a:lnTo>
                    <a:lnTo>
                      <a:pt x="182" y="431"/>
                    </a:lnTo>
                    <a:lnTo>
                      <a:pt x="166" y="433"/>
                    </a:lnTo>
                    <a:lnTo>
                      <a:pt x="164" y="441"/>
                    </a:lnTo>
                    <a:lnTo>
                      <a:pt x="157" y="437"/>
                    </a:lnTo>
                    <a:lnTo>
                      <a:pt x="152" y="441"/>
                    </a:lnTo>
                    <a:lnTo>
                      <a:pt x="145" y="437"/>
                    </a:lnTo>
                    <a:lnTo>
                      <a:pt x="143" y="441"/>
                    </a:lnTo>
                    <a:lnTo>
                      <a:pt x="138" y="443"/>
                    </a:lnTo>
                    <a:lnTo>
                      <a:pt x="138" y="451"/>
                    </a:lnTo>
                    <a:lnTo>
                      <a:pt x="124" y="454"/>
                    </a:lnTo>
                    <a:lnTo>
                      <a:pt x="112" y="456"/>
                    </a:lnTo>
                    <a:lnTo>
                      <a:pt x="104" y="459"/>
                    </a:lnTo>
                    <a:lnTo>
                      <a:pt x="98" y="471"/>
                    </a:lnTo>
                    <a:lnTo>
                      <a:pt x="93" y="465"/>
                    </a:lnTo>
                    <a:lnTo>
                      <a:pt x="82" y="476"/>
                    </a:lnTo>
                    <a:lnTo>
                      <a:pt x="80" y="475"/>
                    </a:lnTo>
                    <a:lnTo>
                      <a:pt x="76" y="480"/>
                    </a:lnTo>
                    <a:lnTo>
                      <a:pt x="65" y="482"/>
                    </a:lnTo>
                    <a:lnTo>
                      <a:pt x="54" y="482"/>
                    </a:lnTo>
                    <a:lnTo>
                      <a:pt x="52" y="492"/>
                    </a:lnTo>
                    <a:lnTo>
                      <a:pt x="52" y="494"/>
                    </a:lnTo>
                    <a:lnTo>
                      <a:pt x="51" y="492"/>
                    </a:lnTo>
                    <a:lnTo>
                      <a:pt x="46" y="486"/>
                    </a:lnTo>
                    <a:lnTo>
                      <a:pt x="44" y="482"/>
                    </a:lnTo>
                    <a:lnTo>
                      <a:pt x="51" y="476"/>
                    </a:lnTo>
                    <a:lnTo>
                      <a:pt x="54" y="475"/>
                    </a:lnTo>
                    <a:lnTo>
                      <a:pt x="52" y="471"/>
                    </a:lnTo>
                    <a:lnTo>
                      <a:pt x="61" y="463"/>
                    </a:lnTo>
                    <a:lnTo>
                      <a:pt x="70" y="457"/>
                    </a:lnTo>
                    <a:lnTo>
                      <a:pt x="80" y="449"/>
                    </a:lnTo>
                    <a:lnTo>
                      <a:pt x="95" y="443"/>
                    </a:lnTo>
                    <a:lnTo>
                      <a:pt x="93" y="441"/>
                    </a:lnTo>
                    <a:lnTo>
                      <a:pt x="95" y="441"/>
                    </a:lnTo>
                    <a:lnTo>
                      <a:pt x="106" y="437"/>
                    </a:lnTo>
                    <a:lnTo>
                      <a:pt x="106" y="431"/>
                    </a:lnTo>
                    <a:lnTo>
                      <a:pt x="117" y="428"/>
                    </a:lnTo>
                    <a:lnTo>
                      <a:pt x="124" y="426"/>
                    </a:lnTo>
                    <a:lnTo>
                      <a:pt x="130" y="421"/>
                    </a:lnTo>
                    <a:lnTo>
                      <a:pt x="138" y="417"/>
                    </a:lnTo>
                    <a:lnTo>
                      <a:pt x="147" y="413"/>
                    </a:lnTo>
                    <a:lnTo>
                      <a:pt x="154" y="407"/>
                    </a:lnTo>
                    <a:lnTo>
                      <a:pt x="162" y="402"/>
                    </a:lnTo>
                    <a:lnTo>
                      <a:pt x="175" y="404"/>
                    </a:lnTo>
                    <a:lnTo>
                      <a:pt x="175" y="400"/>
                    </a:lnTo>
                    <a:lnTo>
                      <a:pt x="171" y="400"/>
                    </a:lnTo>
                    <a:lnTo>
                      <a:pt x="177" y="392"/>
                    </a:lnTo>
                    <a:lnTo>
                      <a:pt x="188" y="388"/>
                    </a:lnTo>
                    <a:lnTo>
                      <a:pt x="199" y="384"/>
                    </a:lnTo>
                    <a:lnTo>
                      <a:pt x="211" y="380"/>
                    </a:lnTo>
                    <a:lnTo>
                      <a:pt x="222" y="372"/>
                    </a:lnTo>
                    <a:lnTo>
                      <a:pt x="236" y="366"/>
                    </a:lnTo>
                    <a:lnTo>
                      <a:pt x="244" y="359"/>
                    </a:lnTo>
                    <a:lnTo>
                      <a:pt x="253" y="353"/>
                    </a:lnTo>
                    <a:lnTo>
                      <a:pt x="241" y="347"/>
                    </a:lnTo>
                    <a:lnTo>
                      <a:pt x="234" y="349"/>
                    </a:lnTo>
                    <a:lnTo>
                      <a:pt x="222" y="353"/>
                    </a:lnTo>
                    <a:lnTo>
                      <a:pt x="213" y="357"/>
                    </a:lnTo>
                    <a:lnTo>
                      <a:pt x="194" y="364"/>
                    </a:lnTo>
                    <a:lnTo>
                      <a:pt x="180" y="370"/>
                    </a:lnTo>
                    <a:lnTo>
                      <a:pt x="177" y="376"/>
                    </a:lnTo>
                    <a:lnTo>
                      <a:pt x="168" y="380"/>
                    </a:lnTo>
                    <a:lnTo>
                      <a:pt x="166" y="378"/>
                    </a:lnTo>
                    <a:lnTo>
                      <a:pt x="157" y="384"/>
                    </a:lnTo>
                    <a:lnTo>
                      <a:pt x="152" y="380"/>
                    </a:lnTo>
                    <a:lnTo>
                      <a:pt x="152" y="390"/>
                    </a:lnTo>
                    <a:lnTo>
                      <a:pt x="138" y="388"/>
                    </a:lnTo>
                    <a:lnTo>
                      <a:pt x="136" y="392"/>
                    </a:lnTo>
                    <a:lnTo>
                      <a:pt x="130" y="396"/>
                    </a:lnTo>
                    <a:lnTo>
                      <a:pt x="121" y="400"/>
                    </a:lnTo>
                    <a:lnTo>
                      <a:pt x="119" y="398"/>
                    </a:lnTo>
                    <a:lnTo>
                      <a:pt x="112" y="394"/>
                    </a:lnTo>
                    <a:lnTo>
                      <a:pt x="110" y="404"/>
                    </a:lnTo>
                    <a:lnTo>
                      <a:pt x="104" y="407"/>
                    </a:lnTo>
                    <a:lnTo>
                      <a:pt x="93" y="411"/>
                    </a:lnTo>
                    <a:lnTo>
                      <a:pt x="84" y="417"/>
                    </a:lnTo>
                    <a:lnTo>
                      <a:pt x="82" y="417"/>
                    </a:lnTo>
                    <a:lnTo>
                      <a:pt x="84" y="421"/>
                    </a:lnTo>
                    <a:lnTo>
                      <a:pt x="80" y="419"/>
                    </a:lnTo>
                    <a:lnTo>
                      <a:pt x="80" y="424"/>
                    </a:lnTo>
                    <a:lnTo>
                      <a:pt x="77" y="426"/>
                    </a:lnTo>
                    <a:lnTo>
                      <a:pt x="70" y="428"/>
                    </a:lnTo>
                    <a:lnTo>
                      <a:pt x="74" y="431"/>
                    </a:lnTo>
                    <a:lnTo>
                      <a:pt x="67" y="428"/>
                    </a:lnTo>
                    <a:lnTo>
                      <a:pt x="65" y="431"/>
                    </a:lnTo>
                    <a:lnTo>
                      <a:pt x="67" y="437"/>
                    </a:lnTo>
                    <a:lnTo>
                      <a:pt x="56" y="435"/>
                    </a:lnTo>
                    <a:lnTo>
                      <a:pt x="54" y="439"/>
                    </a:lnTo>
                    <a:lnTo>
                      <a:pt x="54" y="441"/>
                    </a:lnTo>
                    <a:lnTo>
                      <a:pt x="46" y="441"/>
                    </a:lnTo>
                    <a:lnTo>
                      <a:pt x="39" y="437"/>
                    </a:lnTo>
                    <a:lnTo>
                      <a:pt x="39" y="431"/>
                    </a:lnTo>
                    <a:lnTo>
                      <a:pt x="39" y="428"/>
                    </a:lnTo>
                    <a:lnTo>
                      <a:pt x="39" y="415"/>
                    </a:lnTo>
                    <a:lnTo>
                      <a:pt x="52" y="407"/>
                    </a:lnTo>
                    <a:lnTo>
                      <a:pt x="58" y="400"/>
                    </a:lnTo>
                    <a:lnTo>
                      <a:pt x="67" y="390"/>
                    </a:lnTo>
                    <a:lnTo>
                      <a:pt x="70" y="392"/>
                    </a:lnTo>
                    <a:lnTo>
                      <a:pt x="74" y="392"/>
                    </a:lnTo>
                    <a:lnTo>
                      <a:pt x="84" y="386"/>
                    </a:lnTo>
                    <a:lnTo>
                      <a:pt x="95" y="380"/>
                    </a:lnTo>
                    <a:lnTo>
                      <a:pt x="108" y="372"/>
                    </a:lnTo>
                    <a:lnTo>
                      <a:pt x="121" y="366"/>
                    </a:lnTo>
                    <a:lnTo>
                      <a:pt x="131" y="359"/>
                    </a:lnTo>
                    <a:lnTo>
                      <a:pt x="147" y="353"/>
                    </a:lnTo>
                    <a:lnTo>
                      <a:pt x="157" y="346"/>
                    </a:lnTo>
                    <a:lnTo>
                      <a:pt x="175" y="342"/>
                    </a:lnTo>
                    <a:lnTo>
                      <a:pt x="185" y="333"/>
                    </a:lnTo>
                    <a:lnTo>
                      <a:pt x="201" y="327"/>
                    </a:lnTo>
                    <a:lnTo>
                      <a:pt x="211" y="321"/>
                    </a:lnTo>
                    <a:lnTo>
                      <a:pt x="227" y="317"/>
                    </a:lnTo>
                    <a:lnTo>
                      <a:pt x="237" y="309"/>
                    </a:lnTo>
                    <a:lnTo>
                      <a:pt x="253" y="303"/>
                    </a:lnTo>
                    <a:lnTo>
                      <a:pt x="265" y="297"/>
                    </a:lnTo>
                    <a:lnTo>
                      <a:pt x="281" y="293"/>
                    </a:lnTo>
                    <a:lnTo>
                      <a:pt x="276" y="286"/>
                    </a:lnTo>
                    <a:lnTo>
                      <a:pt x="272" y="282"/>
                    </a:lnTo>
                    <a:lnTo>
                      <a:pt x="257" y="286"/>
                    </a:lnTo>
                    <a:lnTo>
                      <a:pt x="241" y="293"/>
                    </a:lnTo>
                    <a:lnTo>
                      <a:pt x="227" y="299"/>
                    </a:lnTo>
                    <a:lnTo>
                      <a:pt x="213" y="305"/>
                    </a:lnTo>
                    <a:lnTo>
                      <a:pt x="201" y="311"/>
                    </a:lnTo>
                    <a:lnTo>
                      <a:pt x="188" y="317"/>
                    </a:lnTo>
                    <a:lnTo>
                      <a:pt x="177" y="323"/>
                    </a:lnTo>
                    <a:lnTo>
                      <a:pt x="164" y="333"/>
                    </a:lnTo>
                    <a:lnTo>
                      <a:pt x="162" y="327"/>
                    </a:lnTo>
                    <a:lnTo>
                      <a:pt x="157" y="325"/>
                    </a:lnTo>
                    <a:lnTo>
                      <a:pt x="154" y="325"/>
                    </a:lnTo>
                    <a:lnTo>
                      <a:pt x="156" y="331"/>
                    </a:lnTo>
                    <a:lnTo>
                      <a:pt x="157" y="333"/>
                    </a:lnTo>
                    <a:lnTo>
                      <a:pt x="156" y="337"/>
                    </a:lnTo>
                    <a:lnTo>
                      <a:pt x="154" y="333"/>
                    </a:lnTo>
                    <a:lnTo>
                      <a:pt x="152" y="331"/>
                    </a:lnTo>
                    <a:lnTo>
                      <a:pt x="145" y="331"/>
                    </a:lnTo>
                    <a:lnTo>
                      <a:pt x="138" y="333"/>
                    </a:lnTo>
                    <a:lnTo>
                      <a:pt x="130" y="331"/>
                    </a:lnTo>
                    <a:lnTo>
                      <a:pt x="126" y="337"/>
                    </a:lnTo>
                    <a:lnTo>
                      <a:pt x="119" y="342"/>
                    </a:lnTo>
                    <a:lnTo>
                      <a:pt x="112" y="346"/>
                    </a:lnTo>
                    <a:lnTo>
                      <a:pt x="110" y="342"/>
                    </a:lnTo>
                    <a:lnTo>
                      <a:pt x="104" y="346"/>
                    </a:lnTo>
                    <a:lnTo>
                      <a:pt x="95" y="353"/>
                    </a:lnTo>
                    <a:lnTo>
                      <a:pt x="84" y="357"/>
                    </a:lnTo>
                    <a:lnTo>
                      <a:pt x="77" y="364"/>
                    </a:lnTo>
                    <a:lnTo>
                      <a:pt x="67" y="366"/>
                    </a:lnTo>
                    <a:lnTo>
                      <a:pt x="56" y="370"/>
                    </a:lnTo>
                    <a:lnTo>
                      <a:pt x="48" y="376"/>
                    </a:lnTo>
                    <a:lnTo>
                      <a:pt x="39" y="380"/>
                    </a:lnTo>
                    <a:lnTo>
                      <a:pt x="30" y="378"/>
                    </a:lnTo>
                    <a:lnTo>
                      <a:pt x="30" y="372"/>
                    </a:lnTo>
                    <a:lnTo>
                      <a:pt x="30" y="366"/>
                    </a:lnTo>
                    <a:lnTo>
                      <a:pt x="28" y="364"/>
                    </a:lnTo>
                    <a:lnTo>
                      <a:pt x="39" y="355"/>
                    </a:lnTo>
                    <a:lnTo>
                      <a:pt x="51" y="347"/>
                    </a:lnTo>
                    <a:lnTo>
                      <a:pt x="56" y="342"/>
                    </a:lnTo>
                    <a:lnTo>
                      <a:pt x="74" y="340"/>
                    </a:lnTo>
                    <a:lnTo>
                      <a:pt x="70" y="335"/>
                    </a:lnTo>
                    <a:lnTo>
                      <a:pt x="67" y="337"/>
                    </a:lnTo>
                    <a:lnTo>
                      <a:pt x="74" y="329"/>
                    </a:lnTo>
                    <a:lnTo>
                      <a:pt x="77" y="331"/>
                    </a:lnTo>
                    <a:lnTo>
                      <a:pt x="82" y="323"/>
                    </a:lnTo>
                    <a:lnTo>
                      <a:pt x="91" y="319"/>
                    </a:lnTo>
                    <a:lnTo>
                      <a:pt x="100" y="317"/>
                    </a:lnTo>
                    <a:lnTo>
                      <a:pt x="110" y="315"/>
                    </a:lnTo>
                    <a:lnTo>
                      <a:pt x="119" y="311"/>
                    </a:lnTo>
                    <a:lnTo>
                      <a:pt x="128" y="307"/>
                    </a:lnTo>
                    <a:lnTo>
                      <a:pt x="136" y="299"/>
                    </a:lnTo>
                    <a:lnTo>
                      <a:pt x="145" y="293"/>
                    </a:lnTo>
                    <a:lnTo>
                      <a:pt x="156" y="288"/>
                    </a:lnTo>
                    <a:lnTo>
                      <a:pt x="164" y="284"/>
                    </a:lnTo>
                    <a:lnTo>
                      <a:pt x="171" y="278"/>
                    </a:lnTo>
                    <a:lnTo>
                      <a:pt x="183" y="274"/>
                    </a:lnTo>
                    <a:lnTo>
                      <a:pt x="183" y="276"/>
                    </a:lnTo>
                    <a:lnTo>
                      <a:pt x="185" y="278"/>
                    </a:lnTo>
                    <a:lnTo>
                      <a:pt x="194" y="270"/>
                    </a:lnTo>
                    <a:lnTo>
                      <a:pt x="211" y="262"/>
                    </a:lnTo>
                    <a:lnTo>
                      <a:pt x="220" y="258"/>
                    </a:lnTo>
                    <a:lnTo>
                      <a:pt x="231" y="254"/>
                    </a:lnTo>
                    <a:lnTo>
                      <a:pt x="237" y="248"/>
                    </a:lnTo>
                    <a:lnTo>
                      <a:pt x="246" y="245"/>
                    </a:lnTo>
                    <a:lnTo>
                      <a:pt x="246" y="243"/>
                    </a:lnTo>
                    <a:lnTo>
                      <a:pt x="234" y="241"/>
                    </a:lnTo>
                    <a:lnTo>
                      <a:pt x="220" y="243"/>
                    </a:lnTo>
                    <a:lnTo>
                      <a:pt x="210" y="247"/>
                    </a:lnTo>
                    <a:lnTo>
                      <a:pt x="199" y="250"/>
                    </a:lnTo>
                    <a:lnTo>
                      <a:pt x="183" y="254"/>
                    </a:lnTo>
                    <a:lnTo>
                      <a:pt x="173" y="260"/>
                    </a:lnTo>
                    <a:lnTo>
                      <a:pt x="162" y="266"/>
                    </a:lnTo>
                    <a:lnTo>
                      <a:pt x="152" y="274"/>
                    </a:lnTo>
                    <a:lnTo>
                      <a:pt x="147" y="270"/>
                    </a:lnTo>
                    <a:lnTo>
                      <a:pt x="145" y="273"/>
                    </a:lnTo>
                    <a:lnTo>
                      <a:pt x="140" y="276"/>
                    </a:lnTo>
                    <a:lnTo>
                      <a:pt x="138" y="274"/>
                    </a:lnTo>
                    <a:lnTo>
                      <a:pt x="130" y="280"/>
                    </a:lnTo>
                    <a:lnTo>
                      <a:pt x="130" y="282"/>
                    </a:lnTo>
                    <a:lnTo>
                      <a:pt x="136" y="278"/>
                    </a:lnTo>
                    <a:lnTo>
                      <a:pt x="128" y="276"/>
                    </a:lnTo>
                    <a:lnTo>
                      <a:pt x="124" y="278"/>
                    </a:lnTo>
                    <a:lnTo>
                      <a:pt x="117" y="282"/>
                    </a:lnTo>
                    <a:lnTo>
                      <a:pt x="112" y="280"/>
                    </a:lnTo>
                    <a:lnTo>
                      <a:pt x="106" y="292"/>
                    </a:lnTo>
                    <a:lnTo>
                      <a:pt x="93" y="295"/>
                    </a:lnTo>
                    <a:lnTo>
                      <a:pt x="77" y="299"/>
                    </a:lnTo>
                    <a:lnTo>
                      <a:pt x="67" y="309"/>
                    </a:lnTo>
                    <a:lnTo>
                      <a:pt x="63" y="309"/>
                    </a:lnTo>
                    <a:lnTo>
                      <a:pt x="56" y="309"/>
                    </a:lnTo>
                    <a:lnTo>
                      <a:pt x="52" y="309"/>
                    </a:lnTo>
                    <a:lnTo>
                      <a:pt x="54" y="317"/>
                    </a:lnTo>
                    <a:lnTo>
                      <a:pt x="52" y="314"/>
                    </a:lnTo>
                    <a:lnTo>
                      <a:pt x="51" y="314"/>
                    </a:lnTo>
                    <a:lnTo>
                      <a:pt x="44" y="319"/>
                    </a:lnTo>
                    <a:lnTo>
                      <a:pt x="35" y="317"/>
                    </a:lnTo>
                    <a:lnTo>
                      <a:pt x="28" y="317"/>
                    </a:lnTo>
                    <a:lnTo>
                      <a:pt x="25" y="317"/>
                    </a:lnTo>
                    <a:lnTo>
                      <a:pt x="25" y="309"/>
                    </a:lnTo>
                    <a:lnTo>
                      <a:pt x="28" y="297"/>
                    </a:lnTo>
                    <a:lnTo>
                      <a:pt x="39" y="293"/>
                    </a:lnTo>
                    <a:lnTo>
                      <a:pt x="48" y="284"/>
                    </a:lnTo>
                    <a:lnTo>
                      <a:pt x="51" y="274"/>
                    </a:lnTo>
                    <a:lnTo>
                      <a:pt x="52" y="276"/>
                    </a:lnTo>
                    <a:lnTo>
                      <a:pt x="56" y="276"/>
                    </a:lnTo>
                    <a:lnTo>
                      <a:pt x="74" y="268"/>
                    </a:lnTo>
                    <a:lnTo>
                      <a:pt x="91" y="258"/>
                    </a:lnTo>
                    <a:lnTo>
                      <a:pt x="98" y="252"/>
                    </a:lnTo>
                    <a:lnTo>
                      <a:pt x="106" y="248"/>
                    </a:lnTo>
                    <a:lnTo>
                      <a:pt x="117" y="245"/>
                    </a:lnTo>
                    <a:lnTo>
                      <a:pt x="128" y="241"/>
                    </a:lnTo>
                    <a:lnTo>
                      <a:pt x="140" y="234"/>
                    </a:lnTo>
                    <a:lnTo>
                      <a:pt x="157" y="228"/>
                    </a:lnTo>
                    <a:lnTo>
                      <a:pt x="175" y="223"/>
                    </a:lnTo>
                    <a:lnTo>
                      <a:pt x="192" y="219"/>
                    </a:lnTo>
                    <a:lnTo>
                      <a:pt x="208" y="213"/>
                    </a:lnTo>
                    <a:lnTo>
                      <a:pt x="222" y="207"/>
                    </a:lnTo>
                    <a:lnTo>
                      <a:pt x="237" y="201"/>
                    </a:lnTo>
                    <a:lnTo>
                      <a:pt x="250" y="193"/>
                    </a:lnTo>
                    <a:lnTo>
                      <a:pt x="234" y="187"/>
                    </a:lnTo>
                    <a:lnTo>
                      <a:pt x="216" y="193"/>
                    </a:lnTo>
                    <a:lnTo>
                      <a:pt x="201" y="199"/>
                    </a:lnTo>
                    <a:lnTo>
                      <a:pt x="185" y="201"/>
                    </a:lnTo>
                    <a:lnTo>
                      <a:pt x="175" y="203"/>
                    </a:lnTo>
                    <a:lnTo>
                      <a:pt x="164" y="207"/>
                    </a:lnTo>
                    <a:lnTo>
                      <a:pt x="154" y="211"/>
                    </a:lnTo>
                    <a:lnTo>
                      <a:pt x="143" y="215"/>
                    </a:lnTo>
                    <a:lnTo>
                      <a:pt x="131" y="219"/>
                    </a:lnTo>
                    <a:lnTo>
                      <a:pt x="124" y="223"/>
                    </a:lnTo>
                    <a:lnTo>
                      <a:pt x="110" y="224"/>
                    </a:lnTo>
                    <a:lnTo>
                      <a:pt x="102" y="226"/>
                    </a:lnTo>
                    <a:lnTo>
                      <a:pt x="95" y="230"/>
                    </a:lnTo>
                    <a:lnTo>
                      <a:pt x="98" y="238"/>
                    </a:lnTo>
                    <a:lnTo>
                      <a:pt x="91" y="232"/>
                    </a:lnTo>
                    <a:lnTo>
                      <a:pt x="84" y="236"/>
                    </a:lnTo>
                    <a:lnTo>
                      <a:pt x="77" y="239"/>
                    </a:lnTo>
                    <a:lnTo>
                      <a:pt x="74" y="241"/>
                    </a:lnTo>
                    <a:lnTo>
                      <a:pt x="74" y="245"/>
                    </a:lnTo>
                    <a:lnTo>
                      <a:pt x="70" y="247"/>
                    </a:lnTo>
                    <a:lnTo>
                      <a:pt x="67" y="252"/>
                    </a:lnTo>
                    <a:lnTo>
                      <a:pt x="65" y="250"/>
                    </a:lnTo>
                    <a:lnTo>
                      <a:pt x="63" y="248"/>
                    </a:lnTo>
                    <a:lnTo>
                      <a:pt x="56" y="252"/>
                    </a:lnTo>
                    <a:lnTo>
                      <a:pt x="51" y="262"/>
                    </a:lnTo>
                    <a:lnTo>
                      <a:pt x="51" y="258"/>
                    </a:lnTo>
                    <a:lnTo>
                      <a:pt x="42" y="260"/>
                    </a:lnTo>
                    <a:lnTo>
                      <a:pt x="35" y="260"/>
                    </a:lnTo>
                    <a:lnTo>
                      <a:pt x="26" y="258"/>
                    </a:lnTo>
                    <a:lnTo>
                      <a:pt x="20" y="262"/>
                    </a:lnTo>
                    <a:lnTo>
                      <a:pt x="26" y="266"/>
                    </a:lnTo>
                    <a:lnTo>
                      <a:pt x="37" y="266"/>
                    </a:lnTo>
                    <a:lnTo>
                      <a:pt x="28" y="270"/>
                    </a:lnTo>
                    <a:lnTo>
                      <a:pt x="25" y="270"/>
                    </a:lnTo>
                    <a:lnTo>
                      <a:pt x="13" y="258"/>
                    </a:lnTo>
                    <a:lnTo>
                      <a:pt x="16" y="248"/>
                    </a:lnTo>
                    <a:lnTo>
                      <a:pt x="20" y="245"/>
                    </a:lnTo>
                    <a:lnTo>
                      <a:pt x="25" y="243"/>
                    </a:lnTo>
                    <a:lnTo>
                      <a:pt x="26" y="245"/>
                    </a:lnTo>
                    <a:lnTo>
                      <a:pt x="30" y="236"/>
                    </a:lnTo>
                    <a:lnTo>
                      <a:pt x="42" y="232"/>
                    </a:lnTo>
                    <a:lnTo>
                      <a:pt x="54" y="230"/>
                    </a:lnTo>
                    <a:lnTo>
                      <a:pt x="67" y="226"/>
                    </a:lnTo>
                    <a:lnTo>
                      <a:pt x="77" y="217"/>
                    </a:lnTo>
                    <a:lnTo>
                      <a:pt x="89" y="211"/>
                    </a:lnTo>
                    <a:lnTo>
                      <a:pt x="102" y="203"/>
                    </a:lnTo>
                    <a:lnTo>
                      <a:pt x="112" y="199"/>
                    </a:lnTo>
                    <a:lnTo>
                      <a:pt x="126" y="193"/>
                    </a:lnTo>
                    <a:lnTo>
                      <a:pt x="138" y="189"/>
                    </a:lnTo>
                    <a:lnTo>
                      <a:pt x="152" y="185"/>
                    </a:lnTo>
                    <a:lnTo>
                      <a:pt x="166" y="179"/>
                    </a:lnTo>
                    <a:lnTo>
                      <a:pt x="177" y="174"/>
                    </a:lnTo>
                    <a:lnTo>
                      <a:pt x="192" y="168"/>
                    </a:lnTo>
                    <a:lnTo>
                      <a:pt x="206" y="165"/>
                    </a:lnTo>
                    <a:lnTo>
                      <a:pt x="218" y="161"/>
                    </a:lnTo>
                    <a:lnTo>
                      <a:pt x="231" y="157"/>
                    </a:lnTo>
                    <a:lnTo>
                      <a:pt x="244" y="156"/>
                    </a:lnTo>
                    <a:lnTo>
                      <a:pt x="257" y="152"/>
                    </a:lnTo>
                    <a:lnTo>
                      <a:pt x="270" y="152"/>
                    </a:lnTo>
                    <a:lnTo>
                      <a:pt x="274" y="144"/>
                    </a:lnTo>
                    <a:lnTo>
                      <a:pt x="285" y="142"/>
                    </a:lnTo>
                    <a:lnTo>
                      <a:pt x="290" y="142"/>
                    </a:lnTo>
                    <a:lnTo>
                      <a:pt x="293" y="140"/>
                    </a:lnTo>
                    <a:lnTo>
                      <a:pt x="291" y="134"/>
                    </a:lnTo>
                    <a:lnTo>
                      <a:pt x="288" y="128"/>
                    </a:lnTo>
                    <a:lnTo>
                      <a:pt x="276" y="128"/>
                    </a:lnTo>
                    <a:lnTo>
                      <a:pt x="265" y="128"/>
                    </a:lnTo>
                    <a:lnTo>
                      <a:pt x="257" y="129"/>
                    </a:lnTo>
                    <a:lnTo>
                      <a:pt x="246" y="132"/>
                    </a:lnTo>
                    <a:lnTo>
                      <a:pt x="227" y="138"/>
                    </a:lnTo>
                    <a:lnTo>
                      <a:pt x="210" y="146"/>
                    </a:lnTo>
                    <a:lnTo>
                      <a:pt x="190" y="152"/>
                    </a:lnTo>
                    <a:lnTo>
                      <a:pt x="173" y="159"/>
                    </a:lnTo>
                    <a:lnTo>
                      <a:pt x="156" y="163"/>
                    </a:lnTo>
                    <a:lnTo>
                      <a:pt x="138" y="166"/>
                    </a:lnTo>
                    <a:lnTo>
                      <a:pt x="130" y="174"/>
                    </a:lnTo>
                    <a:lnTo>
                      <a:pt x="124" y="178"/>
                    </a:lnTo>
                    <a:lnTo>
                      <a:pt x="121" y="176"/>
                    </a:lnTo>
                    <a:lnTo>
                      <a:pt x="112" y="181"/>
                    </a:lnTo>
                    <a:lnTo>
                      <a:pt x="104" y="185"/>
                    </a:lnTo>
                    <a:lnTo>
                      <a:pt x="95" y="189"/>
                    </a:lnTo>
                    <a:lnTo>
                      <a:pt x="86" y="191"/>
                    </a:lnTo>
                    <a:lnTo>
                      <a:pt x="72" y="199"/>
                    </a:lnTo>
                    <a:lnTo>
                      <a:pt x="67" y="205"/>
                    </a:lnTo>
                    <a:lnTo>
                      <a:pt x="52" y="203"/>
                    </a:lnTo>
                    <a:lnTo>
                      <a:pt x="39" y="209"/>
                    </a:lnTo>
                    <a:lnTo>
                      <a:pt x="30" y="219"/>
                    </a:lnTo>
                    <a:lnTo>
                      <a:pt x="25" y="224"/>
                    </a:lnTo>
                    <a:lnTo>
                      <a:pt x="13" y="217"/>
                    </a:lnTo>
                    <a:lnTo>
                      <a:pt x="11" y="207"/>
                    </a:lnTo>
                    <a:lnTo>
                      <a:pt x="9" y="199"/>
                    </a:lnTo>
                    <a:lnTo>
                      <a:pt x="13" y="191"/>
                    </a:lnTo>
                    <a:lnTo>
                      <a:pt x="20" y="189"/>
                    </a:lnTo>
                    <a:lnTo>
                      <a:pt x="26" y="185"/>
                    </a:lnTo>
                    <a:lnTo>
                      <a:pt x="30" y="181"/>
                    </a:lnTo>
                    <a:lnTo>
                      <a:pt x="37" y="176"/>
                    </a:lnTo>
                    <a:lnTo>
                      <a:pt x="35" y="179"/>
                    </a:lnTo>
                    <a:lnTo>
                      <a:pt x="39" y="183"/>
                    </a:lnTo>
                    <a:lnTo>
                      <a:pt x="51" y="176"/>
                    </a:lnTo>
                    <a:lnTo>
                      <a:pt x="44" y="174"/>
                    </a:lnTo>
                    <a:lnTo>
                      <a:pt x="52" y="178"/>
                    </a:lnTo>
                    <a:lnTo>
                      <a:pt x="54" y="174"/>
                    </a:lnTo>
                    <a:lnTo>
                      <a:pt x="54" y="166"/>
                    </a:lnTo>
                    <a:lnTo>
                      <a:pt x="67" y="163"/>
                    </a:lnTo>
                    <a:lnTo>
                      <a:pt x="80" y="159"/>
                    </a:lnTo>
                    <a:lnTo>
                      <a:pt x="93" y="152"/>
                    </a:lnTo>
                    <a:lnTo>
                      <a:pt x="108" y="148"/>
                    </a:lnTo>
                    <a:lnTo>
                      <a:pt x="124" y="140"/>
                    </a:lnTo>
                    <a:lnTo>
                      <a:pt x="138" y="136"/>
                    </a:lnTo>
                    <a:lnTo>
                      <a:pt x="156" y="131"/>
                    </a:lnTo>
                    <a:lnTo>
                      <a:pt x="175" y="129"/>
                    </a:lnTo>
                    <a:lnTo>
                      <a:pt x="175" y="124"/>
                    </a:lnTo>
                    <a:lnTo>
                      <a:pt x="168" y="118"/>
                    </a:lnTo>
                    <a:lnTo>
                      <a:pt x="166" y="120"/>
                    </a:lnTo>
                    <a:lnTo>
                      <a:pt x="164" y="120"/>
                    </a:lnTo>
                    <a:lnTo>
                      <a:pt x="157" y="116"/>
                    </a:lnTo>
                    <a:lnTo>
                      <a:pt x="147" y="116"/>
                    </a:lnTo>
                    <a:lnTo>
                      <a:pt x="136" y="118"/>
                    </a:lnTo>
                    <a:lnTo>
                      <a:pt x="126" y="122"/>
                    </a:lnTo>
                    <a:lnTo>
                      <a:pt x="115" y="126"/>
                    </a:lnTo>
                    <a:lnTo>
                      <a:pt x="95" y="132"/>
                    </a:lnTo>
                    <a:lnTo>
                      <a:pt x="77" y="140"/>
                    </a:lnTo>
                    <a:lnTo>
                      <a:pt x="58" y="148"/>
                    </a:lnTo>
                    <a:lnTo>
                      <a:pt x="42" y="156"/>
                    </a:lnTo>
                    <a:lnTo>
                      <a:pt x="25" y="161"/>
                    </a:lnTo>
                    <a:lnTo>
                      <a:pt x="4" y="165"/>
                    </a:lnTo>
                    <a:lnTo>
                      <a:pt x="0" y="156"/>
                    </a:lnTo>
                    <a:lnTo>
                      <a:pt x="2" y="148"/>
                    </a:lnTo>
                    <a:lnTo>
                      <a:pt x="9" y="140"/>
                    </a:lnTo>
                    <a:lnTo>
                      <a:pt x="16" y="136"/>
                    </a:lnTo>
                    <a:lnTo>
                      <a:pt x="26" y="126"/>
                    </a:lnTo>
                    <a:lnTo>
                      <a:pt x="28" y="118"/>
                    </a:lnTo>
                    <a:lnTo>
                      <a:pt x="39" y="118"/>
                    </a:lnTo>
                    <a:lnTo>
                      <a:pt x="51" y="116"/>
                    </a:lnTo>
                    <a:lnTo>
                      <a:pt x="56" y="109"/>
                    </a:lnTo>
                    <a:lnTo>
                      <a:pt x="70" y="107"/>
                    </a:lnTo>
                    <a:lnTo>
                      <a:pt x="67" y="105"/>
                    </a:lnTo>
                    <a:lnTo>
                      <a:pt x="80" y="103"/>
                    </a:lnTo>
                    <a:lnTo>
                      <a:pt x="95" y="97"/>
                    </a:lnTo>
                    <a:lnTo>
                      <a:pt x="106" y="90"/>
                    </a:lnTo>
                    <a:lnTo>
                      <a:pt x="121" y="85"/>
                    </a:lnTo>
                    <a:lnTo>
                      <a:pt x="117" y="83"/>
                    </a:lnTo>
                    <a:lnTo>
                      <a:pt x="119" y="81"/>
                    </a:lnTo>
                    <a:lnTo>
                      <a:pt x="128" y="79"/>
                    </a:lnTo>
                    <a:lnTo>
                      <a:pt x="134" y="75"/>
                    </a:lnTo>
                    <a:lnTo>
                      <a:pt x="138" y="71"/>
                    </a:lnTo>
                    <a:lnTo>
                      <a:pt x="143" y="73"/>
                    </a:lnTo>
                    <a:lnTo>
                      <a:pt x="154" y="69"/>
                    </a:lnTo>
                    <a:lnTo>
                      <a:pt x="164" y="65"/>
                    </a:lnTo>
                    <a:lnTo>
                      <a:pt x="175" y="60"/>
                    </a:lnTo>
                    <a:lnTo>
                      <a:pt x="188" y="56"/>
                    </a:lnTo>
                    <a:lnTo>
                      <a:pt x="199" y="51"/>
                    </a:lnTo>
                    <a:lnTo>
                      <a:pt x="211" y="47"/>
                    </a:lnTo>
                    <a:lnTo>
                      <a:pt x="225" y="41"/>
                    </a:lnTo>
                    <a:lnTo>
                      <a:pt x="237" y="38"/>
                    </a:lnTo>
                    <a:lnTo>
                      <a:pt x="250" y="32"/>
                    </a:lnTo>
                    <a:lnTo>
                      <a:pt x="263" y="28"/>
                    </a:lnTo>
                    <a:lnTo>
                      <a:pt x="276" y="24"/>
                    </a:lnTo>
                    <a:lnTo>
                      <a:pt x="290" y="18"/>
                    </a:lnTo>
                    <a:lnTo>
                      <a:pt x="302" y="16"/>
                    </a:lnTo>
                    <a:lnTo>
                      <a:pt x="316" y="10"/>
                    </a:lnTo>
                    <a:lnTo>
                      <a:pt x="326" y="6"/>
                    </a:lnTo>
                    <a:lnTo>
                      <a:pt x="341" y="2"/>
                    </a:lnTo>
                    <a:lnTo>
                      <a:pt x="356" y="0"/>
                    </a:lnTo>
                    <a:lnTo>
                      <a:pt x="373" y="0"/>
                    </a:lnTo>
                    <a:lnTo>
                      <a:pt x="384" y="0"/>
                    </a:lnTo>
                    <a:lnTo>
                      <a:pt x="393" y="0"/>
                    </a:lnTo>
                    <a:lnTo>
                      <a:pt x="403" y="0"/>
                    </a:lnTo>
                    <a:lnTo>
                      <a:pt x="414" y="2"/>
                    </a:lnTo>
                  </a:path>
                </a:pathLst>
              </a:custGeom>
              <a:solidFill>
                <a:srgbClr val="E83939"/>
              </a:solidFill>
              <a:ln w="9525" cap="rnd">
                <a:noFill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87" name="Freeform 14"/>
              <p:cNvSpPr>
                <a:spLocks/>
              </p:cNvSpPr>
              <p:nvPr/>
            </p:nvSpPr>
            <p:spPr bwMode="auto">
              <a:xfrm>
                <a:off x="3401" y="1122"/>
                <a:ext cx="448" cy="513"/>
              </a:xfrm>
              <a:custGeom>
                <a:avLst/>
                <a:gdLst>
                  <a:gd name="T0" fmla="*/ 422 w 448"/>
                  <a:gd name="T1" fmla="*/ 97 h 513"/>
                  <a:gd name="T2" fmla="*/ 440 w 448"/>
                  <a:gd name="T3" fmla="*/ 213 h 513"/>
                  <a:gd name="T4" fmla="*/ 445 w 448"/>
                  <a:gd name="T5" fmla="*/ 325 h 513"/>
                  <a:gd name="T6" fmla="*/ 408 w 448"/>
                  <a:gd name="T7" fmla="*/ 428 h 513"/>
                  <a:gd name="T8" fmla="*/ 304 w 448"/>
                  <a:gd name="T9" fmla="*/ 486 h 513"/>
                  <a:gd name="T10" fmla="*/ 300 w 448"/>
                  <a:gd name="T11" fmla="*/ 471 h 513"/>
                  <a:gd name="T12" fmla="*/ 304 w 448"/>
                  <a:gd name="T13" fmla="*/ 451 h 513"/>
                  <a:gd name="T14" fmla="*/ 263 w 448"/>
                  <a:gd name="T15" fmla="*/ 465 h 513"/>
                  <a:gd name="T16" fmla="*/ 231 w 448"/>
                  <a:gd name="T17" fmla="*/ 471 h 513"/>
                  <a:gd name="T18" fmla="*/ 182 w 448"/>
                  <a:gd name="T19" fmla="*/ 488 h 513"/>
                  <a:gd name="T20" fmla="*/ 149 w 448"/>
                  <a:gd name="T21" fmla="*/ 504 h 513"/>
                  <a:gd name="T22" fmla="*/ 91 w 448"/>
                  <a:gd name="T23" fmla="*/ 512 h 513"/>
                  <a:gd name="T24" fmla="*/ 130 w 448"/>
                  <a:gd name="T25" fmla="*/ 475 h 513"/>
                  <a:gd name="T26" fmla="*/ 218 w 448"/>
                  <a:gd name="T27" fmla="*/ 435 h 513"/>
                  <a:gd name="T28" fmla="*/ 290 w 448"/>
                  <a:gd name="T29" fmla="*/ 406 h 513"/>
                  <a:gd name="T30" fmla="*/ 262 w 448"/>
                  <a:gd name="T31" fmla="*/ 400 h 513"/>
                  <a:gd name="T32" fmla="*/ 182 w 448"/>
                  <a:gd name="T33" fmla="*/ 431 h 513"/>
                  <a:gd name="T34" fmla="*/ 124 w 448"/>
                  <a:gd name="T35" fmla="*/ 454 h 513"/>
                  <a:gd name="T36" fmla="*/ 54 w 448"/>
                  <a:gd name="T37" fmla="*/ 482 h 513"/>
                  <a:gd name="T38" fmla="*/ 61 w 448"/>
                  <a:gd name="T39" fmla="*/ 463 h 513"/>
                  <a:gd name="T40" fmla="*/ 124 w 448"/>
                  <a:gd name="T41" fmla="*/ 426 h 513"/>
                  <a:gd name="T42" fmla="*/ 177 w 448"/>
                  <a:gd name="T43" fmla="*/ 392 h 513"/>
                  <a:gd name="T44" fmla="*/ 234 w 448"/>
                  <a:gd name="T45" fmla="*/ 349 h 513"/>
                  <a:gd name="T46" fmla="*/ 152 w 448"/>
                  <a:gd name="T47" fmla="*/ 380 h 513"/>
                  <a:gd name="T48" fmla="*/ 104 w 448"/>
                  <a:gd name="T49" fmla="*/ 407 h 513"/>
                  <a:gd name="T50" fmla="*/ 74 w 448"/>
                  <a:gd name="T51" fmla="*/ 431 h 513"/>
                  <a:gd name="T52" fmla="*/ 39 w 448"/>
                  <a:gd name="T53" fmla="*/ 431 h 513"/>
                  <a:gd name="T54" fmla="*/ 95 w 448"/>
                  <a:gd name="T55" fmla="*/ 380 h 513"/>
                  <a:gd name="T56" fmla="*/ 211 w 448"/>
                  <a:gd name="T57" fmla="*/ 321 h 513"/>
                  <a:gd name="T58" fmla="*/ 241 w 448"/>
                  <a:gd name="T59" fmla="*/ 293 h 513"/>
                  <a:gd name="T60" fmla="*/ 154 w 448"/>
                  <a:gd name="T61" fmla="*/ 325 h 513"/>
                  <a:gd name="T62" fmla="*/ 126 w 448"/>
                  <a:gd name="T63" fmla="*/ 337 h 513"/>
                  <a:gd name="T64" fmla="*/ 56 w 448"/>
                  <a:gd name="T65" fmla="*/ 370 h 513"/>
                  <a:gd name="T66" fmla="*/ 56 w 448"/>
                  <a:gd name="T67" fmla="*/ 342 h 513"/>
                  <a:gd name="T68" fmla="*/ 110 w 448"/>
                  <a:gd name="T69" fmla="*/ 315 h 513"/>
                  <a:gd name="T70" fmla="*/ 183 w 448"/>
                  <a:gd name="T71" fmla="*/ 276 h 513"/>
                  <a:gd name="T72" fmla="*/ 234 w 448"/>
                  <a:gd name="T73" fmla="*/ 241 h 513"/>
                  <a:gd name="T74" fmla="*/ 145 w 448"/>
                  <a:gd name="T75" fmla="*/ 273 h 513"/>
                  <a:gd name="T76" fmla="*/ 112 w 448"/>
                  <a:gd name="T77" fmla="*/ 280 h 513"/>
                  <a:gd name="T78" fmla="*/ 52 w 448"/>
                  <a:gd name="T79" fmla="*/ 314 h 513"/>
                  <a:gd name="T80" fmla="*/ 48 w 448"/>
                  <a:gd name="T81" fmla="*/ 284 h 513"/>
                  <a:gd name="T82" fmla="*/ 128 w 448"/>
                  <a:gd name="T83" fmla="*/ 241 h 513"/>
                  <a:gd name="T84" fmla="*/ 234 w 448"/>
                  <a:gd name="T85" fmla="*/ 187 h 513"/>
                  <a:gd name="T86" fmla="*/ 124 w 448"/>
                  <a:gd name="T87" fmla="*/ 223 h 513"/>
                  <a:gd name="T88" fmla="*/ 74 w 448"/>
                  <a:gd name="T89" fmla="*/ 245 h 513"/>
                  <a:gd name="T90" fmla="*/ 35 w 448"/>
                  <a:gd name="T91" fmla="*/ 260 h 513"/>
                  <a:gd name="T92" fmla="*/ 20 w 448"/>
                  <a:gd name="T93" fmla="*/ 245 h 513"/>
                  <a:gd name="T94" fmla="*/ 102 w 448"/>
                  <a:gd name="T95" fmla="*/ 203 h 513"/>
                  <a:gd name="T96" fmla="*/ 218 w 448"/>
                  <a:gd name="T97" fmla="*/ 161 h 513"/>
                  <a:gd name="T98" fmla="*/ 291 w 448"/>
                  <a:gd name="T99" fmla="*/ 134 h 513"/>
                  <a:gd name="T100" fmla="*/ 173 w 448"/>
                  <a:gd name="T101" fmla="*/ 159 h 513"/>
                  <a:gd name="T102" fmla="*/ 86 w 448"/>
                  <a:gd name="T103" fmla="*/ 191 h 513"/>
                  <a:gd name="T104" fmla="*/ 9 w 448"/>
                  <a:gd name="T105" fmla="*/ 199 h 513"/>
                  <a:gd name="T106" fmla="*/ 44 w 448"/>
                  <a:gd name="T107" fmla="*/ 174 h 513"/>
                  <a:gd name="T108" fmla="*/ 138 w 448"/>
                  <a:gd name="T109" fmla="*/ 136 h 513"/>
                  <a:gd name="T110" fmla="*/ 136 w 448"/>
                  <a:gd name="T111" fmla="*/ 118 h 513"/>
                  <a:gd name="T112" fmla="*/ 0 w 448"/>
                  <a:gd name="T113" fmla="*/ 156 h 513"/>
                  <a:gd name="T114" fmla="*/ 70 w 448"/>
                  <a:gd name="T115" fmla="*/ 107 h 513"/>
                  <a:gd name="T116" fmla="*/ 134 w 448"/>
                  <a:gd name="T117" fmla="*/ 75 h 513"/>
                  <a:gd name="T118" fmla="*/ 225 w 448"/>
                  <a:gd name="T119" fmla="*/ 41 h 513"/>
                  <a:gd name="T120" fmla="*/ 341 w 448"/>
                  <a:gd name="T121" fmla="*/ 2 h 513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448"/>
                  <a:gd name="T184" fmla="*/ 0 h 513"/>
                  <a:gd name="T185" fmla="*/ 448 w 448"/>
                  <a:gd name="T186" fmla="*/ 513 h 513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448" h="513">
                    <a:moveTo>
                      <a:pt x="414" y="2"/>
                    </a:moveTo>
                    <a:lnTo>
                      <a:pt x="414" y="12"/>
                    </a:lnTo>
                    <a:lnTo>
                      <a:pt x="414" y="24"/>
                    </a:lnTo>
                    <a:lnTo>
                      <a:pt x="417" y="36"/>
                    </a:lnTo>
                    <a:lnTo>
                      <a:pt x="419" y="47"/>
                    </a:lnTo>
                    <a:lnTo>
                      <a:pt x="419" y="60"/>
                    </a:lnTo>
                    <a:lnTo>
                      <a:pt x="421" y="71"/>
                    </a:lnTo>
                    <a:lnTo>
                      <a:pt x="421" y="85"/>
                    </a:lnTo>
                    <a:lnTo>
                      <a:pt x="422" y="97"/>
                    </a:lnTo>
                    <a:lnTo>
                      <a:pt x="422" y="110"/>
                    </a:lnTo>
                    <a:lnTo>
                      <a:pt x="427" y="122"/>
                    </a:lnTo>
                    <a:lnTo>
                      <a:pt x="427" y="136"/>
                    </a:lnTo>
                    <a:lnTo>
                      <a:pt x="429" y="150"/>
                    </a:lnTo>
                    <a:lnTo>
                      <a:pt x="431" y="161"/>
                    </a:lnTo>
                    <a:lnTo>
                      <a:pt x="434" y="174"/>
                    </a:lnTo>
                    <a:lnTo>
                      <a:pt x="436" y="187"/>
                    </a:lnTo>
                    <a:lnTo>
                      <a:pt x="440" y="201"/>
                    </a:lnTo>
                    <a:lnTo>
                      <a:pt x="440" y="213"/>
                    </a:lnTo>
                    <a:lnTo>
                      <a:pt x="440" y="224"/>
                    </a:lnTo>
                    <a:lnTo>
                      <a:pt x="440" y="236"/>
                    </a:lnTo>
                    <a:lnTo>
                      <a:pt x="443" y="250"/>
                    </a:lnTo>
                    <a:lnTo>
                      <a:pt x="443" y="262"/>
                    </a:lnTo>
                    <a:lnTo>
                      <a:pt x="445" y="276"/>
                    </a:lnTo>
                    <a:lnTo>
                      <a:pt x="445" y="288"/>
                    </a:lnTo>
                    <a:lnTo>
                      <a:pt x="447" y="301"/>
                    </a:lnTo>
                    <a:lnTo>
                      <a:pt x="445" y="314"/>
                    </a:lnTo>
                    <a:lnTo>
                      <a:pt x="445" y="325"/>
                    </a:lnTo>
                    <a:lnTo>
                      <a:pt x="445" y="340"/>
                    </a:lnTo>
                    <a:lnTo>
                      <a:pt x="445" y="353"/>
                    </a:lnTo>
                    <a:lnTo>
                      <a:pt x="443" y="364"/>
                    </a:lnTo>
                    <a:lnTo>
                      <a:pt x="443" y="378"/>
                    </a:lnTo>
                    <a:lnTo>
                      <a:pt x="440" y="390"/>
                    </a:lnTo>
                    <a:lnTo>
                      <a:pt x="440" y="404"/>
                    </a:lnTo>
                    <a:lnTo>
                      <a:pt x="429" y="413"/>
                    </a:lnTo>
                    <a:lnTo>
                      <a:pt x="419" y="421"/>
                    </a:lnTo>
                    <a:lnTo>
                      <a:pt x="408" y="428"/>
                    </a:lnTo>
                    <a:lnTo>
                      <a:pt x="396" y="437"/>
                    </a:lnTo>
                    <a:lnTo>
                      <a:pt x="386" y="443"/>
                    </a:lnTo>
                    <a:lnTo>
                      <a:pt x="373" y="451"/>
                    </a:lnTo>
                    <a:lnTo>
                      <a:pt x="365" y="459"/>
                    </a:lnTo>
                    <a:lnTo>
                      <a:pt x="354" y="465"/>
                    </a:lnTo>
                    <a:lnTo>
                      <a:pt x="341" y="471"/>
                    </a:lnTo>
                    <a:lnTo>
                      <a:pt x="330" y="475"/>
                    </a:lnTo>
                    <a:lnTo>
                      <a:pt x="317" y="480"/>
                    </a:lnTo>
                    <a:lnTo>
                      <a:pt x="304" y="486"/>
                    </a:lnTo>
                    <a:lnTo>
                      <a:pt x="291" y="488"/>
                    </a:lnTo>
                    <a:lnTo>
                      <a:pt x="279" y="494"/>
                    </a:lnTo>
                    <a:lnTo>
                      <a:pt x="263" y="497"/>
                    </a:lnTo>
                    <a:lnTo>
                      <a:pt x="253" y="498"/>
                    </a:lnTo>
                    <a:lnTo>
                      <a:pt x="263" y="490"/>
                    </a:lnTo>
                    <a:lnTo>
                      <a:pt x="274" y="484"/>
                    </a:lnTo>
                    <a:lnTo>
                      <a:pt x="288" y="478"/>
                    </a:lnTo>
                    <a:lnTo>
                      <a:pt x="300" y="478"/>
                    </a:lnTo>
                    <a:lnTo>
                      <a:pt x="300" y="471"/>
                    </a:lnTo>
                    <a:lnTo>
                      <a:pt x="304" y="471"/>
                    </a:lnTo>
                    <a:lnTo>
                      <a:pt x="309" y="475"/>
                    </a:lnTo>
                    <a:lnTo>
                      <a:pt x="311" y="467"/>
                    </a:lnTo>
                    <a:lnTo>
                      <a:pt x="316" y="461"/>
                    </a:lnTo>
                    <a:lnTo>
                      <a:pt x="302" y="459"/>
                    </a:lnTo>
                    <a:lnTo>
                      <a:pt x="304" y="459"/>
                    </a:lnTo>
                    <a:lnTo>
                      <a:pt x="309" y="456"/>
                    </a:lnTo>
                    <a:lnTo>
                      <a:pt x="307" y="453"/>
                    </a:lnTo>
                    <a:lnTo>
                      <a:pt x="304" y="451"/>
                    </a:lnTo>
                    <a:lnTo>
                      <a:pt x="295" y="451"/>
                    </a:lnTo>
                    <a:lnTo>
                      <a:pt x="291" y="454"/>
                    </a:lnTo>
                    <a:lnTo>
                      <a:pt x="291" y="459"/>
                    </a:lnTo>
                    <a:lnTo>
                      <a:pt x="293" y="461"/>
                    </a:lnTo>
                    <a:lnTo>
                      <a:pt x="285" y="457"/>
                    </a:lnTo>
                    <a:lnTo>
                      <a:pt x="276" y="457"/>
                    </a:lnTo>
                    <a:lnTo>
                      <a:pt x="263" y="457"/>
                    </a:lnTo>
                    <a:lnTo>
                      <a:pt x="259" y="459"/>
                    </a:lnTo>
                    <a:lnTo>
                      <a:pt x="263" y="465"/>
                    </a:lnTo>
                    <a:lnTo>
                      <a:pt x="259" y="461"/>
                    </a:lnTo>
                    <a:lnTo>
                      <a:pt x="255" y="461"/>
                    </a:lnTo>
                    <a:lnTo>
                      <a:pt x="248" y="461"/>
                    </a:lnTo>
                    <a:lnTo>
                      <a:pt x="246" y="465"/>
                    </a:lnTo>
                    <a:lnTo>
                      <a:pt x="241" y="463"/>
                    </a:lnTo>
                    <a:lnTo>
                      <a:pt x="239" y="463"/>
                    </a:lnTo>
                    <a:lnTo>
                      <a:pt x="237" y="475"/>
                    </a:lnTo>
                    <a:lnTo>
                      <a:pt x="237" y="473"/>
                    </a:lnTo>
                    <a:lnTo>
                      <a:pt x="231" y="471"/>
                    </a:lnTo>
                    <a:lnTo>
                      <a:pt x="220" y="471"/>
                    </a:lnTo>
                    <a:lnTo>
                      <a:pt x="225" y="478"/>
                    </a:lnTo>
                    <a:lnTo>
                      <a:pt x="225" y="476"/>
                    </a:lnTo>
                    <a:lnTo>
                      <a:pt x="210" y="475"/>
                    </a:lnTo>
                    <a:lnTo>
                      <a:pt x="206" y="476"/>
                    </a:lnTo>
                    <a:lnTo>
                      <a:pt x="197" y="478"/>
                    </a:lnTo>
                    <a:lnTo>
                      <a:pt x="185" y="478"/>
                    </a:lnTo>
                    <a:lnTo>
                      <a:pt x="183" y="492"/>
                    </a:lnTo>
                    <a:lnTo>
                      <a:pt x="182" y="488"/>
                    </a:lnTo>
                    <a:lnTo>
                      <a:pt x="182" y="482"/>
                    </a:lnTo>
                    <a:lnTo>
                      <a:pt x="173" y="490"/>
                    </a:lnTo>
                    <a:lnTo>
                      <a:pt x="159" y="494"/>
                    </a:lnTo>
                    <a:lnTo>
                      <a:pt x="147" y="492"/>
                    </a:lnTo>
                    <a:lnTo>
                      <a:pt x="138" y="495"/>
                    </a:lnTo>
                    <a:lnTo>
                      <a:pt x="136" y="498"/>
                    </a:lnTo>
                    <a:lnTo>
                      <a:pt x="138" y="502"/>
                    </a:lnTo>
                    <a:lnTo>
                      <a:pt x="149" y="502"/>
                    </a:lnTo>
                    <a:lnTo>
                      <a:pt x="149" y="504"/>
                    </a:lnTo>
                    <a:lnTo>
                      <a:pt x="138" y="504"/>
                    </a:lnTo>
                    <a:lnTo>
                      <a:pt x="138" y="500"/>
                    </a:lnTo>
                    <a:lnTo>
                      <a:pt x="138" y="498"/>
                    </a:lnTo>
                    <a:lnTo>
                      <a:pt x="126" y="500"/>
                    </a:lnTo>
                    <a:lnTo>
                      <a:pt x="121" y="508"/>
                    </a:lnTo>
                    <a:lnTo>
                      <a:pt x="136" y="508"/>
                    </a:lnTo>
                    <a:lnTo>
                      <a:pt x="119" y="510"/>
                    </a:lnTo>
                    <a:lnTo>
                      <a:pt x="104" y="512"/>
                    </a:lnTo>
                    <a:lnTo>
                      <a:pt x="91" y="512"/>
                    </a:lnTo>
                    <a:lnTo>
                      <a:pt x="77" y="512"/>
                    </a:lnTo>
                    <a:lnTo>
                      <a:pt x="77" y="504"/>
                    </a:lnTo>
                    <a:lnTo>
                      <a:pt x="84" y="500"/>
                    </a:lnTo>
                    <a:lnTo>
                      <a:pt x="91" y="498"/>
                    </a:lnTo>
                    <a:lnTo>
                      <a:pt x="98" y="495"/>
                    </a:lnTo>
                    <a:lnTo>
                      <a:pt x="95" y="494"/>
                    </a:lnTo>
                    <a:lnTo>
                      <a:pt x="126" y="482"/>
                    </a:lnTo>
                    <a:lnTo>
                      <a:pt x="124" y="478"/>
                    </a:lnTo>
                    <a:lnTo>
                      <a:pt x="130" y="475"/>
                    </a:lnTo>
                    <a:lnTo>
                      <a:pt x="138" y="469"/>
                    </a:lnTo>
                    <a:lnTo>
                      <a:pt x="149" y="463"/>
                    </a:lnTo>
                    <a:lnTo>
                      <a:pt x="157" y="459"/>
                    </a:lnTo>
                    <a:lnTo>
                      <a:pt x="166" y="456"/>
                    </a:lnTo>
                    <a:lnTo>
                      <a:pt x="177" y="453"/>
                    </a:lnTo>
                    <a:lnTo>
                      <a:pt x="188" y="449"/>
                    </a:lnTo>
                    <a:lnTo>
                      <a:pt x="199" y="445"/>
                    </a:lnTo>
                    <a:lnTo>
                      <a:pt x="208" y="441"/>
                    </a:lnTo>
                    <a:lnTo>
                      <a:pt x="218" y="435"/>
                    </a:lnTo>
                    <a:lnTo>
                      <a:pt x="227" y="431"/>
                    </a:lnTo>
                    <a:lnTo>
                      <a:pt x="237" y="428"/>
                    </a:lnTo>
                    <a:lnTo>
                      <a:pt x="246" y="424"/>
                    </a:lnTo>
                    <a:lnTo>
                      <a:pt x="257" y="419"/>
                    </a:lnTo>
                    <a:lnTo>
                      <a:pt x="263" y="415"/>
                    </a:lnTo>
                    <a:lnTo>
                      <a:pt x="276" y="413"/>
                    </a:lnTo>
                    <a:lnTo>
                      <a:pt x="283" y="413"/>
                    </a:lnTo>
                    <a:lnTo>
                      <a:pt x="290" y="407"/>
                    </a:lnTo>
                    <a:lnTo>
                      <a:pt x="290" y="406"/>
                    </a:lnTo>
                    <a:lnTo>
                      <a:pt x="288" y="404"/>
                    </a:lnTo>
                    <a:lnTo>
                      <a:pt x="291" y="404"/>
                    </a:lnTo>
                    <a:lnTo>
                      <a:pt x="295" y="406"/>
                    </a:lnTo>
                    <a:lnTo>
                      <a:pt x="300" y="400"/>
                    </a:lnTo>
                    <a:lnTo>
                      <a:pt x="302" y="392"/>
                    </a:lnTo>
                    <a:lnTo>
                      <a:pt x="291" y="390"/>
                    </a:lnTo>
                    <a:lnTo>
                      <a:pt x="281" y="392"/>
                    </a:lnTo>
                    <a:lnTo>
                      <a:pt x="270" y="394"/>
                    </a:lnTo>
                    <a:lnTo>
                      <a:pt x="262" y="400"/>
                    </a:lnTo>
                    <a:lnTo>
                      <a:pt x="250" y="404"/>
                    </a:lnTo>
                    <a:lnTo>
                      <a:pt x="239" y="409"/>
                    </a:lnTo>
                    <a:lnTo>
                      <a:pt x="231" y="411"/>
                    </a:lnTo>
                    <a:lnTo>
                      <a:pt x="220" y="413"/>
                    </a:lnTo>
                    <a:lnTo>
                      <a:pt x="218" y="417"/>
                    </a:lnTo>
                    <a:lnTo>
                      <a:pt x="220" y="417"/>
                    </a:lnTo>
                    <a:lnTo>
                      <a:pt x="210" y="419"/>
                    </a:lnTo>
                    <a:lnTo>
                      <a:pt x="197" y="426"/>
                    </a:lnTo>
                    <a:lnTo>
                      <a:pt x="182" y="431"/>
                    </a:lnTo>
                    <a:lnTo>
                      <a:pt x="166" y="433"/>
                    </a:lnTo>
                    <a:lnTo>
                      <a:pt x="164" y="441"/>
                    </a:lnTo>
                    <a:lnTo>
                      <a:pt x="157" y="437"/>
                    </a:lnTo>
                    <a:lnTo>
                      <a:pt x="152" y="441"/>
                    </a:lnTo>
                    <a:lnTo>
                      <a:pt x="145" y="437"/>
                    </a:lnTo>
                    <a:lnTo>
                      <a:pt x="143" y="441"/>
                    </a:lnTo>
                    <a:lnTo>
                      <a:pt x="138" y="443"/>
                    </a:lnTo>
                    <a:lnTo>
                      <a:pt x="138" y="451"/>
                    </a:lnTo>
                    <a:lnTo>
                      <a:pt x="124" y="454"/>
                    </a:lnTo>
                    <a:lnTo>
                      <a:pt x="112" y="456"/>
                    </a:lnTo>
                    <a:lnTo>
                      <a:pt x="104" y="459"/>
                    </a:lnTo>
                    <a:lnTo>
                      <a:pt x="98" y="471"/>
                    </a:lnTo>
                    <a:lnTo>
                      <a:pt x="93" y="465"/>
                    </a:lnTo>
                    <a:lnTo>
                      <a:pt x="82" y="476"/>
                    </a:lnTo>
                    <a:lnTo>
                      <a:pt x="80" y="475"/>
                    </a:lnTo>
                    <a:lnTo>
                      <a:pt x="76" y="480"/>
                    </a:lnTo>
                    <a:lnTo>
                      <a:pt x="65" y="482"/>
                    </a:lnTo>
                    <a:lnTo>
                      <a:pt x="54" y="482"/>
                    </a:lnTo>
                    <a:lnTo>
                      <a:pt x="52" y="492"/>
                    </a:lnTo>
                    <a:lnTo>
                      <a:pt x="52" y="494"/>
                    </a:lnTo>
                    <a:lnTo>
                      <a:pt x="51" y="492"/>
                    </a:lnTo>
                    <a:lnTo>
                      <a:pt x="46" y="486"/>
                    </a:lnTo>
                    <a:lnTo>
                      <a:pt x="44" y="482"/>
                    </a:lnTo>
                    <a:lnTo>
                      <a:pt x="51" y="476"/>
                    </a:lnTo>
                    <a:lnTo>
                      <a:pt x="54" y="475"/>
                    </a:lnTo>
                    <a:lnTo>
                      <a:pt x="52" y="471"/>
                    </a:lnTo>
                    <a:lnTo>
                      <a:pt x="61" y="463"/>
                    </a:lnTo>
                    <a:lnTo>
                      <a:pt x="70" y="457"/>
                    </a:lnTo>
                    <a:lnTo>
                      <a:pt x="80" y="449"/>
                    </a:lnTo>
                    <a:lnTo>
                      <a:pt x="95" y="443"/>
                    </a:lnTo>
                    <a:lnTo>
                      <a:pt x="93" y="441"/>
                    </a:lnTo>
                    <a:lnTo>
                      <a:pt x="95" y="441"/>
                    </a:lnTo>
                    <a:lnTo>
                      <a:pt x="106" y="437"/>
                    </a:lnTo>
                    <a:lnTo>
                      <a:pt x="106" y="431"/>
                    </a:lnTo>
                    <a:lnTo>
                      <a:pt x="117" y="428"/>
                    </a:lnTo>
                    <a:lnTo>
                      <a:pt x="124" y="426"/>
                    </a:lnTo>
                    <a:lnTo>
                      <a:pt x="130" y="421"/>
                    </a:lnTo>
                    <a:lnTo>
                      <a:pt x="138" y="417"/>
                    </a:lnTo>
                    <a:lnTo>
                      <a:pt x="147" y="413"/>
                    </a:lnTo>
                    <a:lnTo>
                      <a:pt x="154" y="407"/>
                    </a:lnTo>
                    <a:lnTo>
                      <a:pt x="162" y="402"/>
                    </a:lnTo>
                    <a:lnTo>
                      <a:pt x="175" y="404"/>
                    </a:lnTo>
                    <a:lnTo>
                      <a:pt x="175" y="400"/>
                    </a:lnTo>
                    <a:lnTo>
                      <a:pt x="171" y="400"/>
                    </a:lnTo>
                    <a:lnTo>
                      <a:pt x="177" y="392"/>
                    </a:lnTo>
                    <a:lnTo>
                      <a:pt x="188" y="388"/>
                    </a:lnTo>
                    <a:lnTo>
                      <a:pt x="199" y="384"/>
                    </a:lnTo>
                    <a:lnTo>
                      <a:pt x="211" y="380"/>
                    </a:lnTo>
                    <a:lnTo>
                      <a:pt x="222" y="372"/>
                    </a:lnTo>
                    <a:lnTo>
                      <a:pt x="236" y="366"/>
                    </a:lnTo>
                    <a:lnTo>
                      <a:pt x="244" y="359"/>
                    </a:lnTo>
                    <a:lnTo>
                      <a:pt x="253" y="353"/>
                    </a:lnTo>
                    <a:lnTo>
                      <a:pt x="241" y="347"/>
                    </a:lnTo>
                    <a:lnTo>
                      <a:pt x="234" y="349"/>
                    </a:lnTo>
                    <a:lnTo>
                      <a:pt x="222" y="353"/>
                    </a:lnTo>
                    <a:lnTo>
                      <a:pt x="213" y="357"/>
                    </a:lnTo>
                    <a:lnTo>
                      <a:pt x="194" y="364"/>
                    </a:lnTo>
                    <a:lnTo>
                      <a:pt x="180" y="370"/>
                    </a:lnTo>
                    <a:lnTo>
                      <a:pt x="177" y="376"/>
                    </a:lnTo>
                    <a:lnTo>
                      <a:pt x="168" y="380"/>
                    </a:lnTo>
                    <a:lnTo>
                      <a:pt x="166" y="378"/>
                    </a:lnTo>
                    <a:lnTo>
                      <a:pt x="157" y="384"/>
                    </a:lnTo>
                    <a:lnTo>
                      <a:pt x="152" y="380"/>
                    </a:lnTo>
                    <a:lnTo>
                      <a:pt x="152" y="390"/>
                    </a:lnTo>
                    <a:lnTo>
                      <a:pt x="138" y="388"/>
                    </a:lnTo>
                    <a:lnTo>
                      <a:pt x="136" y="392"/>
                    </a:lnTo>
                    <a:lnTo>
                      <a:pt x="130" y="396"/>
                    </a:lnTo>
                    <a:lnTo>
                      <a:pt x="121" y="400"/>
                    </a:lnTo>
                    <a:lnTo>
                      <a:pt x="119" y="398"/>
                    </a:lnTo>
                    <a:lnTo>
                      <a:pt x="112" y="394"/>
                    </a:lnTo>
                    <a:lnTo>
                      <a:pt x="110" y="404"/>
                    </a:lnTo>
                    <a:lnTo>
                      <a:pt x="104" y="407"/>
                    </a:lnTo>
                    <a:lnTo>
                      <a:pt x="93" y="411"/>
                    </a:lnTo>
                    <a:lnTo>
                      <a:pt x="84" y="417"/>
                    </a:lnTo>
                    <a:lnTo>
                      <a:pt x="82" y="417"/>
                    </a:lnTo>
                    <a:lnTo>
                      <a:pt x="84" y="421"/>
                    </a:lnTo>
                    <a:lnTo>
                      <a:pt x="80" y="419"/>
                    </a:lnTo>
                    <a:lnTo>
                      <a:pt x="80" y="424"/>
                    </a:lnTo>
                    <a:lnTo>
                      <a:pt x="77" y="426"/>
                    </a:lnTo>
                    <a:lnTo>
                      <a:pt x="70" y="428"/>
                    </a:lnTo>
                    <a:lnTo>
                      <a:pt x="74" y="431"/>
                    </a:lnTo>
                    <a:lnTo>
                      <a:pt x="67" y="428"/>
                    </a:lnTo>
                    <a:lnTo>
                      <a:pt x="65" y="431"/>
                    </a:lnTo>
                    <a:lnTo>
                      <a:pt x="67" y="437"/>
                    </a:lnTo>
                    <a:lnTo>
                      <a:pt x="56" y="435"/>
                    </a:lnTo>
                    <a:lnTo>
                      <a:pt x="54" y="439"/>
                    </a:lnTo>
                    <a:lnTo>
                      <a:pt x="54" y="441"/>
                    </a:lnTo>
                    <a:lnTo>
                      <a:pt x="46" y="441"/>
                    </a:lnTo>
                    <a:lnTo>
                      <a:pt x="39" y="437"/>
                    </a:lnTo>
                    <a:lnTo>
                      <a:pt x="39" y="431"/>
                    </a:lnTo>
                    <a:lnTo>
                      <a:pt x="39" y="428"/>
                    </a:lnTo>
                    <a:lnTo>
                      <a:pt x="39" y="415"/>
                    </a:lnTo>
                    <a:lnTo>
                      <a:pt x="52" y="407"/>
                    </a:lnTo>
                    <a:lnTo>
                      <a:pt x="58" y="400"/>
                    </a:lnTo>
                    <a:lnTo>
                      <a:pt x="67" y="390"/>
                    </a:lnTo>
                    <a:lnTo>
                      <a:pt x="70" y="392"/>
                    </a:lnTo>
                    <a:lnTo>
                      <a:pt x="74" y="392"/>
                    </a:lnTo>
                    <a:lnTo>
                      <a:pt x="84" y="386"/>
                    </a:lnTo>
                    <a:lnTo>
                      <a:pt x="95" y="380"/>
                    </a:lnTo>
                    <a:lnTo>
                      <a:pt x="108" y="372"/>
                    </a:lnTo>
                    <a:lnTo>
                      <a:pt x="121" y="366"/>
                    </a:lnTo>
                    <a:lnTo>
                      <a:pt x="131" y="359"/>
                    </a:lnTo>
                    <a:lnTo>
                      <a:pt x="147" y="353"/>
                    </a:lnTo>
                    <a:lnTo>
                      <a:pt x="157" y="346"/>
                    </a:lnTo>
                    <a:lnTo>
                      <a:pt x="175" y="342"/>
                    </a:lnTo>
                    <a:lnTo>
                      <a:pt x="185" y="333"/>
                    </a:lnTo>
                    <a:lnTo>
                      <a:pt x="201" y="327"/>
                    </a:lnTo>
                    <a:lnTo>
                      <a:pt x="211" y="321"/>
                    </a:lnTo>
                    <a:lnTo>
                      <a:pt x="227" y="317"/>
                    </a:lnTo>
                    <a:lnTo>
                      <a:pt x="237" y="309"/>
                    </a:lnTo>
                    <a:lnTo>
                      <a:pt x="253" y="303"/>
                    </a:lnTo>
                    <a:lnTo>
                      <a:pt x="265" y="297"/>
                    </a:lnTo>
                    <a:lnTo>
                      <a:pt x="281" y="293"/>
                    </a:lnTo>
                    <a:lnTo>
                      <a:pt x="276" y="286"/>
                    </a:lnTo>
                    <a:lnTo>
                      <a:pt x="272" y="282"/>
                    </a:lnTo>
                    <a:lnTo>
                      <a:pt x="257" y="286"/>
                    </a:lnTo>
                    <a:lnTo>
                      <a:pt x="241" y="293"/>
                    </a:lnTo>
                    <a:lnTo>
                      <a:pt x="227" y="299"/>
                    </a:lnTo>
                    <a:lnTo>
                      <a:pt x="213" y="305"/>
                    </a:lnTo>
                    <a:lnTo>
                      <a:pt x="201" y="311"/>
                    </a:lnTo>
                    <a:lnTo>
                      <a:pt x="188" y="317"/>
                    </a:lnTo>
                    <a:lnTo>
                      <a:pt x="177" y="323"/>
                    </a:lnTo>
                    <a:lnTo>
                      <a:pt x="164" y="333"/>
                    </a:lnTo>
                    <a:lnTo>
                      <a:pt x="162" y="327"/>
                    </a:lnTo>
                    <a:lnTo>
                      <a:pt x="157" y="325"/>
                    </a:lnTo>
                    <a:lnTo>
                      <a:pt x="154" y="325"/>
                    </a:lnTo>
                    <a:lnTo>
                      <a:pt x="156" y="331"/>
                    </a:lnTo>
                    <a:lnTo>
                      <a:pt x="157" y="333"/>
                    </a:lnTo>
                    <a:lnTo>
                      <a:pt x="156" y="337"/>
                    </a:lnTo>
                    <a:lnTo>
                      <a:pt x="154" y="333"/>
                    </a:lnTo>
                    <a:lnTo>
                      <a:pt x="152" y="331"/>
                    </a:lnTo>
                    <a:lnTo>
                      <a:pt x="145" y="331"/>
                    </a:lnTo>
                    <a:lnTo>
                      <a:pt x="138" y="333"/>
                    </a:lnTo>
                    <a:lnTo>
                      <a:pt x="130" y="331"/>
                    </a:lnTo>
                    <a:lnTo>
                      <a:pt x="126" y="337"/>
                    </a:lnTo>
                    <a:lnTo>
                      <a:pt x="119" y="342"/>
                    </a:lnTo>
                    <a:lnTo>
                      <a:pt x="112" y="346"/>
                    </a:lnTo>
                    <a:lnTo>
                      <a:pt x="110" y="342"/>
                    </a:lnTo>
                    <a:lnTo>
                      <a:pt x="104" y="346"/>
                    </a:lnTo>
                    <a:lnTo>
                      <a:pt x="95" y="353"/>
                    </a:lnTo>
                    <a:lnTo>
                      <a:pt x="84" y="357"/>
                    </a:lnTo>
                    <a:lnTo>
                      <a:pt x="77" y="364"/>
                    </a:lnTo>
                    <a:lnTo>
                      <a:pt x="67" y="366"/>
                    </a:lnTo>
                    <a:lnTo>
                      <a:pt x="56" y="370"/>
                    </a:lnTo>
                    <a:lnTo>
                      <a:pt x="48" y="376"/>
                    </a:lnTo>
                    <a:lnTo>
                      <a:pt x="39" y="380"/>
                    </a:lnTo>
                    <a:lnTo>
                      <a:pt x="30" y="378"/>
                    </a:lnTo>
                    <a:lnTo>
                      <a:pt x="30" y="372"/>
                    </a:lnTo>
                    <a:lnTo>
                      <a:pt x="30" y="366"/>
                    </a:lnTo>
                    <a:lnTo>
                      <a:pt x="28" y="364"/>
                    </a:lnTo>
                    <a:lnTo>
                      <a:pt x="39" y="355"/>
                    </a:lnTo>
                    <a:lnTo>
                      <a:pt x="51" y="347"/>
                    </a:lnTo>
                    <a:lnTo>
                      <a:pt x="56" y="342"/>
                    </a:lnTo>
                    <a:lnTo>
                      <a:pt x="74" y="340"/>
                    </a:lnTo>
                    <a:lnTo>
                      <a:pt x="70" y="335"/>
                    </a:lnTo>
                    <a:lnTo>
                      <a:pt x="67" y="337"/>
                    </a:lnTo>
                    <a:lnTo>
                      <a:pt x="74" y="329"/>
                    </a:lnTo>
                    <a:lnTo>
                      <a:pt x="77" y="331"/>
                    </a:lnTo>
                    <a:lnTo>
                      <a:pt x="82" y="323"/>
                    </a:lnTo>
                    <a:lnTo>
                      <a:pt x="91" y="319"/>
                    </a:lnTo>
                    <a:lnTo>
                      <a:pt x="100" y="317"/>
                    </a:lnTo>
                    <a:lnTo>
                      <a:pt x="110" y="315"/>
                    </a:lnTo>
                    <a:lnTo>
                      <a:pt x="119" y="311"/>
                    </a:lnTo>
                    <a:lnTo>
                      <a:pt x="128" y="307"/>
                    </a:lnTo>
                    <a:lnTo>
                      <a:pt x="136" y="299"/>
                    </a:lnTo>
                    <a:lnTo>
                      <a:pt x="145" y="293"/>
                    </a:lnTo>
                    <a:lnTo>
                      <a:pt x="156" y="288"/>
                    </a:lnTo>
                    <a:lnTo>
                      <a:pt x="164" y="284"/>
                    </a:lnTo>
                    <a:lnTo>
                      <a:pt x="171" y="278"/>
                    </a:lnTo>
                    <a:lnTo>
                      <a:pt x="183" y="274"/>
                    </a:lnTo>
                    <a:lnTo>
                      <a:pt x="183" y="276"/>
                    </a:lnTo>
                    <a:lnTo>
                      <a:pt x="185" y="278"/>
                    </a:lnTo>
                    <a:lnTo>
                      <a:pt x="194" y="270"/>
                    </a:lnTo>
                    <a:lnTo>
                      <a:pt x="211" y="262"/>
                    </a:lnTo>
                    <a:lnTo>
                      <a:pt x="220" y="258"/>
                    </a:lnTo>
                    <a:lnTo>
                      <a:pt x="231" y="254"/>
                    </a:lnTo>
                    <a:lnTo>
                      <a:pt x="237" y="248"/>
                    </a:lnTo>
                    <a:lnTo>
                      <a:pt x="246" y="245"/>
                    </a:lnTo>
                    <a:lnTo>
                      <a:pt x="246" y="243"/>
                    </a:lnTo>
                    <a:lnTo>
                      <a:pt x="234" y="241"/>
                    </a:lnTo>
                    <a:lnTo>
                      <a:pt x="220" y="243"/>
                    </a:lnTo>
                    <a:lnTo>
                      <a:pt x="210" y="247"/>
                    </a:lnTo>
                    <a:lnTo>
                      <a:pt x="199" y="250"/>
                    </a:lnTo>
                    <a:lnTo>
                      <a:pt x="183" y="254"/>
                    </a:lnTo>
                    <a:lnTo>
                      <a:pt x="173" y="260"/>
                    </a:lnTo>
                    <a:lnTo>
                      <a:pt x="162" y="266"/>
                    </a:lnTo>
                    <a:lnTo>
                      <a:pt x="152" y="274"/>
                    </a:lnTo>
                    <a:lnTo>
                      <a:pt x="147" y="270"/>
                    </a:lnTo>
                    <a:lnTo>
                      <a:pt x="145" y="273"/>
                    </a:lnTo>
                    <a:lnTo>
                      <a:pt x="140" y="276"/>
                    </a:lnTo>
                    <a:lnTo>
                      <a:pt x="138" y="274"/>
                    </a:lnTo>
                    <a:lnTo>
                      <a:pt x="130" y="280"/>
                    </a:lnTo>
                    <a:lnTo>
                      <a:pt x="130" y="282"/>
                    </a:lnTo>
                    <a:lnTo>
                      <a:pt x="136" y="278"/>
                    </a:lnTo>
                    <a:lnTo>
                      <a:pt x="128" y="276"/>
                    </a:lnTo>
                    <a:lnTo>
                      <a:pt x="124" y="278"/>
                    </a:lnTo>
                    <a:lnTo>
                      <a:pt x="117" y="282"/>
                    </a:lnTo>
                    <a:lnTo>
                      <a:pt x="112" y="280"/>
                    </a:lnTo>
                    <a:lnTo>
                      <a:pt x="106" y="292"/>
                    </a:lnTo>
                    <a:lnTo>
                      <a:pt x="93" y="295"/>
                    </a:lnTo>
                    <a:lnTo>
                      <a:pt x="77" y="299"/>
                    </a:lnTo>
                    <a:lnTo>
                      <a:pt x="67" y="309"/>
                    </a:lnTo>
                    <a:lnTo>
                      <a:pt x="63" y="309"/>
                    </a:lnTo>
                    <a:lnTo>
                      <a:pt x="56" y="309"/>
                    </a:lnTo>
                    <a:lnTo>
                      <a:pt x="52" y="309"/>
                    </a:lnTo>
                    <a:lnTo>
                      <a:pt x="54" y="317"/>
                    </a:lnTo>
                    <a:lnTo>
                      <a:pt x="52" y="314"/>
                    </a:lnTo>
                    <a:lnTo>
                      <a:pt x="51" y="314"/>
                    </a:lnTo>
                    <a:lnTo>
                      <a:pt x="44" y="319"/>
                    </a:lnTo>
                    <a:lnTo>
                      <a:pt x="35" y="317"/>
                    </a:lnTo>
                    <a:lnTo>
                      <a:pt x="28" y="317"/>
                    </a:lnTo>
                    <a:lnTo>
                      <a:pt x="25" y="317"/>
                    </a:lnTo>
                    <a:lnTo>
                      <a:pt x="25" y="309"/>
                    </a:lnTo>
                    <a:lnTo>
                      <a:pt x="28" y="297"/>
                    </a:lnTo>
                    <a:lnTo>
                      <a:pt x="39" y="293"/>
                    </a:lnTo>
                    <a:lnTo>
                      <a:pt x="48" y="284"/>
                    </a:lnTo>
                    <a:lnTo>
                      <a:pt x="51" y="274"/>
                    </a:lnTo>
                    <a:lnTo>
                      <a:pt x="52" y="276"/>
                    </a:lnTo>
                    <a:lnTo>
                      <a:pt x="56" y="276"/>
                    </a:lnTo>
                    <a:lnTo>
                      <a:pt x="74" y="268"/>
                    </a:lnTo>
                    <a:lnTo>
                      <a:pt x="91" y="258"/>
                    </a:lnTo>
                    <a:lnTo>
                      <a:pt x="98" y="252"/>
                    </a:lnTo>
                    <a:lnTo>
                      <a:pt x="106" y="248"/>
                    </a:lnTo>
                    <a:lnTo>
                      <a:pt x="117" y="245"/>
                    </a:lnTo>
                    <a:lnTo>
                      <a:pt x="128" y="241"/>
                    </a:lnTo>
                    <a:lnTo>
                      <a:pt x="140" y="234"/>
                    </a:lnTo>
                    <a:lnTo>
                      <a:pt x="157" y="228"/>
                    </a:lnTo>
                    <a:lnTo>
                      <a:pt x="175" y="223"/>
                    </a:lnTo>
                    <a:lnTo>
                      <a:pt x="192" y="219"/>
                    </a:lnTo>
                    <a:lnTo>
                      <a:pt x="208" y="213"/>
                    </a:lnTo>
                    <a:lnTo>
                      <a:pt x="222" y="207"/>
                    </a:lnTo>
                    <a:lnTo>
                      <a:pt x="237" y="201"/>
                    </a:lnTo>
                    <a:lnTo>
                      <a:pt x="250" y="193"/>
                    </a:lnTo>
                    <a:lnTo>
                      <a:pt x="234" y="187"/>
                    </a:lnTo>
                    <a:lnTo>
                      <a:pt x="216" y="193"/>
                    </a:lnTo>
                    <a:lnTo>
                      <a:pt x="201" y="199"/>
                    </a:lnTo>
                    <a:lnTo>
                      <a:pt x="185" y="201"/>
                    </a:lnTo>
                    <a:lnTo>
                      <a:pt x="175" y="203"/>
                    </a:lnTo>
                    <a:lnTo>
                      <a:pt x="164" y="207"/>
                    </a:lnTo>
                    <a:lnTo>
                      <a:pt x="154" y="211"/>
                    </a:lnTo>
                    <a:lnTo>
                      <a:pt x="143" y="215"/>
                    </a:lnTo>
                    <a:lnTo>
                      <a:pt x="131" y="219"/>
                    </a:lnTo>
                    <a:lnTo>
                      <a:pt x="124" y="223"/>
                    </a:lnTo>
                    <a:lnTo>
                      <a:pt x="110" y="224"/>
                    </a:lnTo>
                    <a:lnTo>
                      <a:pt x="102" y="226"/>
                    </a:lnTo>
                    <a:lnTo>
                      <a:pt x="95" y="230"/>
                    </a:lnTo>
                    <a:lnTo>
                      <a:pt x="98" y="238"/>
                    </a:lnTo>
                    <a:lnTo>
                      <a:pt x="91" y="232"/>
                    </a:lnTo>
                    <a:lnTo>
                      <a:pt x="84" y="236"/>
                    </a:lnTo>
                    <a:lnTo>
                      <a:pt x="77" y="239"/>
                    </a:lnTo>
                    <a:lnTo>
                      <a:pt x="74" y="241"/>
                    </a:lnTo>
                    <a:lnTo>
                      <a:pt x="74" y="245"/>
                    </a:lnTo>
                    <a:lnTo>
                      <a:pt x="70" y="247"/>
                    </a:lnTo>
                    <a:lnTo>
                      <a:pt x="67" y="252"/>
                    </a:lnTo>
                    <a:lnTo>
                      <a:pt x="65" y="250"/>
                    </a:lnTo>
                    <a:lnTo>
                      <a:pt x="63" y="248"/>
                    </a:lnTo>
                    <a:lnTo>
                      <a:pt x="56" y="252"/>
                    </a:lnTo>
                    <a:lnTo>
                      <a:pt x="51" y="262"/>
                    </a:lnTo>
                    <a:lnTo>
                      <a:pt x="51" y="258"/>
                    </a:lnTo>
                    <a:lnTo>
                      <a:pt x="42" y="260"/>
                    </a:lnTo>
                    <a:lnTo>
                      <a:pt x="35" y="260"/>
                    </a:lnTo>
                    <a:lnTo>
                      <a:pt x="26" y="258"/>
                    </a:lnTo>
                    <a:lnTo>
                      <a:pt x="20" y="262"/>
                    </a:lnTo>
                    <a:lnTo>
                      <a:pt x="26" y="266"/>
                    </a:lnTo>
                    <a:lnTo>
                      <a:pt x="37" y="266"/>
                    </a:lnTo>
                    <a:lnTo>
                      <a:pt x="28" y="270"/>
                    </a:lnTo>
                    <a:lnTo>
                      <a:pt x="25" y="270"/>
                    </a:lnTo>
                    <a:lnTo>
                      <a:pt x="13" y="258"/>
                    </a:lnTo>
                    <a:lnTo>
                      <a:pt x="16" y="248"/>
                    </a:lnTo>
                    <a:lnTo>
                      <a:pt x="20" y="245"/>
                    </a:lnTo>
                    <a:lnTo>
                      <a:pt x="25" y="243"/>
                    </a:lnTo>
                    <a:lnTo>
                      <a:pt x="26" y="245"/>
                    </a:lnTo>
                    <a:lnTo>
                      <a:pt x="30" y="236"/>
                    </a:lnTo>
                    <a:lnTo>
                      <a:pt x="42" y="232"/>
                    </a:lnTo>
                    <a:lnTo>
                      <a:pt x="54" y="230"/>
                    </a:lnTo>
                    <a:lnTo>
                      <a:pt x="67" y="226"/>
                    </a:lnTo>
                    <a:lnTo>
                      <a:pt x="77" y="217"/>
                    </a:lnTo>
                    <a:lnTo>
                      <a:pt x="89" y="211"/>
                    </a:lnTo>
                    <a:lnTo>
                      <a:pt x="102" y="203"/>
                    </a:lnTo>
                    <a:lnTo>
                      <a:pt x="112" y="199"/>
                    </a:lnTo>
                    <a:lnTo>
                      <a:pt x="126" y="193"/>
                    </a:lnTo>
                    <a:lnTo>
                      <a:pt x="138" y="189"/>
                    </a:lnTo>
                    <a:lnTo>
                      <a:pt x="152" y="185"/>
                    </a:lnTo>
                    <a:lnTo>
                      <a:pt x="166" y="179"/>
                    </a:lnTo>
                    <a:lnTo>
                      <a:pt x="177" y="174"/>
                    </a:lnTo>
                    <a:lnTo>
                      <a:pt x="192" y="168"/>
                    </a:lnTo>
                    <a:lnTo>
                      <a:pt x="206" y="165"/>
                    </a:lnTo>
                    <a:lnTo>
                      <a:pt x="218" y="161"/>
                    </a:lnTo>
                    <a:lnTo>
                      <a:pt x="231" y="157"/>
                    </a:lnTo>
                    <a:lnTo>
                      <a:pt x="244" y="156"/>
                    </a:lnTo>
                    <a:lnTo>
                      <a:pt x="257" y="152"/>
                    </a:lnTo>
                    <a:lnTo>
                      <a:pt x="270" y="152"/>
                    </a:lnTo>
                    <a:lnTo>
                      <a:pt x="274" y="144"/>
                    </a:lnTo>
                    <a:lnTo>
                      <a:pt x="285" y="142"/>
                    </a:lnTo>
                    <a:lnTo>
                      <a:pt x="290" y="142"/>
                    </a:lnTo>
                    <a:lnTo>
                      <a:pt x="293" y="140"/>
                    </a:lnTo>
                    <a:lnTo>
                      <a:pt x="291" y="134"/>
                    </a:lnTo>
                    <a:lnTo>
                      <a:pt x="288" y="128"/>
                    </a:lnTo>
                    <a:lnTo>
                      <a:pt x="276" y="128"/>
                    </a:lnTo>
                    <a:lnTo>
                      <a:pt x="265" y="128"/>
                    </a:lnTo>
                    <a:lnTo>
                      <a:pt x="257" y="129"/>
                    </a:lnTo>
                    <a:lnTo>
                      <a:pt x="246" y="132"/>
                    </a:lnTo>
                    <a:lnTo>
                      <a:pt x="227" y="138"/>
                    </a:lnTo>
                    <a:lnTo>
                      <a:pt x="210" y="146"/>
                    </a:lnTo>
                    <a:lnTo>
                      <a:pt x="190" y="152"/>
                    </a:lnTo>
                    <a:lnTo>
                      <a:pt x="173" y="159"/>
                    </a:lnTo>
                    <a:lnTo>
                      <a:pt x="156" y="163"/>
                    </a:lnTo>
                    <a:lnTo>
                      <a:pt x="138" y="166"/>
                    </a:lnTo>
                    <a:lnTo>
                      <a:pt x="130" y="174"/>
                    </a:lnTo>
                    <a:lnTo>
                      <a:pt x="124" y="178"/>
                    </a:lnTo>
                    <a:lnTo>
                      <a:pt x="121" y="176"/>
                    </a:lnTo>
                    <a:lnTo>
                      <a:pt x="112" y="181"/>
                    </a:lnTo>
                    <a:lnTo>
                      <a:pt x="104" y="185"/>
                    </a:lnTo>
                    <a:lnTo>
                      <a:pt x="95" y="189"/>
                    </a:lnTo>
                    <a:lnTo>
                      <a:pt x="86" y="191"/>
                    </a:lnTo>
                    <a:lnTo>
                      <a:pt x="72" y="199"/>
                    </a:lnTo>
                    <a:lnTo>
                      <a:pt x="67" y="205"/>
                    </a:lnTo>
                    <a:lnTo>
                      <a:pt x="52" y="203"/>
                    </a:lnTo>
                    <a:lnTo>
                      <a:pt x="39" y="209"/>
                    </a:lnTo>
                    <a:lnTo>
                      <a:pt x="30" y="219"/>
                    </a:lnTo>
                    <a:lnTo>
                      <a:pt x="25" y="224"/>
                    </a:lnTo>
                    <a:lnTo>
                      <a:pt x="13" y="217"/>
                    </a:lnTo>
                    <a:lnTo>
                      <a:pt x="11" y="207"/>
                    </a:lnTo>
                    <a:lnTo>
                      <a:pt x="9" y="199"/>
                    </a:lnTo>
                    <a:lnTo>
                      <a:pt x="13" y="191"/>
                    </a:lnTo>
                    <a:lnTo>
                      <a:pt x="20" y="189"/>
                    </a:lnTo>
                    <a:lnTo>
                      <a:pt x="26" y="185"/>
                    </a:lnTo>
                    <a:lnTo>
                      <a:pt x="30" y="181"/>
                    </a:lnTo>
                    <a:lnTo>
                      <a:pt x="37" y="176"/>
                    </a:lnTo>
                    <a:lnTo>
                      <a:pt x="35" y="179"/>
                    </a:lnTo>
                    <a:lnTo>
                      <a:pt x="39" y="183"/>
                    </a:lnTo>
                    <a:lnTo>
                      <a:pt x="51" y="176"/>
                    </a:lnTo>
                    <a:lnTo>
                      <a:pt x="44" y="174"/>
                    </a:lnTo>
                    <a:lnTo>
                      <a:pt x="52" y="178"/>
                    </a:lnTo>
                    <a:lnTo>
                      <a:pt x="54" y="174"/>
                    </a:lnTo>
                    <a:lnTo>
                      <a:pt x="54" y="166"/>
                    </a:lnTo>
                    <a:lnTo>
                      <a:pt x="67" y="163"/>
                    </a:lnTo>
                    <a:lnTo>
                      <a:pt x="80" y="159"/>
                    </a:lnTo>
                    <a:lnTo>
                      <a:pt x="93" y="152"/>
                    </a:lnTo>
                    <a:lnTo>
                      <a:pt x="108" y="148"/>
                    </a:lnTo>
                    <a:lnTo>
                      <a:pt x="124" y="140"/>
                    </a:lnTo>
                    <a:lnTo>
                      <a:pt x="138" y="136"/>
                    </a:lnTo>
                    <a:lnTo>
                      <a:pt x="156" y="131"/>
                    </a:lnTo>
                    <a:lnTo>
                      <a:pt x="175" y="129"/>
                    </a:lnTo>
                    <a:lnTo>
                      <a:pt x="175" y="124"/>
                    </a:lnTo>
                    <a:lnTo>
                      <a:pt x="168" y="118"/>
                    </a:lnTo>
                    <a:lnTo>
                      <a:pt x="166" y="120"/>
                    </a:lnTo>
                    <a:lnTo>
                      <a:pt x="164" y="120"/>
                    </a:lnTo>
                    <a:lnTo>
                      <a:pt x="157" y="116"/>
                    </a:lnTo>
                    <a:lnTo>
                      <a:pt x="147" y="116"/>
                    </a:lnTo>
                    <a:lnTo>
                      <a:pt x="136" y="118"/>
                    </a:lnTo>
                    <a:lnTo>
                      <a:pt x="126" y="122"/>
                    </a:lnTo>
                    <a:lnTo>
                      <a:pt x="115" y="126"/>
                    </a:lnTo>
                    <a:lnTo>
                      <a:pt x="95" y="132"/>
                    </a:lnTo>
                    <a:lnTo>
                      <a:pt x="77" y="140"/>
                    </a:lnTo>
                    <a:lnTo>
                      <a:pt x="58" y="148"/>
                    </a:lnTo>
                    <a:lnTo>
                      <a:pt x="42" y="156"/>
                    </a:lnTo>
                    <a:lnTo>
                      <a:pt x="25" y="161"/>
                    </a:lnTo>
                    <a:lnTo>
                      <a:pt x="4" y="165"/>
                    </a:lnTo>
                    <a:lnTo>
                      <a:pt x="0" y="156"/>
                    </a:lnTo>
                    <a:lnTo>
                      <a:pt x="2" y="148"/>
                    </a:lnTo>
                    <a:lnTo>
                      <a:pt x="9" y="140"/>
                    </a:lnTo>
                    <a:lnTo>
                      <a:pt x="16" y="136"/>
                    </a:lnTo>
                    <a:lnTo>
                      <a:pt x="26" y="126"/>
                    </a:lnTo>
                    <a:lnTo>
                      <a:pt x="28" y="118"/>
                    </a:lnTo>
                    <a:lnTo>
                      <a:pt x="39" y="118"/>
                    </a:lnTo>
                    <a:lnTo>
                      <a:pt x="51" y="116"/>
                    </a:lnTo>
                    <a:lnTo>
                      <a:pt x="56" y="109"/>
                    </a:lnTo>
                    <a:lnTo>
                      <a:pt x="70" y="107"/>
                    </a:lnTo>
                    <a:lnTo>
                      <a:pt x="67" y="105"/>
                    </a:lnTo>
                    <a:lnTo>
                      <a:pt x="80" y="103"/>
                    </a:lnTo>
                    <a:lnTo>
                      <a:pt x="95" y="97"/>
                    </a:lnTo>
                    <a:lnTo>
                      <a:pt x="106" y="90"/>
                    </a:lnTo>
                    <a:lnTo>
                      <a:pt x="121" y="85"/>
                    </a:lnTo>
                    <a:lnTo>
                      <a:pt x="117" y="83"/>
                    </a:lnTo>
                    <a:lnTo>
                      <a:pt x="119" y="81"/>
                    </a:lnTo>
                    <a:lnTo>
                      <a:pt x="128" y="79"/>
                    </a:lnTo>
                    <a:lnTo>
                      <a:pt x="134" y="75"/>
                    </a:lnTo>
                    <a:lnTo>
                      <a:pt x="138" y="71"/>
                    </a:lnTo>
                    <a:lnTo>
                      <a:pt x="143" y="73"/>
                    </a:lnTo>
                    <a:lnTo>
                      <a:pt x="154" y="69"/>
                    </a:lnTo>
                    <a:lnTo>
                      <a:pt x="164" y="65"/>
                    </a:lnTo>
                    <a:lnTo>
                      <a:pt x="175" y="60"/>
                    </a:lnTo>
                    <a:lnTo>
                      <a:pt x="188" y="56"/>
                    </a:lnTo>
                    <a:lnTo>
                      <a:pt x="199" y="51"/>
                    </a:lnTo>
                    <a:lnTo>
                      <a:pt x="211" y="47"/>
                    </a:lnTo>
                    <a:lnTo>
                      <a:pt x="225" y="41"/>
                    </a:lnTo>
                    <a:lnTo>
                      <a:pt x="237" y="38"/>
                    </a:lnTo>
                    <a:lnTo>
                      <a:pt x="250" y="32"/>
                    </a:lnTo>
                    <a:lnTo>
                      <a:pt x="263" y="28"/>
                    </a:lnTo>
                    <a:lnTo>
                      <a:pt x="276" y="24"/>
                    </a:lnTo>
                    <a:lnTo>
                      <a:pt x="290" y="18"/>
                    </a:lnTo>
                    <a:lnTo>
                      <a:pt x="302" y="16"/>
                    </a:lnTo>
                    <a:lnTo>
                      <a:pt x="316" y="10"/>
                    </a:lnTo>
                    <a:lnTo>
                      <a:pt x="326" y="6"/>
                    </a:lnTo>
                    <a:lnTo>
                      <a:pt x="341" y="2"/>
                    </a:lnTo>
                    <a:lnTo>
                      <a:pt x="356" y="0"/>
                    </a:lnTo>
                    <a:lnTo>
                      <a:pt x="373" y="0"/>
                    </a:lnTo>
                    <a:lnTo>
                      <a:pt x="384" y="0"/>
                    </a:lnTo>
                    <a:lnTo>
                      <a:pt x="393" y="0"/>
                    </a:lnTo>
                    <a:lnTo>
                      <a:pt x="403" y="0"/>
                    </a:lnTo>
                    <a:lnTo>
                      <a:pt x="414" y="2"/>
                    </a:lnTo>
                  </a:path>
                </a:pathLst>
              </a:custGeom>
              <a:noFill/>
              <a:ln w="12700" cap="rnd">
                <a:solidFill>
                  <a:srgbClr val="E83939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88" name="Freeform 15"/>
              <p:cNvSpPr>
                <a:spLocks/>
              </p:cNvSpPr>
              <p:nvPr/>
            </p:nvSpPr>
            <p:spPr bwMode="auto">
              <a:xfrm>
                <a:off x="3390" y="1201"/>
                <a:ext cx="105" cy="40"/>
              </a:xfrm>
              <a:custGeom>
                <a:avLst/>
                <a:gdLst>
                  <a:gd name="T0" fmla="*/ 104 w 105"/>
                  <a:gd name="T1" fmla="*/ 0 h 40"/>
                  <a:gd name="T2" fmla="*/ 87 w 105"/>
                  <a:gd name="T3" fmla="*/ 4 h 40"/>
                  <a:gd name="T4" fmla="*/ 71 w 105"/>
                  <a:gd name="T5" fmla="*/ 9 h 40"/>
                  <a:gd name="T6" fmla="*/ 61 w 105"/>
                  <a:gd name="T7" fmla="*/ 13 h 40"/>
                  <a:gd name="T8" fmla="*/ 57 w 105"/>
                  <a:gd name="T9" fmla="*/ 20 h 40"/>
                  <a:gd name="T10" fmla="*/ 41 w 105"/>
                  <a:gd name="T11" fmla="*/ 17 h 40"/>
                  <a:gd name="T12" fmla="*/ 33 w 105"/>
                  <a:gd name="T13" fmla="*/ 24 h 40"/>
                  <a:gd name="T14" fmla="*/ 24 w 105"/>
                  <a:gd name="T15" fmla="*/ 33 h 40"/>
                  <a:gd name="T16" fmla="*/ 12 w 105"/>
                  <a:gd name="T17" fmla="*/ 39 h 40"/>
                  <a:gd name="T18" fmla="*/ 7 w 105"/>
                  <a:gd name="T19" fmla="*/ 31 h 40"/>
                  <a:gd name="T20" fmla="*/ 2 w 105"/>
                  <a:gd name="T21" fmla="*/ 24 h 40"/>
                  <a:gd name="T22" fmla="*/ 0 w 105"/>
                  <a:gd name="T23" fmla="*/ 13 h 40"/>
                  <a:gd name="T24" fmla="*/ 5 w 105"/>
                  <a:gd name="T25" fmla="*/ 6 h 40"/>
                  <a:gd name="T26" fmla="*/ 8 w 105"/>
                  <a:gd name="T27" fmla="*/ 4 h 40"/>
                  <a:gd name="T28" fmla="*/ 12 w 105"/>
                  <a:gd name="T29" fmla="*/ 4 h 40"/>
                  <a:gd name="T30" fmla="*/ 104 w 105"/>
                  <a:gd name="T31" fmla="*/ 0 h 40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05"/>
                  <a:gd name="T49" fmla="*/ 0 h 40"/>
                  <a:gd name="T50" fmla="*/ 105 w 105"/>
                  <a:gd name="T51" fmla="*/ 40 h 40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05" h="40">
                    <a:moveTo>
                      <a:pt x="104" y="0"/>
                    </a:moveTo>
                    <a:lnTo>
                      <a:pt x="87" y="4"/>
                    </a:lnTo>
                    <a:lnTo>
                      <a:pt x="71" y="9"/>
                    </a:lnTo>
                    <a:lnTo>
                      <a:pt x="61" y="13"/>
                    </a:lnTo>
                    <a:lnTo>
                      <a:pt x="57" y="20"/>
                    </a:lnTo>
                    <a:lnTo>
                      <a:pt x="41" y="17"/>
                    </a:lnTo>
                    <a:lnTo>
                      <a:pt x="33" y="24"/>
                    </a:lnTo>
                    <a:lnTo>
                      <a:pt x="24" y="33"/>
                    </a:lnTo>
                    <a:lnTo>
                      <a:pt x="12" y="39"/>
                    </a:lnTo>
                    <a:lnTo>
                      <a:pt x="7" y="31"/>
                    </a:lnTo>
                    <a:lnTo>
                      <a:pt x="2" y="24"/>
                    </a:lnTo>
                    <a:lnTo>
                      <a:pt x="0" y="13"/>
                    </a:lnTo>
                    <a:lnTo>
                      <a:pt x="5" y="6"/>
                    </a:lnTo>
                    <a:lnTo>
                      <a:pt x="8" y="4"/>
                    </a:lnTo>
                    <a:lnTo>
                      <a:pt x="12" y="4"/>
                    </a:lnTo>
                    <a:lnTo>
                      <a:pt x="104" y="0"/>
                    </a:lnTo>
                  </a:path>
                </a:pathLst>
              </a:custGeom>
              <a:solidFill>
                <a:srgbClr val="E83939"/>
              </a:solidFill>
              <a:ln w="9525" cap="rnd">
                <a:noFill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89" name="Freeform 16"/>
              <p:cNvSpPr>
                <a:spLocks/>
              </p:cNvSpPr>
              <p:nvPr/>
            </p:nvSpPr>
            <p:spPr bwMode="auto">
              <a:xfrm>
                <a:off x="3390" y="1201"/>
                <a:ext cx="105" cy="40"/>
              </a:xfrm>
              <a:custGeom>
                <a:avLst/>
                <a:gdLst>
                  <a:gd name="T0" fmla="*/ 104 w 105"/>
                  <a:gd name="T1" fmla="*/ 0 h 40"/>
                  <a:gd name="T2" fmla="*/ 87 w 105"/>
                  <a:gd name="T3" fmla="*/ 4 h 40"/>
                  <a:gd name="T4" fmla="*/ 71 w 105"/>
                  <a:gd name="T5" fmla="*/ 9 h 40"/>
                  <a:gd name="T6" fmla="*/ 61 w 105"/>
                  <a:gd name="T7" fmla="*/ 13 h 40"/>
                  <a:gd name="T8" fmla="*/ 57 w 105"/>
                  <a:gd name="T9" fmla="*/ 20 h 40"/>
                  <a:gd name="T10" fmla="*/ 41 w 105"/>
                  <a:gd name="T11" fmla="*/ 17 h 40"/>
                  <a:gd name="T12" fmla="*/ 33 w 105"/>
                  <a:gd name="T13" fmla="*/ 24 h 40"/>
                  <a:gd name="T14" fmla="*/ 24 w 105"/>
                  <a:gd name="T15" fmla="*/ 33 h 40"/>
                  <a:gd name="T16" fmla="*/ 12 w 105"/>
                  <a:gd name="T17" fmla="*/ 39 h 40"/>
                  <a:gd name="T18" fmla="*/ 7 w 105"/>
                  <a:gd name="T19" fmla="*/ 31 h 40"/>
                  <a:gd name="T20" fmla="*/ 2 w 105"/>
                  <a:gd name="T21" fmla="*/ 24 h 40"/>
                  <a:gd name="T22" fmla="*/ 0 w 105"/>
                  <a:gd name="T23" fmla="*/ 13 h 40"/>
                  <a:gd name="T24" fmla="*/ 5 w 105"/>
                  <a:gd name="T25" fmla="*/ 6 h 40"/>
                  <a:gd name="T26" fmla="*/ 8 w 105"/>
                  <a:gd name="T27" fmla="*/ 4 h 40"/>
                  <a:gd name="T28" fmla="*/ 12 w 105"/>
                  <a:gd name="T29" fmla="*/ 4 h 40"/>
                  <a:gd name="T30" fmla="*/ 104 w 105"/>
                  <a:gd name="T31" fmla="*/ 0 h 40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05"/>
                  <a:gd name="T49" fmla="*/ 0 h 40"/>
                  <a:gd name="T50" fmla="*/ 105 w 105"/>
                  <a:gd name="T51" fmla="*/ 40 h 40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05" h="40">
                    <a:moveTo>
                      <a:pt x="104" y="0"/>
                    </a:moveTo>
                    <a:lnTo>
                      <a:pt x="87" y="4"/>
                    </a:lnTo>
                    <a:lnTo>
                      <a:pt x="71" y="9"/>
                    </a:lnTo>
                    <a:lnTo>
                      <a:pt x="61" y="13"/>
                    </a:lnTo>
                    <a:lnTo>
                      <a:pt x="57" y="20"/>
                    </a:lnTo>
                    <a:lnTo>
                      <a:pt x="41" y="17"/>
                    </a:lnTo>
                    <a:lnTo>
                      <a:pt x="33" y="24"/>
                    </a:lnTo>
                    <a:lnTo>
                      <a:pt x="24" y="33"/>
                    </a:lnTo>
                    <a:lnTo>
                      <a:pt x="12" y="39"/>
                    </a:lnTo>
                    <a:lnTo>
                      <a:pt x="7" y="31"/>
                    </a:lnTo>
                    <a:lnTo>
                      <a:pt x="2" y="24"/>
                    </a:lnTo>
                    <a:lnTo>
                      <a:pt x="0" y="13"/>
                    </a:lnTo>
                    <a:lnTo>
                      <a:pt x="5" y="6"/>
                    </a:lnTo>
                    <a:lnTo>
                      <a:pt x="8" y="4"/>
                    </a:lnTo>
                    <a:lnTo>
                      <a:pt x="12" y="4"/>
                    </a:lnTo>
                    <a:lnTo>
                      <a:pt x="104" y="0"/>
                    </a:lnTo>
                  </a:path>
                </a:pathLst>
              </a:custGeom>
              <a:noFill/>
              <a:ln w="12700" cap="rnd">
                <a:solidFill>
                  <a:srgbClr val="E83939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90" name="Freeform 17"/>
              <p:cNvSpPr>
                <a:spLocks/>
              </p:cNvSpPr>
              <p:nvPr/>
            </p:nvSpPr>
            <p:spPr bwMode="auto">
              <a:xfrm>
                <a:off x="2192" y="1130"/>
                <a:ext cx="385" cy="720"/>
              </a:xfrm>
              <a:custGeom>
                <a:avLst/>
                <a:gdLst>
                  <a:gd name="T0" fmla="*/ 376 w 385"/>
                  <a:gd name="T1" fmla="*/ 20 h 720"/>
                  <a:gd name="T2" fmla="*/ 363 w 385"/>
                  <a:gd name="T3" fmla="*/ 51 h 720"/>
                  <a:gd name="T4" fmla="*/ 352 w 385"/>
                  <a:gd name="T5" fmla="*/ 82 h 720"/>
                  <a:gd name="T6" fmla="*/ 339 w 385"/>
                  <a:gd name="T7" fmla="*/ 112 h 720"/>
                  <a:gd name="T8" fmla="*/ 329 w 385"/>
                  <a:gd name="T9" fmla="*/ 148 h 720"/>
                  <a:gd name="T10" fmla="*/ 315 w 385"/>
                  <a:gd name="T11" fmla="*/ 179 h 720"/>
                  <a:gd name="T12" fmla="*/ 304 w 385"/>
                  <a:gd name="T13" fmla="*/ 213 h 720"/>
                  <a:gd name="T14" fmla="*/ 292 w 385"/>
                  <a:gd name="T15" fmla="*/ 244 h 720"/>
                  <a:gd name="T16" fmla="*/ 285 w 385"/>
                  <a:gd name="T17" fmla="*/ 280 h 720"/>
                  <a:gd name="T18" fmla="*/ 275 w 385"/>
                  <a:gd name="T19" fmla="*/ 313 h 720"/>
                  <a:gd name="T20" fmla="*/ 266 w 385"/>
                  <a:gd name="T21" fmla="*/ 347 h 720"/>
                  <a:gd name="T22" fmla="*/ 252 w 385"/>
                  <a:gd name="T23" fmla="*/ 380 h 720"/>
                  <a:gd name="T24" fmla="*/ 247 w 385"/>
                  <a:gd name="T25" fmla="*/ 414 h 720"/>
                  <a:gd name="T26" fmla="*/ 238 w 385"/>
                  <a:gd name="T27" fmla="*/ 448 h 720"/>
                  <a:gd name="T28" fmla="*/ 231 w 385"/>
                  <a:gd name="T29" fmla="*/ 482 h 720"/>
                  <a:gd name="T30" fmla="*/ 224 w 385"/>
                  <a:gd name="T31" fmla="*/ 515 h 720"/>
                  <a:gd name="T32" fmla="*/ 221 w 385"/>
                  <a:gd name="T33" fmla="*/ 551 h 720"/>
                  <a:gd name="T34" fmla="*/ 214 w 385"/>
                  <a:gd name="T35" fmla="*/ 586 h 720"/>
                  <a:gd name="T36" fmla="*/ 212 w 385"/>
                  <a:gd name="T37" fmla="*/ 620 h 720"/>
                  <a:gd name="T38" fmla="*/ 209 w 385"/>
                  <a:gd name="T39" fmla="*/ 653 h 720"/>
                  <a:gd name="T40" fmla="*/ 209 w 385"/>
                  <a:gd name="T41" fmla="*/ 689 h 720"/>
                  <a:gd name="T42" fmla="*/ 193 w 385"/>
                  <a:gd name="T43" fmla="*/ 713 h 720"/>
                  <a:gd name="T44" fmla="*/ 149 w 385"/>
                  <a:gd name="T45" fmla="*/ 713 h 720"/>
                  <a:gd name="T46" fmla="*/ 155 w 385"/>
                  <a:gd name="T47" fmla="*/ 691 h 720"/>
                  <a:gd name="T48" fmla="*/ 160 w 385"/>
                  <a:gd name="T49" fmla="*/ 659 h 720"/>
                  <a:gd name="T50" fmla="*/ 167 w 385"/>
                  <a:gd name="T51" fmla="*/ 612 h 720"/>
                  <a:gd name="T52" fmla="*/ 172 w 385"/>
                  <a:gd name="T53" fmla="*/ 565 h 720"/>
                  <a:gd name="T54" fmla="*/ 179 w 385"/>
                  <a:gd name="T55" fmla="*/ 521 h 720"/>
                  <a:gd name="T56" fmla="*/ 186 w 385"/>
                  <a:gd name="T57" fmla="*/ 474 h 720"/>
                  <a:gd name="T58" fmla="*/ 167 w 385"/>
                  <a:gd name="T59" fmla="*/ 455 h 720"/>
                  <a:gd name="T60" fmla="*/ 127 w 385"/>
                  <a:gd name="T61" fmla="*/ 470 h 720"/>
                  <a:gd name="T62" fmla="*/ 84 w 385"/>
                  <a:gd name="T63" fmla="*/ 468 h 720"/>
                  <a:gd name="T64" fmla="*/ 38 w 385"/>
                  <a:gd name="T65" fmla="*/ 453 h 720"/>
                  <a:gd name="T66" fmla="*/ 11 w 385"/>
                  <a:gd name="T67" fmla="*/ 427 h 720"/>
                  <a:gd name="T68" fmla="*/ 0 w 385"/>
                  <a:gd name="T69" fmla="*/ 349 h 720"/>
                  <a:gd name="T70" fmla="*/ 0 w 385"/>
                  <a:gd name="T71" fmla="*/ 334 h 720"/>
                  <a:gd name="T72" fmla="*/ 5 w 385"/>
                  <a:gd name="T73" fmla="*/ 299 h 720"/>
                  <a:gd name="T74" fmla="*/ 12 w 385"/>
                  <a:gd name="T75" fmla="*/ 267 h 720"/>
                  <a:gd name="T76" fmla="*/ 28 w 385"/>
                  <a:gd name="T77" fmla="*/ 262 h 720"/>
                  <a:gd name="T78" fmla="*/ 28 w 385"/>
                  <a:gd name="T79" fmla="*/ 291 h 720"/>
                  <a:gd name="T80" fmla="*/ 28 w 385"/>
                  <a:gd name="T81" fmla="*/ 325 h 720"/>
                  <a:gd name="T82" fmla="*/ 28 w 385"/>
                  <a:gd name="T83" fmla="*/ 358 h 720"/>
                  <a:gd name="T84" fmla="*/ 38 w 385"/>
                  <a:gd name="T85" fmla="*/ 388 h 720"/>
                  <a:gd name="T86" fmla="*/ 65 w 385"/>
                  <a:gd name="T87" fmla="*/ 413 h 720"/>
                  <a:gd name="T88" fmla="*/ 95 w 385"/>
                  <a:gd name="T89" fmla="*/ 420 h 720"/>
                  <a:gd name="T90" fmla="*/ 125 w 385"/>
                  <a:gd name="T91" fmla="*/ 420 h 720"/>
                  <a:gd name="T92" fmla="*/ 155 w 385"/>
                  <a:gd name="T93" fmla="*/ 418 h 720"/>
                  <a:gd name="T94" fmla="*/ 207 w 385"/>
                  <a:gd name="T95" fmla="*/ 398 h 720"/>
                  <a:gd name="T96" fmla="*/ 226 w 385"/>
                  <a:gd name="T97" fmla="*/ 368 h 720"/>
                  <a:gd name="T98" fmla="*/ 233 w 385"/>
                  <a:gd name="T99" fmla="*/ 340 h 720"/>
                  <a:gd name="T100" fmla="*/ 242 w 385"/>
                  <a:gd name="T101" fmla="*/ 313 h 720"/>
                  <a:gd name="T102" fmla="*/ 249 w 385"/>
                  <a:gd name="T103" fmla="*/ 285 h 720"/>
                  <a:gd name="T104" fmla="*/ 259 w 385"/>
                  <a:gd name="T105" fmla="*/ 262 h 720"/>
                  <a:gd name="T106" fmla="*/ 266 w 385"/>
                  <a:gd name="T107" fmla="*/ 237 h 720"/>
                  <a:gd name="T108" fmla="*/ 277 w 385"/>
                  <a:gd name="T109" fmla="*/ 211 h 720"/>
                  <a:gd name="T110" fmla="*/ 285 w 385"/>
                  <a:gd name="T111" fmla="*/ 183 h 720"/>
                  <a:gd name="T112" fmla="*/ 292 w 385"/>
                  <a:gd name="T113" fmla="*/ 157 h 720"/>
                  <a:gd name="T114" fmla="*/ 303 w 385"/>
                  <a:gd name="T115" fmla="*/ 132 h 720"/>
                  <a:gd name="T116" fmla="*/ 313 w 385"/>
                  <a:gd name="T117" fmla="*/ 108 h 720"/>
                  <a:gd name="T118" fmla="*/ 327 w 385"/>
                  <a:gd name="T119" fmla="*/ 71 h 720"/>
                  <a:gd name="T120" fmla="*/ 337 w 385"/>
                  <a:gd name="T121" fmla="*/ 24 h 720"/>
                  <a:gd name="T122" fmla="*/ 346 w 385"/>
                  <a:gd name="T123" fmla="*/ 0 h 720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385"/>
                  <a:gd name="T187" fmla="*/ 0 h 720"/>
                  <a:gd name="T188" fmla="*/ 385 w 385"/>
                  <a:gd name="T189" fmla="*/ 720 h 720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385" h="720">
                    <a:moveTo>
                      <a:pt x="384" y="0"/>
                    </a:moveTo>
                    <a:lnTo>
                      <a:pt x="378" y="10"/>
                    </a:lnTo>
                    <a:lnTo>
                      <a:pt x="376" y="20"/>
                    </a:lnTo>
                    <a:lnTo>
                      <a:pt x="372" y="32"/>
                    </a:lnTo>
                    <a:lnTo>
                      <a:pt x="367" y="41"/>
                    </a:lnTo>
                    <a:lnTo>
                      <a:pt x="363" y="51"/>
                    </a:lnTo>
                    <a:lnTo>
                      <a:pt x="358" y="61"/>
                    </a:lnTo>
                    <a:lnTo>
                      <a:pt x="357" y="71"/>
                    </a:lnTo>
                    <a:lnTo>
                      <a:pt x="352" y="82"/>
                    </a:lnTo>
                    <a:lnTo>
                      <a:pt x="348" y="91"/>
                    </a:lnTo>
                    <a:lnTo>
                      <a:pt x="343" y="104"/>
                    </a:lnTo>
                    <a:lnTo>
                      <a:pt x="339" y="112"/>
                    </a:lnTo>
                    <a:lnTo>
                      <a:pt x="337" y="125"/>
                    </a:lnTo>
                    <a:lnTo>
                      <a:pt x="331" y="134"/>
                    </a:lnTo>
                    <a:lnTo>
                      <a:pt x="329" y="148"/>
                    </a:lnTo>
                    <a:lnTo>
                      <a:pt x="324" y="157"/>
                    </a:lnTo>
                    <a:lnTo>
                      <a:pt x="320" y="170"/>
                    </a:lnTo>
                    <a:lnTo>
                      <a:pt x="315" y="179"/>
                    </a:lnTo>
                    <a:lnTo>
                      <a:pt x="313" y="191"/>
                    </a:lnTo>
                    <a:lnTo>
                      <a:pt x="309" y="199"/>
                    </a:lnTo>
                    <a:lnTo>
                      <a:pt x="304" y="213"/>
                    </a:lnTo>
                    <a:lnTo>
                      <a:pt x="301" y="222"/>
                    </a:lnTo>
                    <a:lnTo>
                      <a:pt x="298" y="235"/>
                    </a:lnTo>
                    <a:lnTo>
                      <a:pt x="292" y="244"/>
                    </a:lnTo>
                    <a:lnTo>
                      <a:pt x="292" y="258"/>
                    </a:lnTo>
                    <a:lnTo>
                      <a:pt x="285" y="269"/>
                    </a:lnTo>
                    <a:lnTo>
                      <a:pt x="285" y="280"/>
                    </a:lnTo>
                    <a:lnTo>
                      <a:pt x="278" y="291"/>
                    </a:lnTo>
                    <a:lnTo>
                      <a:pt x="277" y="303"/>
                    </a:lnTo>
                    <a:lnTo>
                      <a:pt x="275" y="313"/>
                    </a:lnTo>
                    <a:lnTo>
                      <a:pt x="270" y="325"/>
                    </a:lnTo>
                    <a:lnTo>
                      <a:pt x="266" y="336"/>
                    </a:lnTo>
                    <a:lnTo>
                      <a:pt x="266" y="347"/>
                    </a:lnTo>
                    <a:lnTo>
                      <a:pt x="259" y="356"/>
                    </a:lnTo>
                    <a:lnTo>
                      <a:pt x="259" y="370"/>
                    </a:lnTo>
                    <a:lnTo>
                      <a:pt x="252" y="380"/>
                    </a:lnTo>
                    <a:lnTo>
                      <a:pt x="251" y="392"/>
                    </a:lnTo>
                    <a:lnTo>
                      <a:pt x="249" y="403"/>
                    </a:lnTo>
                    <a:lnTo>
                      <a:pt x="247" y="414"/>
                    </a:lnTo>
                    <a:lnTo>
                      <a:pt x="242" y="425"/>
                    </a:lnTo>
                    <a:lnTo>
                      <a:pt x="240" y="437"/>
                    </a:lnTo>
                    <a:lnTo>
                      <a:pt x="238" y="448"/>
                    </a:lnTo>
                    <a:lnTo>
                      <a:pt x="235" y="459"/>
                    </a:lnTo>
                    <a:lnTo>
                      <a:pt x="233" y="470"/>
                    </a:lnTo>
                    <a:lnTo>
                      <a:pt x="231" y="482"/>
                    </a:lnTo>
                    <a:lnTo>
                      <a:pt x="229" y="492"/>
                    </a:lnTo>
                    <a:lnTo>
                      <a:pt x="226" y="504"/>
                    </a:lnTo>
                    <a:lnTo>
                      <a:pt x="224" y="515"/>
                    </a:lnTo>
                    <a:lnTo>
                      <a:pt x="224" y="528"/>
                    </a:lnTo>
                    <a:lnTo>
                      <a:pt x="221" y="539"/>
                    </a:lnTo>
                    <a:lnTo>
                      <a:pt x="221" y="551"/>
                    </a:lnTo>
                    <a:lnTo>
                      <a:pt x="218" y="561"/>
                    </a:lnTo>
                    <a:lnTo>
                      <a:pt x="216" y="575"/>
                    </a:lnTo>
                    <a:lnTo>
                      <a:pt x="214" y="586"/>
                    </a:lnTo>
                    <a:lnTo>
                      <a:pt x="212" y="597"/>
                    </a:lnTo>
                    <a:lnTo>
                      <a:pt x="212" y="608"/>
                    </a:lnTo>
                    <a:lnTo>
                      <a:pt x="212" y="620"/>
                    </a:lnTo>
                    <a:lnTo>
                      <a:pt x="209" y="630"/>
                    </a:lnTo>
                    <a:lnTo>
                      <a:pt x="209" y="642"/>
                    </a:lnTo>
                    <a:lnTo>
                      <a:pt x="209" y="653"/>
                    </a:lnTo>
                    <a:lnTo>
                      <a:pt x="209" y="666"/>
                    </a:lnTo>
                    <a:lnTo>
                      <a:pt x="209" y="677"/>
                    </a:lnTo>
                    <a:lnTo>
                      <a:pt x="209" y="689"/>
                    </a:lnTo>
                    <a:lnTo>
                      <a:pt x="209" y="700"/>
                    </a:lnTo>
                    <a:lnTo>
                      <a:pt x="209" y="713"/>
                    </a:lnTo>
                    <a:lnTo>
                      <a:pt x="193" y="713"/>
                    </a:lnTo>
                    <a:lnTo>
                      <a:pt x="177" y="719"/>
                    </a:lnTo>
                    <a:lnTo>
                      <a:pt x="158" y="719"/>
                    </a:lnTo>
                    <a:lnTo>
                      <a:pt x="149" y="713"/>
                    </a:lnTo>
                    <a:lnTo>
                      <a:pt x="153" y="707"/>
                    </a:lnTo>
                    <a:lnTo>
                      <a:pt x="153" y="700"/>
                    </a:lnTo>
                    <a:lnTo>
                      <a:pt x="155" y="691"/>
                    </a:lnTo>
                    <a:lnTo>
                      <a:pt x="155" y="683"/>
                    </a:lnTo>
                    <a:lnTo>
                      <a:pt x="158" y="675"/>
                    </a:lnTo>
                    <a:lnTo>
                      <a:pt x="160" y="659"/>
                    </a:lnTo>
                    <a:lnTo>
                      <a:pt x="164" y="644"/>
                    </a:lnTo>
                    <a:lnTo>
                      <a:pt x="167" y="628"/>
                    </a:lnTo>
                    <a:lnTo>
                      <a:pt x="167" y="612"/>
                    </a:lnTo>
                    <a:lnTo>
                      <a:pt x="169" y="597"/>
                    </a:lnTo>
                    <a:lnTo>
                      <a:pt x="172" y="584"/>
                    </a:lnTo>
                    <a:lnTo>
                      <a:pt x="172" y="565"/>
                    </a:lnTo>
                    <a:lnTo>
                      <a:pt x="177" y="551"/>
                    </a:lnTo>
                    <a:lnTo>
                      <a:pt x="177" y="537"/>
                    </a:lnTo>
                    <a:lnTo>
                      <a:pt x="179" y="521"/>
                    </a:lnTo>
                    <a:lnTo>
                      <a:pt x="181" y="504"/>
                    </a:lnTo>
                    <a:lnTo>
                      <a:pt x="184" y="490"/>
                    </a:lnTo>
                    <a:lnTo>
                      <a:pt x="186" y="474"/>
                    </a:lnTo>
                    <a:lnTo>
                      <a:pt x="193" y="459"/>
                    </a:lnTo>
                    <a:lnTo>
                      <a:pt x="179" y="451"/>
                    </a:lnTo>
                    <a:lnTo>
                      <a:pt x="167" y="455"/>
                    </a:lnTo>
                    <a:lnTo>
                      <a:pt x="155" y="465"/>
                    </a:lnTo>
                    <a:lnTo>
                      <a:pt x="145" y="468"/>
                    </a:lnTo>
                    <a:lnTo>
                      <a:pt x="127" y="470"/>
                    </a:lnTo>
                    <a:lnTo>
                      <a:pt x="113" y="470"/>
                    </a:lnTo>
                    <a:lnTo>
                      <a:pt x="97" y="468"/>
                    </a:lnTo>
                    <a:lnTo>
                      <a:pt x="84" y="468"/>
                    </a:lnTo>
                    <a:lnTo>
                      <a:pt x="66" y="465"/>
                    </a:lnTo>
                    <a:lnTo>
                      <a:pt x="52" y="459"/>
                    </a:lnTo>
                    <a:lnTo>
                      <a:pt x="38" y="453"/>
                    </a:lnTo>
                    <a:lnTo>
                      <a:pt x="28" y="448"/>
                    </a:lnTo>
                    <a:lnTo>
                      <a:pt x="12" y="437"/>
                    </a:lnTo>
                    <a:lnTo>
                      <a:pt x="11" y="427"/>
                    </a:lnTo>
                    <a:lnTo>
                      <a:pt x="7" y="418"/>
                    </a:lnTo>
                    <a:lnTo>
                      <a:pt x="0" y="409"/>
                    </a:lnTo>
                    <a:lnTo>
                      <a:pt x="0" y="349"/>
                    </a:lnTo>
                    <a:lnTo>
                      <a:pt x="2" y="349"/>
                    </a:lnTo>
                    <a:lnTo>
                      <a:pt x="5" y="347"/>
                    </a:lnTo>
                    <a:lnTo>
                      <a:pt x="0" y="334"/>
                    </a:lnTo>
                    <a:lnTo>
                      <a:pt x="0" y="323"/>
                    </a:lnTo>
                    <a:lnTo>
                      <a:pt x="0" y="309"/>
                    </a:lnTo>
                    <a:lnTo>
                      <a:pt x="5" y="299"/>
                    </a:lnTo>
                    <a:lnTo>
                      <a:pt x="9" y="272"/>
                    </a:lnTo>
                    <a:lnTo>
                      <a:pt x="11" y="269"/>
                    </a:lnTo>
                    <a:lnTo>
                      <a:pt x="12" y="267"/>
                    </a:lnTo>
                    <a:lnTo>
                      <a:pt x="15" y="262"/>
                    </a:lnTo>
                    <a:lnTo>
                      <a:pt x="21" y="262"/>
                    </a:lnTo>
                    <a:lnTo>
                      <a:pt x="28" y="262"/>
                    </a:lnTo>
                    <a:lnTo>
                      <a:pt x="28" y="269"/>
                    </a:lnTo>
                    <a:lnTo>
                      <a:pt x="28" y="280"/>
                    </a:lnTo>
                    <a:lnTo>
                      <a:pt x="28" y="291"/>
                    </a:lnTo>
                    <a:lnTo>
                      <a:pt x="30" y="303"/>
                    </a:lnTo>
                    <a:lnTo>
                      <a:pt x="28" y="313"/>
                    </a:lnTo>
                    <a:lnTo>
                      <a:pt x="28" y="325"/>
                    </a:lnTo>
                    <a:lnTo>
                      <a:pt x="28" y="336"/>
                    </a:lnTo>
                    <a:lnTo>
                      <a:pt x="28" y="347"/>
                    </a:lnTo>
                    <a:lnTo>
                      <a:pt x="28" y="358"/>
                    </a:lnTo>
                    <a:lnTo>
                      <a:pt x="30" y="370"/>
                    </a:lnTo>
                    <a:lnTo>
                      <a:pt x="35" y="378"/>
                    </a:lnTo>
                    <a:lnTo>
                      <a:pt x="38" y="388"/>
                    </a:lnTo>
                    <a:lnTo>
                      <a:pt x="45" y="396"/>
                    </a:lnTo>
                    <a:lnTo>
                      <a:pt x="54" y="405"/>
                    </a:lnTo>
                    <a:lnTo>
                      <a:pt x="65" y="413"/>
                    </a:lnTo>
                    <a:lnTo>
                      <a:pt x="78" y="420"/>
                    </a:lnTo>
                    <a:lnTo>
                      <a:pt x="87" y="420"/>
                    </a:lnTo>
                    <a:lnTo>
                      <a:pt x="95" y="420"/>
                    </a:lnTo>
                    <a:lnTo>
                      <a:pt x="106" y="420"/>
                    </a:lnTo>
                    <a:lnTo>
                      <a:pt x="117" y="422"/>
                    </a:lnTo>
                    <a:lnTo>
                      <a:pt x="125" y="420"/>
                    </a:lnTo>
                    <a:lnTo>
                      <a:pt x="136" y="420"/>
                    </a:lnTo>
                    <a:lnTo>
                      <a:pt x="146" y="418"/>
                    </a:lnTo>
                    <a:lnTo>
                      <a:pt x="155" y="418"/>
                    </a:lnTo>
                    <a:lnTo>
                      <a:pt x="175" y="413"/>
                    </a:lnTo>
                    <a:lnTo>
                      <a:pt x="195" y="407"/>
                    </a:lnTo>
                    <a:lnTo>
                      <a:pt x="207" y="398"/>
                    </a:lnTo>
                    <a:lnTo>
                      <a:pt x="223" y="384"/>
                    </a:lnTo>
                    <a:lnTo>
                      <a:pt x="223" y="377"/>
                    </a:lnTo>
                    <a:lnTo>
                      <a:pt x="226" y="368"/>
                    </a:lnTo>
                    <a:lnTo>
                      <a:pt x="229" y="358"/>
                    </a:lnTo>
                    <a:lnTo>
                      <a:pt x="233" y="349"/>
                    </a:lnTo>
                    <a:lnTo>
                      <a:pt x="233" y="340"/>
                    </a:lnTo>
                    <a:lnTo>
                      <a:pt x="238" y="332"/>
                    </a:lnTo>
                    <a:lnTo>
                      <a:pt x="238" y="323"/>
                    </a:lnTo>
                    <a:lnTo>
                      <a:pt x="242" y="313"/>
                    </a:lnTo>
                    <a:lnTo>
                      <a:pt x="244" y="305"/>
                    </a:lnTo>
                    <a:lnTo>
                      <a:pt x="249" y="295"/>
                    </a:lnTo>
                    <a:lnTo>
                      <a:pt x="249" y="285"/>
                    </a:lnTo>
                    <a:lnTo>
                      <a:pt x="252" y="278"/>
                    </a:lnTo>
                    <a:lnTo>
                      <a:pt x="254" y="269"/>
                    </a:lnTo>
                    <a:lnTo>
                      <a:pt x="259" y="262"/>
                    </a:lnTo>
                    <a:lnTo>
                      <a:pt x="259" y="252"/>
                    </a:lnTo>
                    <a:lnTo>
                      <a:pt x="266" y="244"/>
                    </a:lnTo>
                    <a:lnTo>
                      <a:pt x="266" y="237"/>
                    </a:lnTo>
                    <a:lnTo>
                      <a:pt x="270" y="228"/>
                    </a:lnTo>
                    <a:lnTo>
                      <a:pt x="273" y="218"/>
                    </a:lnTo>
                    <a:lnTo>
                      <a:pt x="277" y="211"/>
                    </a:lnTo>
                    <a:lnTo>
                      <a:pt x="277" y="201"/>
                    </a:lnTo>
                    <a:lnTo>
                      <a:pt x="280" y="193"/>
                    </a:lnTo>
                    <a:lnTo>
                      <a:pt x="285" y="183"/>
                    </a:lnTo>
                    <a:lnTo>
                      <a:pt x="287" y="177"/>
                    </a:lnTo>
                    <a:lnTo>
                      <a:pt x="289" y="166"/>
                    </a:lnTo>
                    <a:lnTo>
                      <a:pt x="292" y="157"/>
                    </a:lnTo>
                    <a:lnTo>
                      <a:pt x="294" y="149"/>
                    </a:lnTo>
                    <a:lnTo>
                      <a:pt x="301" y="142"/>
                    </a:lnTo>
                    <a:lnTo>
                      <a:pt x="303" y="132"/>
                    </a:lnTo>
                    <a:lnTo>
                      <a:pt x="304" y="125"/>
                    </a:lnTo>
                    <a:lnTo>
                      <a:pt x="306" y="116"/>
                    </a:lnTo>
                    <a:lnTo>
                      <a:pt x="313" y="108"/>
                    </a:lnTo>
                    <a:lnTo>
                      <a:pt x="318" y="99"/>
                    </a:lnTo>
                    <a:lnTo>
                      <a:pt x="322" y="86"/>
                    </a:lnTo>
                    <a:lnTo>
                      <a:pt x="327" y="71"/>
                    </a:lnTo>
                    <a:lnTo>
                      <a:pt x="331" y="56"/>
                    </a:lnTo>
                    <a:lnTo>
                      <a:pt x="332" y="39"/>
                    </a:lnTo>
                    <a:lnTo>
                      <a:pt x="337" y="24"/>
                    </a:lnTo>
                    <a:lnTo>
                      <a:pt x="341" y="11"/>
                    </a:lnTo>
                    <a:lnTo>
                      <a:pt x="348" y="4"/>
                    </a:lnTo>
                    <a:lnTo>
                      <a:pt x="346" y="0"/>
                    </a:lnTo>
                    <a:lnTo>
                      <a:pt x="384" y="0"/>
                    </a:lnTo>
                  </a:path>
                </a:pathLst>
              </a:custGeom>
              <a:solidFill>
                <a:srgbClr val="BEEBFF"/>
              </a:solidFill>
              <a:ln w="9525" cap="rnd">
                <a:noFill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91" name="Freeform 18"/>
              <p:cNvSpPr>
                <a:spLocks/>
              </p:cNvSpPr>
              <p:nvPr/>
            </p:nvSpPr>
            <p:spPr bwMode="auto">
              <a:xfrm>
                <a:off x="2192" y="1130"/>
                <a:ext cx="385" cy="720"/>
              </a:xfrm>
              <a:custGeom>
                <a:avLst/>
                <a:gdLst>
                  <a:gd name="T0" fmla="*/ 376 w 385"/>
                  <a:gd name="T1" fmla="*/ 20 h 720"/>
                  <a:gd name="T2" fmla="*/ 363 w 385"/>
                  <a:gd name="T3" fmla="*/ 51 h 720"/>
                  <a:gd name="T4" fmla="*/ 352 w 385"/>
                  <a:gd name="T5" fmla="*/ 82 h 720"/>
                  <a:gd name="T6" fmla="*/ 339 w 385"/>
                  <a:gd name="T7" fmla="*/ 112 h 720"/>
                  <a:gd name="T8" fmla="*/ 329 w 385"/>
                  <a:gd name="T9" fmla="*/ 148 h 720"/>
                  <a:gd name="T10" fmla="*/ 315 w 385"/>
                  <a:gd name="T11" fmla="*/ 179 h 720"/>
                  <a:gd name="T12" fmla="*/ 304 w 385"/>
                  <a:gd name="T13" fmla="*/ 213 h 720"/>
                  <a:gd name="T14" fmla="*/ 292 w 385"/>
                  <a:gd name="T15" fmla="*/ 244 h 720"/>
                  <a:gd name="T16" fmla="*/ 285 w 385"/>
                  <a:gd name="T17" fmla="*/ 280 h 720"/>
                  <a:gd name="T18" fmla="*/ 275 w 385"/>
                  <a:gd name="T19" fmla="*/ 313 h 720"/>
                  <a:gd name="T20" fmla="*/ 266 w 385"/>
                  <a:gd name="T21" fmla="*/ 347 h 720"/>
                  <a:gd name="T22" fmla="*/ 252 w 385"/>
                  <a:gd name="T23" fmla="*/ 380 h 720"/>
                  <a:gd name="T24" fmla="*/ 247 w 385"/>
                  <a:gd name="T25" fmla="*/ 414 h 720"/>
                  <a:gd name="T26" fmla="*/ 238 w 385"/>
                  <a:gd name="T27" fmla="*/ 448 h 720"/>
                  <a:gd name="T28" fmla="*/ 231 w 385"/>
                  <a:gd name="T29" fmla="*/ 482 h 720"/>
                  <a:gd name="T30" fmla="*/ 224 w 385"/>
                  <a:gd name="T31" fmla="*/ 515 h 720"/>
                  <a:gd name="T32" fmla="*/ 221 w 385"/>
                  <a:gd name="T33" fmla="*/ 551 h 720"/>
                  <a:gd name="T34" fmla="*/ 214 w 385"/>
                  <a:gd name="T35" fmla="*/ 586 h 720"/>
                  <a:gd name="T36" fmla="*/ 212 w 385"/>
                  <a:gd name="T37" fmla="*/ 620 h 720"/>
                  <a:gd name="T38" fmla="*/ 209 w 385"/>
                  <a:gd name="T39" fmla="*/ 653 h 720"/>
                  <a:gd name="T40" fmla="*/ 209 w 385"/>
                  <a:gd name="T41" fmla="*/ 689 h 720"/>
                  <a:gd name="T42" fmla="*/ 193 w 385"/>
                  <a:gd name="T43" fmla="*/ 713 h 720"/>
                  <a:gd name="T44" fmla="*/ 149 w 385"/>
                  <a:gd name="T45" fmla="*/ 713 h 720"/>
                  <a:gd name="T46" fmla="*/ 155 w 385"/>
                  <a:gd name="T47" fmla="*/ 691 h 720"/>
                  <a:gd name="T48" fmla="*/ 160 w 385"/>
                  <a:gd name="T49" fmla="*/ 659 h 720"/>
                  <a:gd name="T50" fmla="*/ 167 w 385"/>
                  <a:gd name="T51" fmla="*/ 612 h 720"/>
                  <a:gd name="T52" fmla="*/ 172 w 385"/>
                  <a:gd name="T53" fmla="*/ 565 h 720"/>
                  <a:gd name="T54" fmla="*/ 179 w 385"/>
                  <a:gd name="T55" fmla="*/ 521 h 720"/>
                  <a:gd name="T56" fmla="*/ 186 w 385"/>
                  <a:gd name="T57" fmla="*/ 474 h 720"/>
                  <a:gd name="T58" fmla="*/ 167 w 385"/>
                  <a:gd name="T59" fmla="*/ 455 h 720"/>
                  <a:gd name="T60" fmla="*/ 127 w 385"/>
                  <a:gd name="T61" fmla="*/ 470 h 720"/>
                  <a:gd name="T62" fmla="*/ 84 w 385"/>
                  <a:gd name="T63" fmla="*/ 468 h 720"/>
                  <a:gd name="T64" fmla="*/ 38 w 385"/>
                  <a:gd name="T65" fmla="*/ 453 h 720"/>
                  <a:gd name="T66" fmla="*/ 11 w 385"/>
                  <a:gd name="T67" fmla="*/ 427 h 720"/>
                  <a:gd name="T68" fmla="*/ 0 w 385"/>
                  <a:gd name="T69" fmla="*/ 349 h 720"/>
                  <a:gd name="T70" fmla="*/ 0 w 385"/>
                  <a:gd name="T71" fmla="*/ 334 h 720"/>
                  <a:gd name="T72" fmla="*/ 5 w 385"/>
                  <a:gd name="T73" fmla="*/ 299 h 720"/>
                  <a:gd name="T74" fmla="*/ 12 w 385"/>
                  <a:gd name="T75" fmla="*/ 267 h 720"/>
                  <a:gd name="T76" fmla="*/ 28 w 385"/>
                  <a:gd name="T77" fmla="*/ 262 h 720"/>
                  <a:gd name="T78" fmla="*/ 28 w 385"/>
                  <a:gd name="T79" fmla="*/ 291 h 720"/>
                  <a:gd name="T80" fmla="*/ 28 w 385"/>
                  <a:gd name="T81" fmla="*/ 325 h 720"/>
                  <a:gd name="T82" fmla="*/ 28 w 385"/>
                  <a:gd name="T83" fmla="*/ 358 h 720"/>
                  <a:gd name="T84" fmla="*/ 38 w 385"/>
                  <a:gd name="T85" fmla="*/ 388 h 720"/>
                  <a:gd name="T86" fmla="*/ 65 w 385"/>
                  <a:gd name="T87" fmla="*/ 413 h 720"/>
                  <a:gd name="T88" fmla="*/ 95 w 385"/>
                  <a:gd name="T89" fmla="*/ 420 h 720"/>
                  <a:gd name="T90" fmla="*/ 125 w 385"/>
                  <a:gd name="T91" fmla="*/ 420 h 720"/>
                  <a:gd name="T92" fmla="*/ 155 w 385"/>
                  <a:gd name="T93" fmla="*/ 418 h 720"/>
                  <a:gd name="T94" fmla="*/ 207 w 385"/>
                  <a:gd name="T95" fmla="*/ 398 h 720"/>
                  <a:gd name="T96" fmla="*/ 226 w 385"/>
                  <a:gd name="T97" fmla="*/ 368 h 720"/>
                  <a:gd name="T98" fmla="*/ 233 w 385"/>
                  <a:gd name="T99" fmla="*/ 340 h 720"/>
                  <a:gd name="T100" fmla="*/ 242 w 385"/>
                  <a:gd name="T101" fmla="*/ 313 h 720"/>
                  <a:gd name="T102" fmla="*/ 249 w 385"/>
                  <a:gd name="T103" fmla="*/ 285 h 720"/>
                  <a:gd name="T104" fmla="*/ 259 w 385"/>
                  <a:gd name="T105" fmla="*/ 262 h 720"/>
                  <a:gd name="T106" fmla="*/ 266 w 385"/>
                  <a:gd name="T107" fmla="*/ 237 h 720"/>
                  <a:gd name="T108" fmla="*/ 277 w 385"/>
                  <a:gd name="T109" fmla="*/ 211 h 720"/>
                  <a:gd name="T110" fmla="*/ 285 w 385"/>
                  <a:gd name="T111" fmla="*/ 183 h 720"/>
                  <a:gd name="T112" fmla="*/ 292 w 385"/>
                  <a:gd name="T113" fmla="*/ 157 h 720"/>
                  <a:gd name="T114" fmla="*/ 303 w 385"/>
                  <a:gd name="T115" fmla="*/ 132 h 720"/>
                  <a:gd name="T116" fmla="*/ 313 w 385"/>
                  <a:gd name="T117" fmla="*/ 108 h 720"/>
                  <a:gd name="T118" fmla="*/ 327 w 385"/>
                  <a:gd name="T119" fmla="*/ 71 h 720"/>
                  <a:gd name="T120" fmla="*/ 337 w 385"/>
                  <a:gd name="T121" fmla="*/ 24 h 720"/>
                  <a:gd name="T122" fmla="*/ 346 w 385"/>
                  <a:gd name="T123" fmla="*/ 0 h 720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385"/>
                  <a:gd name="T187" fmla="*/ 0 h 720"/>
                  <a:gd name="T188" fmla="*/ 385 w 385"/>
                  <a:gd name="T189" fmla="*/ 720 h 720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385" h="720">
                    <a:moveTo>
                      <a:pt x="384" y="0"/>
                    </a:moveTo>
                    <a:lnTo>
                      <a:pt x="378" y="10"/>
                    </a:lnTo>
                    <a:lnTo>
                      <a:pt x="376" y="20"/>
                    </a:lnTo>
                    <a:lnTo>
                      <a:pt x="372" y="32"/>
                    </a:lnTo>
                    <a:lnTo>
                      <a:pt x="367" y="41"/>
                    </a:lnTo>
                    <a:lnTo>
                      <a:pt x="363" y="51"/>
                    </a:lnTo>
                    <a:lnTo>
                      <a:pt x="358" y="61"/>
                    </a:lnTo>
                    <a:lnTo>
                      <a:pt x="357" y="71"/>
                    </a:lnTo>
                    <a:lnTo>
                      <a:pt x="352" y="82"/>
                    </a:lnTo>
                    <a:lnTo>
                      <a:pt x="348" y="91"/>
                    </a:lnTo>
                    <a:lnTo>
                      <a:pt x="343" y="104"/>
                    </a:lnTo>
                    <a:lnTo>
                      <a:pt x="339" y="112"/>
                    </a:lnTo>
                    <a:lnTo>
                      <a:pt x="337" y="125"/>
                    </a:lnTo>
                    <a:lnTo>
                      <a:pt x="331" y="134"/>
                    </a:lnTo>
                    <a:lnTo>
                      <a:pt x="329" y="148"/>
                    </a:lnTo>
                    <a:lnTo>
                      <a:pt x="324" y="157"/>
                    </a:lnTo>
                    <a:lnTo>
                      <a:pt x="320" y="170"/>
                    </a:lnTo>
                    <a:lnTo>
                      <a:pt x="315" y="179"/>
                    </a:lnTo>
                    <a:lnTo>
                      <a:pt x="313" y="191"/>
                    </a:lnTo>
                    <a:lnTo>
                      <a:pt x="309" y="199"/>
                    </a:lnTo>
                    <a:lnTo>
                      <a:pt x="304" y="213"/>
                    </a:lnTo>
                    <a:lnTo>
                      <a:pt x="301" y="222"/>
                    </a:lnTo>
                    <a:lnTo>
                      <a:pt x="298" y="235"/>
                    </a:lnTo>
                    <a:lnTo>
                      <a:pt x="292" y="244"/>
                    </a:lnTo>
                    <a:lnTo>
                      <a:pt x="292" y="258"/>
                    </a:lnTo>
                    <a:lnTo>
                      <a:pt x="285" y="269"/>
                    </a:lnTo>
                    <a:lnTo>
                      <a:pt x="285" y="280"/>
                    </a:lnTo>
                    <a:lnTo>
                      <a:pt x="278" y="291"/>
                    </a:lnTo>
                    <a:lnTo>
                      <a:pt x="277" y="303"/>
                    </a:lnTo>
                    <a:lnTo>
                      <a:pt x="275" y="313"/>
                    </a:lnTo>
                    <a:lnTo>
                      <a:pt x="270" y="325"/>
                    </a:lnTo>
                    <a:lnTo>
                      <a:pt x="266" y="336"/>
                    </a:lnTo>
                    <a:lnTo>
                      <a:pt x="266" y="347"/>
                    </a:lnTo>
                    <a:lnTo>
                      <a:pt x="259" y="356"/>
                    </a:lnTo>
                    <a:lnTo>
                      <a:pt x="259" y="370"/>
                    </a:lnTo>
                    <a:lnTo>
                      <a:pt x="252" y="380"/>
                    </a:lnTo>
                    <a:lnTo>
                      <a:pt x="251" y="392"/>
                    </a:lnTo>
                    <a:lnTo>
                      <a:pt x="249" y="403"/>
                    </a:lnTo>
                    <a:lnTo>
                      <a:pt x="247" y="414"/>
                    </a:lnTo>
                    <a:lnTo>
                      <a:pt x="242" y="425"/>
                    </a:lnTo>
                    <a:lnTo>
                      <a:pt x="240" y="437"/>
                    </a:lnTo>
                    <a:lnTo>
                      <a:pt x="238" y="448"/>
                    </a:lnTo>
                    <a:lnTo>
                      <a:pt x="235" y="459"/>
                    </a:lnTo>
                    <a:lnTo>
                      <a:pt x="233" y="470"/>
                    </a:lnTo>
                    <a:lnTo>
                      <a:pt x="231" y="482"/>
                    </a:lnTo>
                    <a:lnTo>
                      <a:pt x="229" y="492"/>
                    </a:lnTo>
                    <a:lnTo>
                      <a:pt x="226" y="504"/>
                    </a:lnTo>
                    <a:lnTo>
                      <a:pt x="224" y="515"/>
                    </a:lnTo>
                    <a:lnTo>
                      <a:pt x="224" y="528"/>
                    </a:lnTo>
                    <a:lnTo>
                      <a:pt x="221" y="539"/>
                    </a:lnTo>
                    <a:lnTo>
                      <a:pt x="221" y="551"/>
                    </a:lnTo>
                    <a:lnTo>
                      <a:pt x="218" y="561"/>
                    </a:lnTo>
                    <a:lnTo>
                      <a:pt x="216" y="575"/>
                    </a:lnTo>
                    <a:lnTo>
                      <a:pt x="214" y="586"/>
                    </a:lnTo>
                    <a:lnTo>
                      <a:pt x="212" y="597"/>
                    </a:lnTo>
                    <a:lnTo>
                      <a:pt x="212" y="608"/>
                    </a:lnTo>
                    <a:lnTo>
                      <a:pt x="212" y="620"/>
                    </a:lnTo>
                    <a:lnTo>
                      <a:pt x="209" y="630"/>
                    </a:lnTo>
                    <a:lnTo>
                      <a:pt x="209" y="642"/>
                    </a:lnTo>
                    <a:lnTo>
                      <a:pt x="209" y="653"/>
                    </a:lnTo>
                    <a:lnTo>
                      <a:pt x="209" y="666"/>
                    </a:lnTo>
                    <a:lnTo>
                      <a:pt x="209" y="677"/>
                    </a:lnTo>
                    <a:lnTo>
                      <a:pt x="209" y="689"/>
                    </a:lnTo>
                    <a:lnTo>
                      <a:pt x="209" y="700"/>
                    </a:lnTo>
                    <a:lnTo>
                      <a:pt x="209" y="713"/>
                    </a:lnTo>
                    <a:lnTo>
                      <a:pt x="193" y="713"/>
                    </a:lnTo>
                    <a:lnTo>
                      <a:pt x="177" y="719"/>
                    </a:lnTo>
                    <a:lnTo>
                      <a:pt x="158" y="719"/>
                    </a:lnTo>
                    <a:lnTo>
                      <a:pt x="149" y="713"/>
                    </a:lnTo>
                    <a:lnTo>
                      <a:pt x="153" y="707"/>
                    </a:lnTo>
                    <a:lnTo>
                      <a:pt x="153" y="700"/>
                    </a:lnTo>
                    <a:lnTo>
                      <a:pt x="155" y="691"/>
                    </a:lnTo>
                    <a:lnTo>
                      <a:pt x="155" y="683"/>
                    </a:lnTo>
                    <a:lnTo>
                      <a:pt x="158" y="675"/>
                    </a:lnTo>
                    <a:lnTo>
                      <a:pt x="160" y="659"/>
                    </a:lnTo>
                    <a:lnTo>
                      <a:pt x="164" y="644"/>
                    </a:lnTo>
                    <a:lnTo>
                      <a:pt x="167" y="628"/>
                    </a:lnTo>
                    <a:lnTo>
                      <a:pt x="167" y="612"/>
                    </a:lnTo>
                    <a:lnTo>
                      <a:pt x="169" y="597"/>
                    </a:lnTo>
                    <a:lnTo>
                      <a:pt x="172" y="584"/>
                    </a:lnTo>
                    <a:lnTo>
                      <a:pt x="172" y="565"/>
                    </a:lnTo>
                    <a:lnTo>
                      <a:pt x="177" y="551"/>
                    </a:lnTo>
                    <a:lnTo>
                      <a:pt x="177" y="537"/>
                    </a:lnTo>
                    <a:lnTo>
                      <a:pt x="179" y="521"/>
                    </a:lnTo>
                    <a:lnTo>
                      <a:pt x="181" y="504"/>
                    </a:lnTo>
                    <a:lnTo>
                      <a:pt x="184" y="490"/>
                    </a:lnTo>
                    <a:lnTo>
                      <a:pt x="186" y="474"/>
                    </a:lnTo>
                    <a:lnTo>
                      <a:pt x="193" y="459"/>
                    </a:lnTo>
                    <a:lnTo>
                      <a:pt x="179" y="451"/>
                    </a:lnTo>
                    <a:lnTo>
                      <a:pt x="167" y="455"/>
                    </a:lnTo>
                    <a:lnTo>
                      <a:pt x="155" y="465"/>
                    </a:lnTo>
                    <a:lnTo>
                      <a:pt x="145" y="468"/>
                    </a:lnTo>
                    <a:lnTo>
                      <a:pt x="127" y="470"/>
                    </a:lnTo>
                    <a:lnTo>
                      <a:pt x="113" y="470"/>
                    </a:lnTo>
                    <a:lnTo>
                      <a:pt x="97" y="468"/>
                    </a:lnTo>
                    <a:lnTo>
                      <a:pt x="84" y="468"/>
                    </a:lnTo>
                    <a:lnTo>
                      <a:pt x="66" y="465"/>
                    </a:lnTo>
                    <a:lnTo>
                      <a:pt x="52" y="459"/>
                    </a:lnTo>
                    <a:lnTo>
                      <a:pt x="38" y="453"/>
                    </a:lnTo>
                    <a:lnTo>
                      <a:pt x="28" y="448"/>
                    </a:lnTo>
                    <a:lnTo>
                      <a:pt x="12" y="437"/>
                    </a:lnTo>
                    <a:lnTo>
                      <a:pt x="11" y="427"/>
                    </a:lnTo>
                    <a:lnTo>
                      <a:pt x="7" y="418"/>
                    </a:lnTo>
                    <a:lnTo>
                      <a:pt x="0" y="409"/>
                    </a:lnTo>
                    <a:lnTo>
                      <a:pt x="0" y="349"/>
                    </a:lnTo>
                    <a:lnTo>
                      <a:pt x="2" y="349"/>
                    </a:lnTo>
                    <a:lnTo>
                      <a:pt x="5" y="347"/>
                    </a:lnTo>
                    <a:lnTo>
                      <a:pt x="0" y="334"/>
                    </a:lnTo>
                    <a:lnTo>
                      <a:pt x="0" y="323"/>
                    </a:lnTo>
                    <a:lnTo>
                      <a:pt x="0" y="309"/>
                    </a:lnTo>
                    <a:lnTo>
                      <a:pt x="5" y="299"/>
                    </a:lnTo>
                    <a:lnTo>
                      <a:pt x="9" y="272"/>
                    </a:lnTo>
                    <a:lnTo>
                      <a:pt x="11" y="269"/>
                    </a:lnTo>
                    <a:lnTo>
                      <a:pt x="12" y="267"/>
                    </a:lnTo>
                    <a:lnTo>
                      <a:pt x="15" y="262"/>
                    </a:lnTo>
                    <a:lnTo>
                      <a:pt x="21" y="262"/>
                    </a:lnTo>
                    <a:lnTo>
                      <a:pt x="28" y="262"/>
                    </a:lnTo>
                    <a:lnTo>
                      <a:pt x="28" y="269"/>
                    </a:lnTo>
                    <a:lnTo>
                      <a:pt x="28" y="280"/>
                    </a:lnTo>
                    <a:lnTo>
                      <a:pt x="28" y="291"/>
                    </a:lnTo>
                    <a:lnTo>
                      <a:pt x="30" y="303"/>
                    </a:lnTo>
                    <a:lnTo>
                      <a:pt x="28" y="313"/>
                    </a:lnTo>
                    <a:lnTo>
                      <a:pt x="28" y="325"/>
                    </a:lnTo>
                    <a:lnTo>
                      <a:pt x="28" y="336"/>
                    </a:lnTo>
                    <a:lnTo>
                      <a:pt x="28" y="347"/>
                    </a:lnTo>
                    <a:lnTo>
                      <a:pt x="28" y="358"/>
                    </a:lnTo>
                    <a:lnTo>
                      <a:pt x="30" y="370"/>
                    </a:lnTo>
                    <a:lnTo>
                      <a:pt x="35" y="378"/>
                    </a:lnTo>
                    <a:lnTo>
                      <a:pt x="38" y="388"/>
                    </a:lnTo>
                    <a:lnTo>
                      <a:pt x="45" y="396"/>
                    </a:lnTo>
                    <a:lnTo>
                      <a:pt x="54" y="405"/>
                    </a:lnTo>
                    <a:lnTo>
                      <a:pt x="65" y="413"/>
                    </a:lnTo>
                    <a:lnTo>
                      <a:pt x="78" y="420"/>
                    </a:lnTo>
                    <a:lnTo>
                      <a:pt x="87" y="420"/>
                    </a:lnTo>
                    <a:lnTo>
                      <a:pt x="95" y="420"/>
                    </a:lnTo>
                    <a:lnTo>
                      <a:pt x="106" y="420"/>
                    </a:lnTo>
                    <a:lnTo>
                      <a:pt x="117" y="422"/>
                    </a:lnTo>
                    <a:lnTo>
                      <a:pt x="125" y="420"/>
                    </a:lnTo>
                    <a:lnTo>
                      <a:pt x="136" y="420"/>
                    </a:lnTo>
                    <a:lnTo>
                      <a:pt x="146" y="418"/>
                    </a:lnTo>
                    <a:lnTo>
                      <a:pt x="155" y="418"/>
                    </a:lnTo>
                    <a:lnTo>
                      <a:pt x="175" y="413"/>
                    </a:lnTo>
                    <a:lnTo>
                      <a:pt x="195" y="407"/>
                    </a:lnTo>
                    <a:lnTo>
                      <a:pt x="207" y="398"/>
                    </a:lnTo>
                    <a:lnTo>
                      <a:pt x="223" y="384"/>
                    </a:lnTo>
                    <a:lnTo>
                      <a:pt x="223" y="377"/>
                    </a:lnTo>
                    <a:lnTo>
                      <a:pt x="226" y="368"/>
                    </a:lnTo>
                    <a:lnTo>
                      <a:pt x="229" y="358"/>
                    </a:lnTo>
                    <a:lnTo>
                      <a:pt x="233" y="349"/>
                    </a:lnTo>
                    <a:lnTo>
                      <a:pt x="233" y="340"/>
                    </a:lnTo>
                    <a:lnTo>
                      <a:pt x="238" y="332"/>
                    </a:lnTo>
                    <a:lnTo>
                      <a:pt x="238" y="323"/>
                    </a:lnTo>
                    <a:lnTo>
                      <a:pt x="242" y="313"/>
                    </a:lnTo>
                    <a:lnTo>
                      <a:pt x="244" y="305"/>
                    </a:lnTo>
                    <a:lnTo>
                      <a:pt x="249" y="295"/>
                    </a:lnTo>
                    <a:lnTo>
                      <a:pt x="249" y="285"/>
                    </a:lnTo>
                    <a:lnTo>
                      <a:pt x="252" y="278"/>
                    </a:lnTo>
                    <a:lnTo>
                      <a:pt x="254" y="269"/>
                    </a:lnTo>
                    <a:lnTo>
                      <a:pt x="259" y="262"/>
                    </a:lnTo>
                    <a:lnTo>
                      <a:pt x="259" y="252"/>
                    </a:lnTo>
                    <a:lnTo>
                      <a:pt x="266" y="244"/>
                    </a:lnTo>
                    <a:lnTo>
                      <a:pt x="266" y="237"/>
                    </a:lnTo>
                    <a:lnTo>
                      <a:pt x="270" y="228"/>
                    </a:lnTo>
                    <a:lnTo>
                      <a:pt x="273" y="218"/>
                    </a:lnTo>
                    <a:lnTo>
                      <a:pt x="277" y="211"/>
                    </a:lnTo>
                    <a:lnTo>
                      <a:pt x="277" y="201"/>
                    </a:lnTo>
                    <a:lnTo>
                      <a:pt x="280" y="193"/>
                    </a:lnTo>
                    <a:lnTo>
                      <a:pt x="285" y="183"/>
                    </a:lnTo>
                    <a:lnTo>
                      <a:pt x="287" y="177"/>
                    </a:lnTo>
                    <a:lnTo>
                      <a:pt x="289" y="166"/>
                    </a:lnTo>
                    <a:lnTo>
                      <a:pt x="292" y="157"/>
                    </a:lnTo>
                    <a:lnTo>
                      <a:pt x="294" y="149"/>
                    </a:lnTo>
                    <a:lnTo>
                      <a:pt x="301" y="142"/>
                    </a:lnTo>
                    <a:lnTo>
                      <a:pt x="303" y="132"/>
                    </a:lnTo>
                    <a:lnTo>
                      <a:pt x="304" y="125"/>
                    </a:lnTo>
                    <a:lnTo>
                      <a:pt x="306" y="116"/>
                    </a:lnTo>
                    <a:lnTo>
                      <a:pt x="313" y="108"/>
                    </a:lnTo>
                    <a:lnTo>
                      <a:pt x="318" y="99"/>
                    </a:lnTo>
                    <a:lnTo>
                      <a:pt x="322" y="86"/>
                    </a:lnTo>
                    <a:lnTo>
                      <a:pt x="327" y="71"/>
                    </a:lnTo>
                    <a:lnTo>
                      <a:pt x="331" y="56"/>
                    </a:lnTo>
                    <a:lnTo>
                      <a:pt x="332" y="39"/>
                    </a:lnTo>
                    <a:lnTo>
                      <a:pt x="337" y="24"/>
                    </a:lnTo>
                    <a:lnTo>
                      <a:pt x="341" y="11"/>
                    </a:lnTo>
                    <a:lnTo>
                      <a:pt x="348" y="4"/>
                    </a:lnTo>
                    <a:lnTo>
                      <a:pt x="346" y="0"/>
                    </a:lnTo>
                    <a:lnTo>
                      <a:pt x="384" y="0"/>
                    </a:lnTo>
                  </a:path>
                </a:pathLst>
              </a:custGeom>
              <a:noFill/>
              <a:ln w="12700" cap="rnd">
                <a:solidFill>
                  <a:srgbClr val="BEEBFF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92" name="Freeform 19"/>
              <p:cNvSpPr>
                <a:spLocks/>
              </p:cNvSpPr>
              <p:nvPr/>
            </p:nvSpPr>
            <p:spPr bwMode="auto">
              <a:xfrm>
                <a:off x="3844" y="1131"/>
                <a:ext cx="72" cy="392"/>
              </a:xfrm>
              <a:custGeom>
                <a:avLst/>
                <a:gdLst>
                  <a:gd name="T0" fmla="*/ 56 w 72"/>
                  <a:gd name="T1" fmla="*/ 19 h 392"/>
                  <a:gd name="T2" fmla="*/ 56 w 72"/>
                  <a:gd name="T3" fmla="*/ 35 h 392"/>
                  <a:gd name="T4" fmla="*/ 56 w 72"/>
                  <a:gd name="T5" fmla="*/ 53 h 392"/>
                  <a:gd name="T6" fmla="*/ 56 w 72"/>
                  <a:gd name="T7" fmla="*/ 69 h 392"/>
                  <a:gd name="T8" fmla="*/ 54 w 72"/>
                  <a:gd name="T9" fmla="*/ 90 h 392"/>
                  <a:gd name="T10" fmla="*/ 54 w 72"/>
                  <a:gd name="T11" fmla="*/ 108 h 392"/>
                  <a:gd name="T12" fmla="*/ 54 w 72"/>
                  <a:gd name="T13" fmla="*/ 129 h 392"/>
                  <a:gd name="T14" fmla="*/ 54 w 72"/>
                  <a:gd name="T15" fmla="*/ 151 h 392"/>
                  <a:gd name="T16" fmla="*/ 54 w 72"/>
                  <a:gd name="T17" fmla="*/ 170 h 392"/>
                  <a:gd name="T18" fmla="*/ 54 w 72"/>
                  <a:gd name="T19" fmla="*/ 191 h 392"/>
                  <a:gd name="T20" fmla="*/ 54 w 72"/>
                  <a:gd name="T21" fmla="*/ 212 h 392"/>
                  <a:gd name="T22" fmla="*/ 54 w 72"/>
                  <a:gd name="T23" fmla="*/ 232 h 392"/>
                  <a:gd name="T24" fmla="*/ 56 w 72"/>
                  <a:gd name="T25" fmla="*/ 253 h 392"/>
                  <a:gd name="T26" fmla="*/ 56 w 72"/>
                  <a:gd name="T27" fmla="*/ 273 h 392"/>
                  <a:gd name="T28" fmla="*/ 59 w 72"/>
                  <a:gd name="T29" fmla="*/ 292 h 392"/>
                  <a:gd name="T30" fmla="*/ 60 w 72"/>
                  <a:gd name="T31" fmla="*/ 310 h 392"/>
                  <a:gd name="T32" fmla="*/ 59 w 72"/>
                  <a:gd name="T33" fmla="*/ 328 h 392"/>
                  <a:gd name="T34" fmla="*/ 59 w 72"/>
                  <a:gd name="T35" fmla="*/ 346 h 392"/>
                  <a:gd name="T36" fmla="*/ 62 w 72"/>
                  <a:gd name="T37" fmla="*/ 361 h 392"/>
                  <a:gd name="T38" fmla="*/ 69 w 72"/>
                  <a:gd name="T39" fmla="*/ 379 h 392"/>
                  <a:gd name="T40" fmla="*/ 28 w 72"/>
                  <a:gd name="T41" fmla="*/ 391 h 392"/>
                  <a:gd name="T42" fmla="*/ 24 w 72"/>
                  <a:gd name="T43" fmla="*/ 363 h 392"/>
                  <a:gd name="T44" fmla="*/ 26 w 72"/>
                  <a:gd name="T45" fmla="*/ 332 h 392"/>
                  <a:gd name="T46" fmla="*/ 26 w 72"/>
                  <a:gd name="T47" fmla="*/ 316 h 392"/>
                  <a:gd name="T48" fmla="*/ 28 w 72"/>
                  <a:gd name="T49" fmla="*/ 299 h 392"/>
                  <a:gd name="T50" fmla="*/ 28 w 72"/>
                  <a:gd name="T51" fmla="*/ 269 h 392"/>
                  <a:gd name="T52" fmla="*/ 26 w 72"/>
                  <a:gd name="T53" fmla="*/ 238 h 392"/>
                  <a:gd name="T54" fmla="*/ 24 w 72"/>
                  <a:gd name="T55" fmla="*/ 206 h 392"/>
                  <a:gd name="T56" fmla="*/ 19 w 72"/>
                  <a:gd name="T57" fmla="*/ 189 h 392"/>
                  <a:gd name="T58" fmla="*/ 17 w 72"/>
                  <a:gd name="T59" fmla="*/ 170 h 392"/>
                  <a:gd name="T60" fmla="*/ 15 w 72"/>
                  <a:gd name="T61" fmla="*/ 151 h 392"/>
                  <a:gd name="T62" fmla="*/ 12 w 72"/>
                  <a:gd name="T63" fmla="*/ 135 h 392"/>
                  <a:gd name="T64" fmla="*/ 8 w 72"/>
                  <a:gd name="T65" fmla="*/ 118 h 392"/>
                  <a:gd name="T66" fmla="*/ 6 w 72"/>
                  <a:gd name="T67" fmla="*/ 99 h 392"/>
                  <a:gd name="T68" fmla="*/ 5 w 72"/>
                  <a:gd name="T69" fmla="*/ 80 h 392"/>
                  <a:gd name="T70" fmla="*/ 2 w 72"/>
                  <a:gd name="T71" fmla="*/ 63 h 392"/>
                  <a:gd name="T72" fmla="*/ 0 w 72"/>
                  <a:gd name="T73" fmla="*/ 47 h 392"/>
                  <a:gd name="T74" fmla="*/ 0 w 72"/>
                  <a:gd name="T75" fmla="*/ 31 h 392"/>
                  <a:gd name="T76" fmla="*/ 5 w 72"/>
                  <a:gd name="T77" fmla="*/ 2 h 392"/>
                  <a:gd name="T78" fmla="*/ 30 w 72"/>
                  <a:gd name="T79" fmla="*/ 4 h 392"/>
                  <a:gd name="T80" fmla="*/ 56 w 72"/>
                  <a:gd name="T81" fmla="*/ 13 h 392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72"/>
                  <a:gd name="T124" fmla="*/ 0 h 392"/>
                  <a:gd name="T125" fmla="*/ 72 w 72"/>
                  <a:gd name="T126" fmla="*/ 392 h 392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72" h="392">
                    <a:moveTo>
                      <a:pt x="56" y="13"/>
                    </a:moveTo>
                    <a:lnTo>
                      <a:pt x="56" y="19"/>
                    </a:lnTo>
                    <a:lnTo>
                      <a:pt x="56" y="26"/>
                    </a:lnTo>
                    <a:lnTo>
                      <a:pt x="56" y="35"/>
                    </a:lnTo>
                    <a:lnTo>
                      <a:pt x="56" y="45"/>
                    </a:lnTo>
                    <a:lnTo>
                      <a:pt x="56" y="53"/>
                    </a:lnTo>
                    <a:lnTo>
                      <a:pt x="56" y="59"/>
                    </a:lnTo>
                    <a:lnTo>
                      <a:pt x="56" y="69"/>
                    </a:lnTo>
                    <a:lnTo>
                      <a:pt x="56" y="80"/>
                    </a:lnTo>
                    <a:lnTo>
                      <a:pt x="54" y="90"/>
                    </a:lnTo>
                    <a:lnTo>
                      <a:pt x="54" y="99"/>
                    </a:lnTo>
                    <a:lnTo>
                      <a:pt x="54" y="108"/>
                    </a:lnTo>
                    <a:lnTo>
                      <a:pt x="54" y="120"/>
                    </a:lnTo>
                    <a:lnTo>
                      <a:pt x="54" y="129"/>
                    </a:lnTo>
                    <a:lnTo>
                      <a:pt x="54" y="140"/>
                    </a:lnTo>
                    <a:lnTo>
                      <a:pt x="54" y="151"/>
                    </a:lnTo>
                    <a:lnTo>
                      <a:pt x="54" y="161"/>
                    </a:lnTo>
                    <a:lnTo>
                      <a:pt x="54" y="170"/>
                    </a:lnTo>
                    <a:lnTo>
                      <a:pt x="54" y="179"/>
                    </a:lnTo>
                    <a:lnTo>
                      <a:pt x="54" y="191"/>
                    </a:lnTo>
                    <a:lnTo>
                      <a:pt x="54" y="202"/>
                    </a:lnTo>
                    <a:lnTo>
                      <a:pt x="54" y="212"/>
                    </a:lnTo>
                    <a:lnTo>
                      <a:pt x="54" y="222"/>
                    </a:lnTo>
                    <a:lnTo>
                      <a:pt x="54" y="232"/>
                    </a:lnTo>
                    <a:lnTo>
                      <a:pt x="56" y="243"/>
                    </a:lnTo>
                    <a:lnTo>
                      <a:pt x="56" y="253"/>
                    </a:lnTo>
                    <a:lnTo>
                      <a:pt x="56" y="263"/>
                    </a:lnTo>
                    <a:lnTo>
                      <a:pt x="56" y="273"/>
                    </a:lnTo>
                    <a:lnTo>
                      <a:pt x="59" y="284"/>
                    </a:lnTo>
                    <a:lnTo>
                      <a:pt x="59" y="292"/>
                    </a:lnTo>
                    <a:lnTo>
                      <a:pt x="59" y="301"/>
                    </a:lnTo>
                    <a:lnTo>
                      <a:pt x="60" y="310"/>
                    </a:lnTo>
                    <a:lnTo>
                      <a:pt x="64" y="320"/>
                    </a:lnTo>
                    <a:lnTo>
                      <a:pt x="59" y="328"/>
                    </a:lnTo>
                    <a:lnTo>
                      <a:pt x="59" y="336"/>
                    </a:lnTo>
                    <a:lnTo>
                      <a:pt x="59" y="346"/>
                    </a:lnTo>
                    <a:lnTo>
                      <a:pt x="62" y="355"/>
                    </a:lnTo>
                    <a:lnTo>
                      <a:pt x="62" y="361"/>
                    </a:lnTo>
                    <a:lnTo>
                      <a:pt x="66" y="371"/>
                    </a:lnTo>
                    <a:lnTo>
                      <a:pt x="69" y="379"/>
                    </a:lnTo>
                    <a:lnTo>
                      <a:pt x="71" y="391"/>
                    </a:lnTo>
                    <a:lnTo>
                      <a:pt x="28" y="391"/>
                    </a:lnTo>
                    <a:lnTo>
                      <a:pt x="24" y="377"/>
                    </a:lnTo>
                    <a:lnTo>
                      <a:pt x="24" y="363"/>
                    </a:lnTo>
                    <a:lnTo>
                      <a:pt x="24" y="348"/>
                    </a:lnTo>
                    <a:lnTo>
                      <a:pt x="26" y="332"/>
                    </a:lnTo>
                    <a:lnTo>
                      <a:pt x="26" y="324"/>
                    </a:lnTo>
                    <a:lnTo>
                      <a:pt x="26" y="316"/>
                    </a:lnTo>
                    <a:lnTo>
                      <a:pt x="26" y="308"/>
                    </a:lnTo>
                    <a:lnTo>
                      <a:pt x="28" y="299"/>
                    </a:lnTo>
                    <a:lnTo>
                      <a:pt x="28" y="284"/>
                    </a:lnTo>
                    <a:lnTo>
                      <a:pt x="28" y="269"/>
                    </a:lnTo>
                    <a:lnTo>
                      <a:pt x="26" y="253"/>
                    </a:lnTo>
                    <a:lnTo>
                      <a:pt x="26" y="238"/>
                    </a:lnTo>
                    <a:lnTo>
                      <a:pt x="26" y="220"/>
                    </a:lnTo>
                    <a:lnTo>
                      <a:pt x="24" y="206"/>
                    </a:lnTo>
                    <a:lnTo>
                      <a:pt x="21" y="198"/>
                    </a:lnTo>
                    <a:lnTo>
                      <a:pt x="19" y="189"/>
                    </a:lnTo>
                    <a:lnTo>
                      <a:pt x="17" y="179"/>
                    </a:lnTo>
                    <a:lnTo>
                      <a:pt x="17" y="170"/>
                    </a:lnTo>
                    <a:lnTo>
                      <a:pt x="15" y="161"/>
                    </a:lnTo>
                    <a:lnTo>
                      <a:pt x="15" y="151"/>
                    </a:lnTo>
                    <a:lnTo>
                      <a:pt x="12" y="142"/>
                    </a:lnTo>
                    <a:lnTo>
                      <a:pt x="12" y="135"/>
                    </a:lnTo>
                    <a:lnTo>
                      <a:pt x="10" y="127"/>
                    </a:lnTo>
                    <a:lnTo>
                      <a:pt x="8" y="118"/>
                    </a:lnTo>
                    <a:lnTo>
                      <a:pt x="6" y="108"/>
                    </a:lnTo>
                    <a:lnTo>
                      <a:pt x="6" y="99"/>
                    </a:lnTo>
                    <a:lnTo>
                      <a:pt x="5" y="90"/>
                    </a:lnTo>
                    <a:lnTo>
                      <a:pt x="5" y="80"/>
                    </a:lnTo>
                    <a:lnTo>
                      <a:pt x="2" y="71"/>
                    </a:lnTo>
                    <a:lnTo>
                      <a:pt x="2" y="63"/>
                    </a:lnTo>
                    <a:lnTo>
                      <a:pt x="0" y="56"/>
                    </a:lnTo>
                    <a:lnTo>
                      <a:pt x="0" y="47"/>
                    </a:lnTo>
                    <a:lnTo>
                      <a:pt x="0" y="37"/>
                    </a:lnTo>
                    <a:lnTo>
                      <a:pt x="0" y="31"/>
                    </a:lnTo>
                    <a:lnTo>
                      <a:pt x="0" y="15"/>
                    </a:lnTo>
                    <a:lnTo>
                      <a:pt x="5" y="2"/>
                    </a:lnTo>
                    <a:lnTo>
                      <a:pt x="17" y="0"/>
                    </a:lnTo>
                    <a:lnTo>
                      <a:pt x="30" y="4"/>
                    </a:lnTo>
                    <a:lnTo>
                      <a:pt x="43" y="8"/>
                    </a:lnTo>
                    <a:lnTo>
                      <a:pt x="56" y="13"/>
                    </a:lnTo>
                  </a:path>
                </a:pathLst>
              </a:custGeom>
              <a:solidFill>
                <a:srgbClr val="FFCACA"/>
              </a:solidFill>
              <a:ln w="9525" cap="rnd">
                <a:noFill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93" name="Freeform 20"/>
              <p:cNvSpPr>
                <a:spLocks/>
              </p:cNvSpPr>
              <p:nvPr/>
            </p:nvSpPr>
            <p:spPr bwMode="auto">
              <a:xfrm>
                <a:off x="3844" y="1131"/>
                <a:ext cx="72" cy="392"/>
              </a:xfrm>
              <a:custGeom>
                <a:avLst/>
                <a:gdLst>
                  <a:gd name="T0" fmla="*/ 56 w 72"/>
                  <a:gd name="T1" fmla="*/ 19 h 392"/>
                  <a:gd name="T2" fmla="*/ 56 w 72"/>
                  <a:gd name="T3" fmla="*/ 35 h 392"/>
                  <a:gd name="T4" fmla="*/ 56 w 72"/>
                  <a:gd name="T5" fmla="*/ 53 h 392"/>
                  <a:gd name="T6" fmla="*/ 56 w 72"/>
                  <a:gd name="T7" fmla="*/ 69 h 392"/>
                  <a:gd name="T8" fmla="*/ 54 w 72"/>
                  <a:gd name="T9" fmla="*/ 90 h 392"/>
                  <a:gd name="T10" fmla="*/ 54 w 72"/>
                  <a:gd name="T11" fmla="*/ 108 h 392"/>
                  <a:gd name="T12" fmla="*/ 54 w 72"/>
                  <a:gd name="T13" fmla="*/ 129 h 392"/>
                  <a:gd name="T14" fmla="*/ 54 w 72"/>
                  <a:gd name="T15" fmla="*/ 151 h 392"/>
                  <a:gd name="T16" fmla="*/ 54 w 72"/>
                  <a:gd name="T17" fmla="*/ 170 h 392"/>
                  <a:gd name="T18" fmla="*/ 54 w 72"/>
                  <a:gd name="T19" fmla="*/ 191 h 392"/>
                  <a:gd name="T20" fmla="*/ 54 w 72"/>
                  <a:gd name="T21" fmla="*/ 212 h 392"/>
                  <a:gd name="T22" fmla="*/ 54 w 72"/>
                  <a:gd name="T23" fmla="*/ 232 h 392"/>
                  <a:gd name="T24" fmla="*/ 56 w 72"/>
                  <a:gd name="T25" fmla="*/ 253 h 392"/>
                  <a:gd name="T26" fmla="*/ 56 w 72"/>
                  <a:gd name="T27" fmla="*/ 273 h 392"/>
                  <a:gd name="T28" fmla="*/ 59 w 72"/>
                  <a:gd name="T29" fmla="*/ 292 h 392"/>
                  <a:gd name="T30" fmla="*/ 60 w 72"/>
                  <a:gd name="T31" fmla="*/ 310 h 392"/>
                  <a:gd name="T32" fmla="*/ 59 w 72"/>
                  <a:gd name="T33" fmla="*/ 328 h 392"/>
                  <a:gd name="T34" fmla="*/ 59 w 72"/>
                  <a:gd name="T35" fmla="*/ 346 h 392"/>
                  <a:gd name="T36" fmla="*/ 62 w 72"/>
                  <a:gd name="T37" fmla="*/ 361 h 392"/>
                  <a:gd name="T38" fmla="*/ 69 w 72"/>
                  <a:gd name="T39" fmla="*/ 379 h 392"/>
                  <a:gd name="T40" fmla="*/ 28 w 72"/>
                  <a:gd name="T41" fmla="*/ 391 h 392"/>
                  <a:gd name="T42" fmla="*/ 24 w 72"/>
                  <a:gd name="T43" fmla="*/ 363 h 392"/>
                  <a:gd name="T44" fmla="*/ 26 w 72"/>
                  <a:gd name="T45" fmla="*/ 332 h 392"/>
                  <a:gd name="T46" fmla="*/ 26 w 72"/>
                  <a:gd name="T47" fmla="*/ 316 h 392"/>
                  <a:gd name="T48" fmla="*/ 28 w 72"/>
                  <a:gd name="T49" fmla="*/ 299 h 392"/>
                  <a:gd name="T50" fmla="*/ 28 w 72"/>
                  <a:gd name="T51" fmla="*/ 269 h 392"/>
                  <a:gd name="T52" fmla="*/ 26 w 72"/>
                  <a:gd name="T53" fmla="*/ 238 h 392"/>
                  <a:gd name="T54" fmla="*/ 24 w 72"/>
                  <a:gd name="T55" fmla="*/ 206 h 392"/>
                  <a:gd name="T56" fmla="*/ 19 w 72"/>
                  <a:gd name="T57" fmla="*/ 189 h 392"/>
                  <a:gd name="T58" fmla="*/ 17 w 72"/>
                  <a:gd name="T59" fmla="*/ 170 h 392"/>
                  <a:gd name="T60" fmla="*/ 15 w 72"/>
                  <a:gd name="T61" fmla="*/ 151 h 392"/>
                  <a:gd name="T62" fmla="*/ 12 w 72"/>
                  <a:gd name="T63" fmla="*/ 135 h 392"/>
                  <a:gd name="T64" fmla="*/ 8 w 72"/>
                  <a:gd name="T65" fmla="*/ 118 h 392"/>
                  <a:gd name="T66" fmla="*/ 6 w 72"/>
                  <a:gd name="T67" fmla="*/ 99 h 392"/>
                  <a:gd name="T68" fmla="*/ 5 w 72"/>
                  <a:gd name="T69" fmla="*/ 80 h 392"/>
                  <a:gd name="T70" fmla="*/ 2 w 72"/>
                  <a:gd name="T71" fmla="*/ 63 h 392"/>
                  <a:gd name="T72" fmla="*/ 0 w 72"/>
                  <a:gd name="T73" fmla="*/ 47 h 392"/>
                  <a:gd name="T74" fmla="*/ 0 w 72"/>
                  <a:gd name="T75" fmla="*/ 31 h 392"/>
                  <a:gd name="T76" fmla="*/ 5 w 72"/>
                  <a:gd name="T77" fmla="*/ 2 h 392"/>
                  <a:gd name="T78" fmla="*/ 30 w 72"/>
                  <a:gd name="T79" fmla="*/ 4 h 392"/>
                  <a:gd name="T80" fmla="*/ 56 w 72"/>
                  <a:gd name="T81" fmla="*/ 13 h 392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72"/>
                  <a:gd name="T124" fmla="*/ 0 h 392"/>
                  <a:gd name="T125" fmla="*/ 72 w 72"/>
                  <a:gd name="T126" fmla="*/ 392 h 392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72" h="392">
                    <a:moveTo>
                      <a:pt x="56" y="13"/>
                    </a:moveTo>
                    <a:lnTo>
                      <a:pt x="56" y="19"/>
                    </a:lnTo>
                    <a:lnTo>
                      <a:pt x="56" y="26"/>
                    </a:lnTo>
                    <a:lnTo>
                      <a:pt x="56" y="35"/>
                    </a:lnTo>
                    <a:lnTo>
                      <a:pt x="56" y="45"/>
                    </a:lnTo>
                    <a:lnTo>
                      <a:pt x="56" y="53"/>
                    </a:lnTo>
                    <a:lnTo>
                      <a:pt x="56" y="59"/>
                    </a:lnTo>
                    <a:lnTo>
                      <a:pt x="56" y="69"/>
                    </a:lnTo>
                    <a:lnTo>
                      <a:pt x="56" y="80"/>
                    </a:lnTo>
                    <a:lnTo>
                      <a:pt x="54" y="90"/>
                    </a:lnTo>
                    <a:lnTo>
                      <a:pt x="54" y="99"/>
                    </a:lnTo>
                    <a:lnTo>
                      <a:pt x="54" y="108"/>
                    </a:lnTo>
                    <a:lnTo>
                      <a:pt x="54" y="120"/>
                    </a:lnTo>
                    <a:lnTo>
                      <a:pt x="54" y="129"/>
                    </a:lnTo>
                    <a:lnTo>
                      <a:pt x="54" y="140"/>
                    </a:lnTo>
                    <a:lnTo>
                      <a:pt x="54" y="151"/>
                    </a:lnTo>
                    <a:lnTo>
                      <a:pt x="54" y="161"/>
                    </a:lnTo>
                    <a:lnTo>
                      <a:pt x="54" y="170"/>
                    </a:lnTo>
                    <a:lnTo>
                      <a:pt x="54" y="179"/>
                    </a:lnTo>
                    <a:lnTo>
                      <a:pt x="54" y="191"/>
                    </a:lnTo>
                    <a:lnTo>
                      <a:pt x="54" y="202"/>
                    </a:lnTo>
                    <a:lnTo>
                      <a:pt x="54" y="212"/>
                    </a:lnTo>
                    <a:lnTo>
                      <a:pt x="54" y="222"/>
                    </a:lnTo>
                    <a:lnTo>
                      <a:pt x="54" y="232"/>
                    </a:lnTo>
                    <a:lnTo>
                      <a:pt x="56" y="243"/>
                    </a:lnTo>
                    <a:lnTo>
                      <a:pt x="56" y="253"/>
                    </a:lnTo>
                    <a:lnTo>
                      <a:pt x="56" y="263"/>
                    </a:lnTo>
                    <a:lnTo>
                      <a:pt x="56" y="273"/>
                    </a:lnTo>
                    <a:lnTo>
                      <a:pt x="59" y="284"/>
                    </a:lnTo>
                    <a:lnTo>
                      <a:pt x="59" y="292"/>
                    </a:lnTo>
                    <a:lnTo>
                      <a:pt x="59" y="301"/>
                    </a:lnTo>
                    <a:lnTo>
                      <a:pt x="60" y="310"/>
                    </a:lnTo>
                    <a:lnTo>
                      <a:pt x="64" y="320"/>
                    </a:lnTo>
                    <a:lnTo>
                      <a:pt x="59" y="328"/>
                    </a:lnTo>
                    <a:lnTo>
                      <a:pt x="59" y="336"/>
                    </a:lnTo>
                    <a:lnTo>
                      <a:pt x="59" y="346"/>
                    </a:lnTo>
                    <a:lnTo>
                      <a:pt x="62" y="355"/>
                    </a:lnTo>
                    <a:lnTo>
                      <a:pt x="62" y="361"/>
                    </a:lnTo>
                    <a:lnTo>
                      <a:pt x="66" y="371"/>
                    </a:lnTo>
                    <a:lnTo>
                      <a:pt x="69" y="379"/>
                    </a:lnTo>
                    <a:lnTo>
                      <a:pt x="71" y="391"/>
                    </a:lnTo>
                    <a:lnTo>
                      <a:pt x="28" y="391"/>
                    </a:lnTo>
                    <a:lnTo>
                      <a:pt x="24" y="377"/>
                    </a:lnTo>
                    <a:lnTo>
                      <a:pt x="24" y="363"/>
                    </a:lnTo>
                    <a:lnTo>
                      <a:pt x="24" y="348"/>
                    </a:lnTo>
                    <a:lnTo>
                      <a:pt x="26" y="332"/>
                    </a:lnTo>
                    <a:lnTo>
                      <a:pt x="26" y="324"/>
                    </a:lnTo>
                    <a:lnTo>
                      <a:pt x="26" y="316"/>
                    </a:lnTo>
                    <a:lnTo>
                      <a:pt x="26" y="308"/>
                    </a:lnTo>
                    <a:lnTo>
                      <a:pt x="28" y="299"/>
                    </a:lnTo>
                    <a:lnTo>
                      <a:pt x="28" y="284"/>
                    </a:lnTo>
                    <a:lnTo>
                      <a:pt x="28" y="269"/>
                    </a:lnTo>
                    <a:lnTo>
                      <a:pt x="26" y="253"/>
                    </a:lnTo>
                    <a:lnTo>
                      <a:pt x="26" y="238"/>
                    </a:lnTo>
                    <a:lnTo>
                      <a:pt x="26" y="220"/>
                    </a:lnTo>
                    <a:lnTo>
                      <a:pt x="24" y="206"/>
                    </a:lnTo>
                    <a:lnTo>
                      <a:pt x="21" y="198"/>
                    </a:lnTo>
                    <a:lnTo>
                      <a:pt x="19" y="189"/>
                    </a:lnTo>
                    <a:lnTo>
                      <a:pt x="17" y="179"/>
                    </a:lnTo>
                    <a:lnTo>
                      <a:pt x="17" y="170"/>
                    </a:lnTo>
                    <a:lnTo>
                      <a:pt x="15" y="161"/>
                    </a:lnTo>
                    <a:lnTo>
                      <a:pt x="15" y="151"/>
                    </a:lnTo>
                    <a:lnTo>
                      <a:pt x="12" y="142"/>
                    </a:lnTo>
                    <a:lnTo>
                      <a:pt x="12" y="135"/>
                    </a:lnTo>
                    <a:lnTo>
                      <a:pt x="10" y="127"/>
                    </a:lnTo>
                    <a:lnTo>
                      <a:pt x="8" y="118"/>
                    </a:lnTo>
                    <a:lnTo>
                      <a:pt x="6" y="108"/>
                    </a:lnTo>
                    <a:lnTo>
                      <a:pt x="6" y="99"/>
                    </a:lnTo>
                    <a:lnTo>
                      <a:pt x="5" y="90"/>
                    </a:lnTo>
                    <a:lnTo>
                      <a:pt x="5" y="80"/>
                    </a:lnTo>
                    <a:lnTo>
                      <a:pt x="2" y="71"/>
                    </a:lnTo>
                    <a:lnTo>
                      <a:pt x="2" y="63"/>
                    </a:lnTo>
                    <a:lnTo>
                      <a:pt x="0" y="56"/>
                    </a:lnTo>
                    <a:lnTo>
                      <a:pt x="0" y="47"/>
                    </a:lnTo>
                    <a:lnTo>
                      <a:pt x="0" y="37"/>
                    </a:lnTo>
                    <a:lnTo>
                      <a:pt x="0" y="31"/>
                    </a:lnTo>
                    <a:lnTo>
                      <a:pt x="0" y="15"/>
                    </a:lnTo>
                    <a:lnTo>
                      <a:pt x="5" y="2"/>
                    </a:lnTo>
                    <a:lnTo>
                      <a:pt x="17" y="0"/>
                    </a:lnTo>
                    <a:lnTo>
                      <a:pt x="30" y="4"/>
                    </a:lnTo>
                    <a:lnTo>
                      <a:pt x="43" y="8"/>
                    </a:lnTo>
                    <a:lnTo>
                      <a:pt x="56" y="13"/>
                    </a:lnTo>
                  </a:path>
                </a:pathLst>
              </a:custGeom>
              <a:noFill/>
              <a:ln w="12700" cap="rnd">
                <a:solidFill>
                  <a:srgbClr val="FFCACA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94" name="Freeform 21"/>
              <p:cNvSpPr>
                <a:spLocks/>
              </p:cNvSpPr>
              <p:nvPr/>
            </p:nvSpPr>
            <p:spPr bwMode="auto">
              <a:xfrm>
                <a:off x="3315" y="1187"/>
                <a:ext cx="111" cy="474"/>
              </a:xfrm>
              <a:custGeom>
                <a:avLst/>
                <a:gdLst>
                  <a:gd name="T0" fmla="*/ 57 w 111"/>
                  <a:gd name="T1" fmla="*/ 14 h 474"/>
                  <a:gd name="T2" fmla="*/ 57 w 111"/>
                  <a:gd name="T3" fmla="*/ 32 h 474"/>
                  <a:gd name="T4" fmla="*/ 59 w 111"/>
                  <a:gd name="T5" fmla="*/ 53 h 474"/>
                  <a:gd name="T6" fmla="*/ 62 w 111"/>
                  <a:gd name="T7" fmla="*/ 73 h 474"/>
                  <a:gd name="T8" fmla="*/ 64 w 111"/>
                  <a:gd name="T9" fmla="*/ 93 h 474"/>
                  <a:gd name="T10" fmla="*/ 68 w 111"/>
                  <a:gd name="T11" fmla="*/ 116 h 474"/>
                  <a:gd name="T12" fmla="*/ 71 w 111"/>
                  <a:gd name="T13" fmla="*/ 138 h 474"/>
                  <a:gd name="T14" fmla="*/ 73 w 111"/>
                  <a:gd name="T15" fmla="*/ 161 h 474"/>
                  <a:gd name="T16" fmla="*/ 77 w 111"/>
                  <a:gd name="T17" fmla="*/ 182 h 474"/>
                  <a:gd name="T18" fmla="*/ 82 w 111"/>
                  <a:gd name="T19" fmla="*/ 204 h 474"/>
                  <a:gd name="T20" fmla="*/ 82 w 111"/>
                  <a:gd name="T21" fmla="*/ 227 h 474"/>
                  <a:gd name="T22" fmla="*/ 85 w 111"/>
                  <a:gd name="T23" fmla="*/ 249 h 474"/>
                  <a:gd name="T24" fmla="*/ 85 w 111"/>
                  <a:gd name="T25" fmla="*/ 270 h 474"/>
                  <a:gd name="T26" fmla="*/ 88 w 111"/>
                  <a:gd name="T27" fmla="*/ 290 h 474"/>
                  <a:gd name="T28" fmla="*/ 90 w 111"/>
                  <a:gd name="T29" fmla="*/ 310 h 474"/>
                  <a:gd name="T30" fmla="*/ 94 w 111"/>
                  <a:gd name="T31" fmla="*/ 329 h 474"/>
                  <a:gd name="T32" fmla="*/ 90 w 111"/>
                  <a:gd name="T33" fmla="*/ 347 h 474"/>
                  <a:gd name="T34" fmla="*/ 99 w 111"/>
                  <a:gd name="T35" fmla="*/ 366 h 474"/>
                  <a:gd name="T36" fmla="*/ 99 w 111"/>
                  <a:gd name="T37" fmla="*/ 394 h 474"/>
                  <a:gd name="T38" fmla="*/ 101 w 111"/>
                  <a:gd name="T39" fmla="*/ 420 h 474"/>
                  <a:gd name="T40" fmla="*/ 106 w 111"/>
                  <a:gd name="T41" fmla="*/ 447 h 474"/>
                  <a:gd name="T42" fmla="*/ 92 w 111"/>
                  <a:gd name="T43" fmla="*/ 469 h 474"/>
                  <a:gd name="T44" fmla="*/ 71 w 111"/>
                  <a:gd name="T45" fmla="*/ 463 h 474"/>
                  <a:gd name="T46" fmla="*/ 64 w 111"/>
                  <a:gd name="T47" fmla="*/ 447 h 474"/>
                  <a:gd name="T48" fmla="*/ 59 w 111"/>
                  <a:gd name="T49" fmla="*/ 422 h 474"/>
                  <a:gd name="T50" fmla="*/ 54 w 111"/>
                  <a:gd name="T51" fmla="*/ 398 h 474"/>
                  <a:gd name="T52" fmla="*/ 47 w 111"/>
                  <a:gd name="T53" fmla="*/ 372 h 474"/>
                  <a:gd name="T54" fmla="*/ 43 w 111"/>
                  <a:gd name="T55" fmla="*/ 346 h 474"/>
                  <a:gd name="T56" fmla="*/ 36 w 111"/>
                  <a:gd name="T57" fmla="*/ 318 h 474"/>
                  <a:gd name="T58" fmla="*/ 31 w 111"/>
                  <a:gd name="T59" fmla="*/ 290 h 474"/>
                  <a:gd name="T60" fmla="*/ 28 w 111"/>
                  <a:gd name="T61" fmla="*/ 262 h 474"/>
                  <a:gd name="T62" fmla="*/ 21 w 111"/>
                  <a:gd name="T63" fmla="*/ 234 h 474"/>
                  <a:gd name="T64" fmla="*/ 17 w 111"/>
                  <a:gd name="T65" fmla="*/ 205 h 474"/>
                  <a:gd name="T66" fmla="*/ 12 w 111"/>
                  <a:gd name="T67" fmla="*/ 178 h 474"/>
                  <a:gd name="T68" fmla="*/ 8 w 111"/>
                  <a:gd name="T69" fmla="*/ 150 h 474"/>
                  <a:gd name="T70" fmla="*/ 6 w 111"/>
                  <a:gd name="T71" fmla="*/ 124 h 474"/>
                  <a:gd name="T72" fmla="*/ 4 w 111"/>
                  <a:gd name="T73" fmla="*/ 95 h 474"/>
                  <a:gd name="T74" fmla="*/ 0 w 111"/>
                  <a:gd name="T75" fmla="*/ 69 h 474"/>
                  <a:gd name="T76" fmla="*/ 0 w 111"/>
                  <a:gd name="T77" fmla="*/ 42 h 474"/>
                  <a:gd name="T78" fmla="*/ 0 w 111"/>
                  <a:gd name="T79" fmla="*/ 18 h 474"/>
                  <a:gd name="T80" fmla="*/ 12 w 111"/>
                  <a:gd name="T81" fmla="*/ 0 h 474"/>
                  <a:gd name="T82" fmla="*/ 43 w 111"/>
                  <a:gd name="T83" fmla="*/ 4 h 474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111"/>
                  <a:gd name="T127" fmla="*/ 0 h 474"/>
                  <a:gd name="T128" fmla="*/ 111 w 111"/>
                  <a:gd name="T129" fmla="*/ 474 h 474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111" h="474">
                    <a:moveTo>
                      <a:pt x="57" y="6"/>
                    </a:moveTo>
                    <a:lnTo>
                      <a:pt x="57" y="14"/>
                    </a:lnTo>
                    <a:lnTo>
                      <a:pt x="57" y="24"/>
                    </a:lnTo>
                    <a:lnTo>
                      <a:pt x="57" y="32"/>
                    </a:lnTo>
                    <a:lnTo>
                      <a:pt x="59" y="44"/>
                    </a:lnTo>
                    <a:lnTo>
                      <a:pt x="59" y="53"/>
                    </a:lnTo>
                    <a:lnTo>
                      <a:pt x="59" y="62"/>
                    </a:lnTo>
                    <a:lnTo>
                      <a:pt x="62" y="73"/>
                    </a:lnTo>
                    <a:lnTo>
                      <a:pt x="64" y="85"/>
                    </a:lnTo>
                    <a:lnTo>
                      <a:pt x="64" y="93"/>
                    </a:lnTo>
                    <a:lnTo>
                      <a:pt x="66" y="105"/>
                    </a:lnTo>
                    <a:lnTo>
                      <a:pt x="68" y="116"/>
                    </a:lnTo>
                    <a:lnTo>
                      <a:pt x="71" y="127"/>
                    </a:lnTo>
                    <a:lnTo>
                      <a:pt x="71" y="138"/>
                    </a:lnTo>
                    <a:lnTo>
                      <a:pt x="73" y="150"/>
                    </a:lnTo>
                    <a:lnTo>
                      <a:pt x="73" y="161"/>
                    </a:lnTo>
                    <a:lnTo>
                      <a:pt x="77" y="172"/>
                    </a:lnTo>
                    <a:lnTo>
                      <a:pt x="77" y="182"/>
                    </a:lnTo>
                    <a:lnTo>
                      <a:pt x="80" y="195"/>
                    </a:lnTo>
                    <a:lnTo>
                      <a:pt x="82" y="204"/>
                    </a:lnTo>
                    <a:lnTo>
                      <a:pt x="82" y="217"/>
                    </a:lnTo>
                    <a:lnTo>
                      <a:pt x="82" y="227"/>
                    </a:lnTo>
                    <a:lnTo>
                      <a:pt x="83" y="237"/>
                    </a:lnTo>
                    <a:lnTo>
                      <a:pt x="85" y="249"/>
                    </a:lnTo>
                    <a:lnTo>
                      <a:pt x="85" y="260"/>
                    </a:lnTo>
                    <a:lnTo>
                      <a:pt x="85" y="270"/>
                    </a:lnTo>
                    <a:lnTo>
                      <a:pt x="88" y="280"/>
                    </a:lnTo>
                    <a:lnTo>
                      <a:pt x="88" y="290"/>
                    </a:lnTo>
                    <a:lnTo>
                      <a:pt x="90" y="301"/>
                    </a:lnTo>
                    <a:lnTo>
                      <a:pt x="90" y="310"/>
                    </a:lnTo>
                    <a:lnTo>
                      <a:pt x="92" y="321"/>
                    </a:lnTo>
                    <a:lnTo>
                      <a:pt x="94" y="329"/>
                    </a:lnTo>
                    <a:lnTo>
                      <a:pt x="97" y="341"/>
                    </a:lnTo>
                    <a:lnTo>
                      <a:pt x="90" y="347"/>
                    </a:lnTo>
                    <a:lnTo>
                      <a:pt x="97" y="351"/>
                    </a:lnTo>
                    <a:lnTo>
                      <a:pt x="99" y="366"/>
                    </a:lnTo>
                    <a:lnTo>
                      <a:pt x="99" y="380"/>
                    </a:lnTo>
                    <a:lnTo>
                      <a:pt x="99" y="394"/>
                    </a:lnTo>
                    <a:lnTo>
                      <a:pt x="101" y="408"/>
                    </a:lnTo>
                    <a:lnTo>
                      <a:pt x="101" y="420"/>
                    </a:lnTo>
                    <a:lnTo>
                      <a:pt x="103" y="433"/>
                    </a:lnTo>
                    <a:lnTo>
                      <a:pt x="106" y="447"/>
                    </a:lnTo>
                    <a:lnTo>
                      <a:pt x="110" y="461"/>
                    </a:lnTo>
                    <a:lnTo>
                      <a:pt x="92" y="469"/>
                    </a:lnTo>
                    <a:lnTo>
                      <a:pt x="77" y="473"/>
                    </a:lnTo>
                    <a:lnTo>
                      <a:pt x="71" y="463"/>
                    </a:lnTo>
                    <a:lnTo>
                      <a:pt x="66" y="456"/>
                    </a:lnTo>
                    <a:lnTo>
                      <a:pt x="64" y="447"/>
                    </a:lnTo>
                    <a:lnTo>
                      <a:pt x="64" y="437"/>
                    </a:lnTo>
                    <a:lnTo>
                      <a:pt x="59" y="422"/>
                    </a:lnTo>
                    <a:lnTo>
                      <a:pt x="57" y="411"/>
                    </a:lnTo>
                    <a:lnTo>
                      <a:pt x="54" y="398"/>
                    </a:lnTo>
                    <a:lnTo>
                      <a:pt x="54" y="385"/>
                    </a:lnTo>
                    <a:lnTo>
                      <a:pt x="47" y="372"/>
                    </a:lnTo>
                    <a:lnTo>
                      <a:pt x="45" y="359"/>
                    </a:lnTo>
                    <a:lnTo>
                      <a:pt x="43" y="346"/>
                    </a:lnTo>
                    <a:lnTo>
                      <a:pt x="40" y="333"/>
                    </a:lnTo>
                    <a:lnTo>
                      <a:pt x="36" y="318"/>
                    </a:lnTo>
                    <a:lnTo>
                      <a:pt x="34" y="305"/>
                    </a:lnTo>
                    <a:lnTo>
                      <a:pt x="31" y="290"/>
                    </a:lnTo>
                    <a:lnTo>
                      <a:pt x="30" y="276"/>
                    </a:lnTo>
                    <a:lnTo>
                      <a:pt x="28" y="262"/>
                    </a:lnTo>
                    <a:lnTo>
                      <a:pt x="26" y="249"/>
                    </a:lnTo>
                    <a:lnTo>
                      <a:pt x="21" y="234"/>
                    </a:lnTo>
                    <a:lnTo>
                      <a:pt x="21" y="221"/>
                    </a:lnTo>
                    <a:lnTo>
                      <a:pt x="17" y="205"/>
                    </a:lnTo>
                    <a:lnTo>
                      <a:pt x="15" y="193"/>
                    </a:lnTo>
                    <a:lnTo>
                      <a:pt x="12" y="178"/>
                    </a:lnTo>
                    <a:lnTo>
                      <a:pt x="10" y="164"/>
                    </a:lnTo>
                    <a:lnTo>
                      <a:pt x="8" y="150"/>
                    </a:lnTo>
                    <a:lnTo>
                      <a:pt x="6" y="136"/>
                    </a:lnTo>
                    <a:lnTo>
                      <a:pt x="6" y="124"/>
                    </a:lnTo>
                    <a:lnTo>
                      <a:pt x="6" y="109"/>
                    </a:lnTo>
                    <a:lnTo>
                      <a:pt x="4" y="95"/>
                    </a:lnTo>
                    <a:lnTo>
                      <a:pt x="2" y="83"/>
                    </a:lnTo>
                    <a:lnTo>
                      <a:pt x="0" y="69"/>
                    </a:lnTo>
                    <a:lnTo>
                      <a:pt x="0" y="55"/>
                    </a:lnTo>
                    <a:lnTo>
                      <a:pt x="0" y="42"/>
                    </a:lnTo>
                    <a:lnTo>
                      <a:pt x="0" y="28"/>
                    </a:lnTo>
                    <a:lnTo>
                      <a:pt x="0" y="18"/>
                    </a:lnTo>
                    <a:lnTo>
                      <a:pt x="0" y="6"/>
                    </a:lnTo>
                    <a:lnTo>
                      <a:pt x="12" y="0"/>
                    </a:lnTo>
                    <a:lnTo>
                      <a:pt x="28" y="0"/>
                    </a:lnTo>
                    <a:lnTo>
                      <a:pt x="43" y="4"/>
                    </a:lnTo>
                    <a:lnTo>
                      <a:pt x="57" y="6"/>
                    </a:lnTo>
                  </a:path>
                </a:pathLst>
              </a:custGeom>
              <a:solidFill>
                <a:srgbClr val="FFCACA"/>
              </a:solidFill>
              <a:ln w="9525" cap="rnd">
                <a:noFill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95" name="Freeform 22"/>
              <p:cNvSpPr>
                <a:spLocks/>
              </p:cNvSpPr>
              <p:nvPr/>
            </p:nvSpPr>
            <p:spPr bwMode="auto">
              <a:xfrm>
                <a:off x="3315" y="1187"/>
                <a:ext cx="111" cy="474"/>
              </a:xfrm>
              <a:custGeom>
                <a:avLst/>
                <a:gdLst>
                  <a:gd name="T0" fmla="*/ 57 w 111"/>
                  <a:gd name="T1" fmla="*/ 14 h 474"/>
                  <a:gd name="T2" fmla="*/ 57 w 111"/>
                  <a:gd name="T3" fmla="*/ 32 h 474"/>
                  <a:gd name="T4" fmla="*/ 59 w 111"/>
                  <a:gd name="T5" fmla="*/ 53 h 474"/>
                  <a:gd name="T6" fmla="*/ 62 w 111"/>
                  <a:gd name="T7" fmla="*/ 73 h 474"/>
                  <a:gd name="T8" fmla="*/ 64 w 111"/>
                  <a:gd name="T9" fmla="*/ 93 h 474"/>
                  <a:gd name="T10" fmla="*/ 68 w 111"/>
                  <a:gd name="T11" fmla="*/ 116 h 474"/>
                  <a:gd name="T12" fmla="*/ 71 w 111"/>
                  <a:gd name="T13" fmla="*/ 138 h 474"/>
                  <a:gd name="T14" fmla="*/ 73 w 111"/>
                  <a:gd name="T15" fmla="*/ 161 h 474"/>
                  <a:gd name="T16" fmla="*/ 77 w 111"/>
                  <a:gd name="T17" fmla="*/ 182 h 474"/>
                  <a:gd name="T18" fmla="*/ 82 w 111"/>
                  <a:gd name="T19" fmla="*/ 204 h 474"/>
                  <a:gd name="T20" fmla="*/ 82 w 111"/>
                  <a:gd name="T21" fmla="*/ 227 h 474"/>
                  <a:gd name="T22" fmla="*/ 85 w 111"/>
                  <a:gd name="T23" fmla="*/ 249 h 474"/>
                  <a:gd name="T24" fmla="*/ 85 w 111"/>
                  <a:gd name="T25" fmla="*/ 270 h 474"/>
                  <a:gd name="T26" fmla="*/ 88 w 111"/>
                  <a:gd name="T27" fmla="*/ 290 h 474"/>
                  <a:gd name="T28" fmla="*/ 90 w 111"/>
                  <a:gd name="T29" fmla="*/ 310 h 474"/>
                  <a:gd name="T30" fmla="*/ 94 w 111"/>
                  <a:gd name="T31" fmla="*/ 329 h 474"/>
                  <a:gd name="T32" fmla="*/ 90 w 111"/>
                  <a:gd name="T33" fmla="*/ 347 h 474"/>
                  <a:gd name="T34" fmla="*/ 99 w 111"/>
                  <a:gd name="T35" fmla="*/ 366 h 474"/>
                  <a:gd name="T36" fmla="*/ 99 w 111"/>
                  <a:gd name="T37" fmla="*/ 394 h 474"/>
                  <a:gd name="T38" fmla="*/ 101 w 111"/>
                  <a:gd name="T39" fmla="*/ 420 h 474"/>
                  <a:gd name="T40" fmla="*/ 106 w 111"/>
                  <a:gd name="T41" fmla="*/ 447 h 474"/>
                  <a:gd name="T42" fmla="*/ 92 w 111"/>
                  <a:gd name="T43" fmla="*/ 469 h 474"/>
                  <a:gd name="T44" fmla="*/ 71 w 111"/>
                  <a:gd name="T45" fmla="*/ 463 h 474"/>
                  <a:gd name="T46" fmla="*/ 64 w 111"/>
                  <a:gd name="T47" fmla="*/ 447 h 474"/>
                  <a:gd name="T48" fmla="*/ 59 w 111"/>
                  <a:gd name="T49" fmla="*/ 422 h 474"/>
                  <a:gd name="T50" fmla="*/ 54 w 111"/>
                  <a:gd name="T51" fmla="*/ 398 h 474"/>
                  <a:gd name="T52" fmla="*/ 47 w 111"/>
                  <a:gd name="T53" fmla="*/ 372 h 474"/>
                  <a:gd name="T54" fmla="*/ 43 w 111"/>
                  <a:gd name="T55" fmla="*/ 346 h 474"/>
                  <a:gd name="T56" fmla="*/ 36 w 111"/>
                  <a:gd name="T57" fmla="*/ 318 h 474"/>
                  <a:gd name="T58" fmla="*/ 31 w 111"/>
                  <a:gd name="T59" fmla="*/ 290 h 474"/>
                  <a:gd name="T60" fmla="*/ 28 w 111"/>
                  <a:gd name="T61" fmla="*/ 262 h 474"/>
                  <a:gd name="T62" fmla="*/ 21 w 111"/>
                  <a:gd name="T63" fmla="*/ 234 h 474"/>
                  <a:gd name="T64" fmla="*/ 17 w 111"/>
                  <a:gd name="T65" fmla="*/ 205 h 474"/>
                  <a:gd name="T66" fmla="*/ 12 w 111"/>
                  <a:gd name="T67" fmla="*/ 178 h 474"/>
                  <a:gd name="T68" fmla="*/ 8 w 111"/>
                  <a:gd name="T69" fmla="*/ 150 h 474"/>
                  <a:gd name="T70" fmla="*/ 6 w 111"/>
                  <a:gd name="T71" fmla="*/ 124 h 474"/>
                  <a:gd name="T72" fmla="*/ 4 w 111"/>
                  <a:gd name="T73" fmla="*/ 95 h 474"/>
                  <a:gd name="T74" fmla="*/ 0 w 111"/>
                  <a:gd name="T75" fmla="*/ 69 h 474"/>
                  <a:gd name="T76" fmla="*/ 0 w 111"/>
                  <a:gd name="T77" fmla="*/ 42 h 474"/>
                  <a:gd name="T78" fmla="*/ 0 w 111"/>
                  <a:gd name="T79" fmla="*/ 18 h 474"/>
                  <a:gd name="T80" fmla="*/ 12 w 111"/>
                  <a:gd name="T81" fmla="*/ 0 h 474"/>
                  <a:gd name="T82" fmla="*/ 43 w 111"/>
                  <a:gd name="T83" fmla="*/ 4 h 474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111"/>
                  <a:gd name="T127" fmla="*/ 0 h 474"/>
                  <a:gd name="T128" fmla="*/ 111 w 111"/>
                  <a:gd name="T129" fmla="*/ 474 h 474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111" h="474">
                    <a:moveTo>
                      <a:pt x="57" y="6"/>
                    </a:moveTo>
                    <a:lnTo>
                      <a:pt x="57" y="14"/>
                    </a:lnTo>
                    <a:lnTo>
                      <a:pt x="57" y="24"/>
                    </a:lnTo>
                    <a:lnTo>
                      <a:pt x="57" y="32"/>
                    </a:lnTo>
                    <a:lnTo>
                      <a:pt x="59" y="44"/>
                    </a:lnTo>
                    <a:lnTo>
                      <a:pt x="59" y="53"/>
                    </a:lnTo>
                    <a:lnTo>
                      <a:pt x="59" y="62"/>
                    </a:lnTo>
                    <a:lnTo>
                      <a:pt x="62" y="73"/>
                    </a:lnTo>
                    <a:lnTo>
                      <a:pt x="64" y="85"/>
                    </a:lnTo>
                    <a:lnTo>
                      <a:pt x="64" y="93"/>
                    </a:lnTo>
                    <a:lnTo>
                      <a:pt x="66" y="105"/>
                    </a:lnTo>
                    <a:lnTo>
                      <a:pt x="68" y="116"/>
                    </a:lnTo>
                    <a:lnTo>
                      <a:pt x="71" y="127"/>
                    </a:lnTo>
                    <a:lnTo>
                      <a:pt x="71" y="138"/>
                    </a:lnTo>
                    <a:lnTo>
                      <a:pt x="73" y="150"/>
                    </a:lnTo>
                    <a:lnTo>
                      <a:pt x="73" y="161"/>
                    </a:lnTo>
                    <a:lnTo>
                      <a:pt x="77" y="172"/>
                    </a:lnTo>
                    <a:lnTo>
                      <a:pt x="77" y="182"/>
                    </a:lnTo>
                    <a:lnTo>
                      <a:pt x="80" y="195"/>
                    </a:lnTo>
                    <a:lnTo>
                      <a:pt x="82" y="204"/>
                    </a:lnTo>
                    <a:lnTo>
                      <a:pt x="82" y="217"/>
                    </a:lnTo>
                    <a:lnTo>
                      <a:pt x="82" y="227"/>
                    </a:lnTo>
                    <a:lnTo>
                      <a:pt x="83" y="237"/>
                    </a:lnTo>
                    <a:lnTo>
                      <a:pt x="85" y="249"/>
                    </a:lnTo>
                    <a:lnTo>
                      <a:pt x="85" y="260"/>
                    </a:lnTo>
                    <a:lnTo>
                      <a:pt x="85" y="270"/>
                    </a:lnTo>
                    <a:lnTo>
                      <a:pt x="88" y="280"/>
                    </a:lnTo>
                    <a:lnTo>
                      <a:pt x="88" y="290"/>
                    </a:lnTo>
                    <a:lnTo>
                      <a:pt x="90" y="301"/>
                    </a:lnTo>
                    <a:lnTo>
                      <a:pt x="90" y="310"/>
                    </a:lnTo>
                    <a:lnTo>
                      <a:pt x="92" y="321"/>
                    </a:lnTo>
                    <a:lnTo>
                      <a:pt x="94" y="329"/>
                    </a:lnTo>
                    <a:lnTo>
                      <a:pt x="97" y="341"/>
                    </a:lnTo>
                    <a:lnTo>
                      <a:pt x="90" y="347"/>
                    </a:lnTo>
                    <a:lnTo>
                      <a:pt x="97" y="351"/>
                    </a:lnTo>
                    <a:lnTo>
                      <a:pt x="99" y="366"/>
                    </a:lnTo>
                    <a:lnTo>
                      <a:pt x="99" y="380"/>
                    </a:lnTo>
                    <a:lnTo>
                      <a:pt x="99" y="394"/>
                    </a:lnTo>
                    <a:lnTo>
                      <a:pt x="101" y="408"/>
                    </a:lnTo>
                    <a:lnTo>
                      <a:pt x="101" y="420"/>
                    </a:lnTo>
                    <a:lnTo>
                      <a:pt x="103" y="433"/>
                    </a:lnTo>
                    <a:lnTo>
                      <a:pt x="106" y="447"/>
                    </a:lnTo>
                    <a:lnTo>
                      <a:pt x="110" y="461"/>
                    </a:lnTo>
                    <a:lnTo>
                      <a:pt x="92" y="469"/>
                    </a:lnTo>
                    <a:lnTo>
                      <a:pt x="77" y="473"/>
                    </a:lnTo>
                    <a:lnTo>
                      <a:pt x="71" y="463"/>
                    </a:lnTo>
                    <a:lnTo>
                      <a:pt x="66" y="456"/>
                    </a:lnTo>
                    <a:lnTo>
                      <a:pt x="64" y="447"/>
                    </a:lnTo>
                    <a:lnTo>
                      <a:pt x="64" y="437"/>
                    </a:lnTo>
                    <a:lnTo>
                      <a:pt x="59" y="422"/>
                    </a:lnTo>
                    <a:lnTo>
                      <a:pt x="57" y="411"/>
                    </a:lnTo>
                    <a:lnTo>
                      <a:pt x="54" y="398"/>
                    </a:lnTo>
                    <a:lnTo>
                      <a:pt x="54" y="385"/>
                    </a:lnTo>
                    <a:lnTo>
                      <a:pt x="47" y="372"/>
                    </a:lnTo>
                    <a:lnTo>
                      <a:pt x="45" y="359"/>
                    </a:lnTo>
                    <a:lnTo>
                      <a:pt x="43" y="346"/>
                    </a:lnTo>
                    <a:lnTo>
                      <a:pt x="40" y="333"/>
                    </a:lnTo>
                    <a:lnTo>
                      <a:pt x="36" y="318"/>
                    </a:lnTo>
                    <a:lnTo>
                      <a:pt x="34" y="305"/>
                    </a:lnTo>
                    <a:lnTo>
                      <a:pt x="31" y="290"/>
                    </a:lnTo>
                    <a:lnTo>
                      <a:pt x="30" y="276"/>
                    </a:lnTo>
                    <a:lnTo>
                      <a:pt x="28" y="262"/>
                    </a:lnTo>
                    <a:lnTo>
                      <a:pt x="26" y="249"/>
                    </a:lnTo>
                    <a:lnTo>
                      <a:pt x="21" y="234"/>
                    </a:lnTo>
                    <a:lnTo>
                      <a:pt x="21" y="221"/>
                    </a:lnTo>
                    <a:lnTo>
                      <a:pt x="17" y="205"/>
                    </a:lnTo>
                    <a:lnTo>
                      <a:pt x="15" y="193"/>
                    </a:lnTo>
                    <a:lnTo>
                      <a:pt x="12" y="178"/>
                    </a:lnTo>
                    <a:lnTo>
                      <a:pt x="10" y="164"/>
                    </a:lnTo>
                    <a:lnTo>
                      <a:pt x="8" y="150"/>
                    </a:lnTo>
                    <a:lnTo>
                      <a:pt x="6" y="136"/>
                    </a:lnTo>
                    <a:lnTo>
                      <a:pt x="6" y="124"/>
                    </a:lnTo>
                    <a:lnTo>
                      <a:pt x="6" y="109"/>
                    </a:lnTo>
                    <a:lnTo>
                      <a:pt x="4" y="95"/>
                    </a:lnTo>
                    <a:lnTo>
                      <a:pt x="2" y="83"/>
                    </a:lnTo>
                    <a:lnTo>
                      <a:pt x="0" y="69"/>
                    </a:lnTo>
                    <a:lnTo>
                      <a:pt x="0" y="55"/>
                    </a:lnTo>
                    <a:lnTo>
                      <a:pt x="0" y="42"/>
                    </a:lnTo>
                    <a:lnTo>
                      <a:pt x="0" y="28"/>
                    </a:lnTo>
                    <a:lnTo>
                      <a:pt x="0" y="18"/>
                    </a:lnTo>
                    <a:lnTo>
                      <a:pt x="0" y="6"/>
                    </a:lnTo>
                    <a:lnTo>
                      <a:pt x="12" y="0"/>
                    </a:lnTo>
                    <a:lnTo>
                      <a:pt x="28" y="0"/>
                    </a:lnTo>
                    <a:lnTo>
                      <a:pt x="43" y="4"/>
                    </a:lnTo>
                    <a:lnTo>
                      <a:pt x="57" y="6"/>
                    </a:lnTo>
                  </a:path>
                </a:pathLst>
              </a:custGeom>
              <a:noFill/>
              <a:ln w="12700" cap="rnd">
                <a:solidFill>
                  <a:srgbClr val="FFCACA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96" name="Freeform 23"/>
              <p:cNvSpPr>
                <a:spLocks/>
              </p:cNvSpPr>
              <p:nvPr/>
            </p:nvSpPr>
            <p:spPr bwMode="auto">
              <a:xfrm>
                <a:off x="3401" y="1538"/>
                <a:ext cx="500" cy="184"/>
              </a:xfrm>
              <a:custGeom>
                <a:avLst/>
                <a:gdLst>
                  <a:gd name="T0" fmla="*/ 490 w 500"/>
                  <a:gd name="T1" fmla="*/ 24 h 184"/>
                  <a:gd name="T2" fmla="*/ 473 w 500"/>
                  <a:gd name="T3" fmla="*/ 43 h 184"/>
                  <a:gd name="T4" fmla="*/ 455 w 500"/>
                  <a:gd name="T5" fmla="*/ 58 h 184"/>
                  <a:gd name="T6" fmla="*/ 438 w 500"/>
                  <a:gd name="T7" fmla="*/ 75 h 184"/>
                  <a:gd name="T8" fmla="*/ 419 w 500"/>
                  <a:gd name="T9" fmla="*/ 90 h 184"/>
                  <a:gd name="T10" fmla="*/ 397 w 500"/>
                  <a:gd name="T11" fmla="*/ 105 h 184"/>
                  <a:gd name="T12" fmla="*/ 373 w 500"/>
                  <a:gd name="T13" fmla="*/ 118 h 184"/>
                  <a:gd name="T14" fmla="*/ 354 w 500"/>
                  <a:gd name="T15" fmla="*/ 128 h 184"/>
                  <a:gd name="T16" fmla="*/ 330 w 500"/>
                  <a:gd name="T17" fmla="*/ 142 h 184"/>
                  <a:gd name="T18" fmla="*/ 305 w 500"/>
                  <a:gd name="T19" fmla="*/ 151 h 184"/>
                  <a:gd name="T20" fmla="*/ 281 w 500"/>
                  <a:gd name="T21" fmla="*/ 157 h 184"/>
                  <a:gd name="T22" fmla="*/ 257 w 500"/>
                  <a:gd name="T23" fmla="*/ 165 h 184"/>
                  <a:gd name="T24" fmla="*/ 232 w 500"/>
                  <a:gd name="T25" fmla="*/ 170 h 184"/>
                  <a:gd name="T26" fmla="*/ 206 w 500"/>
                  <a:gd name="T27" fmla="*/ 175 h 184"/>
                  <a:gd name="T28" fmla="*/ 178 w 500"/>
                  <a:gd name="T29" fmla="*/ 179 h 184"/>
                  <a:gd name="T30" fmla="*/ 152 w 500"/>
                  <a:gd name="T31" fmla="*/ 181 h 184"/>
                  <a:gd name="T32" fmla="*/ 121 w 500"/>
                  <a:gd name="T33" fmla="*/ 179 h 184"/>
                  <a:gd name="T34" fmla="*/ 84 w 500"/>
                  <a:gd name="T35" fmla="*/ 175 h 184"/>
                  <a:gd name="T36" fmla="*/ 48 w 500"/>
                  <a:gd name="T37" fmla="*/ 168 h 184"/>
                  <a:gd name="T38" fmla="*/ 13 w 500"/>
                  <a:gd name="T39" fmla="*/ 159 h 184"/>
                  <a:gd name="T40" fmla="*/ 9 w 500"/>
                  <a:gd name="T41" fmla="*/ 142 h 184"/>
                  <a:gd name="T42" fmla="*/ 28 w 500"/>
                  <a:gd name="T43" fmla="*/ 130 h 184"/>
                  <a:gd name="T44" fmla="*/ 52 w 500"/>
                  <a:gd name="T45" fmla="*/ 126 h 184"/>
                  <a:gd name="T46" fmla="*/ 74 w 500"/>
                  <a:gd name="T47" fmla="*/ 126 h 184"/>
                  <a:gd name="T48" fmla="*/ 98 w 500"/>
                  <a:gd name="T49" fmla="*/ 128 h 184"/>
                  <a:gd name="T50" fmla="*/ 124 w 500"/>
                  <a:gd name="T51" fmla="*/ 128 h 184"/>
                  <a:gd name="T52" fmla="*/ 149 w 500"/>
                  <a:gd name="T53" fmla="*/ 128 h 184"/>
                  <a:gd name="T54" fmla="*/ 173 w 500"/>
                  <a:gd name="T55" fmla="*/ 128 h 184"/>
                  <a:gd name="T56" fmla="*/ 197 w 500"/>
                  <a:gd name="T57" fmla="*/ 122 h 184"/>
                  <a:gd name="T58" fmla="*/ 220 w 500"/>
                  <a:gd name="T59" fmla="*/ 118 h 184"/>
                  <a:gd name="T60" fmla="*/ 242 w 500"/>
                  <a:gd name="T61" fmla="*/ 110 h 184"/>
                  <a:gd name="T62" fmla="*/ 263 w 500"/>
                  <a:gd name="T63" fmla="*/ 105 h 184"/>
                  <a:gd name="T64" fmla="*/ 288 w 500"/>
                  <a:gd name="T65" fmla="*/ 97 h 184"/>
                  <a:gd name="T66" fmla="*/ 307 w 500"/>
                  <a:gd name="T67" fmla="*/ 88 h 184"/>
                  <a:gd name="T68" fmla="*/ 326 w 500"/>
                  <a:gd name="T69" fmla="*/ 79 h 184"/>
                  <a:gd name="T70" fmla="*/ 345 w 500"/>
                  <a:gd name="T71" fmla="*/ 67 h 184"/>
                  <a:gd name="T72" fmla="*/ 363 w 500"/>
                  <a:gd name="T73" fmla="*/ 58 h 184"/>
                  <a:gd name="T74" fmla="*/ 384 w 500"/>
                  <a:gd name="T75" fmla="*/ 51 h 184"/>
                  <a:gd name="T76" fmla="*/ 410 w 500"/>
                  <a:gd name="T77" fmla="*/ 32 h 184"/>
                  <a:gd name="T78" fmla="*/ 441 w 500"/>
                  <a:gd name="T79" fmla="*/ 12 h 184"/>
                  <a:gd name="T80" fmla="*/ 457 w 500"/>
                  <a:gd name="T81" fmla="*/ 10 h 184"/>
                  <a:gd name="T82" fmla="*/ 483 w 500"/>
                  <a:gd name="T83" fmla="*/ 10 h 184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500"/>
                  <a:gd name="T127" fmla="*/ 0 h 184"/>
                  <a:gd name="T128" fmla="*/ 500 w 500"/>
                  <a:gd name="T129" fmla="*/ 184 h 184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500" h="184">
                    <a:moveTo>
                      <a:pt x="499" y="15"/>
                    </a:moveTo>
                    <a:lnTo>
                      <a:pt x="490" y="24"/>
                    </a:lnTo>
                    <a:lnTo>
                      <a:pt x="481" y="34"/>
                    </a:lnTo>
                    <a:lnTo>
                      <a:pt x="473" y="43"/>
                    </a:lnTo>
                    <a:lnTo>
                      <a:pt x="466" y="51"/>
                    </a:lnTo>
                    <a:lnTo>
                      <a:pt x="455" y="58"/>
                    </a:lnTo>
                    <a:lnTo>
                      <a:pt x="447" y="67"/>
                    </a:lnTo>
                    <a:lnTo>
                      <a:pt x="438" y="75"/>
                    </a:lnTo>
                    <a:lnTo>
                      <a:pt x="429" y="84"/>
                    </a:lnTo>
                    <a:lnTo>
                      <a:pt x="419" y="90"/>
                    </a:lnTo>
                    <a:lnTo>
                      <a:pt x="408" y="97"/>
                    </a:lnTo>
                    <a:lnTo>
                      <a:pt x="397" y="105"/>
                    </a:lnTo>
                    <a:lnTo>
                      <a:pt x="387" y="112"/>
                    </a:lnTo>
                    <a:lnTo>
                      <a:pt x="373" y="118"/>
                    </a:lnTo>
                    <a:lnTo>
                      <a:pt x="365" y="126"/>
                    </a:lnTo>
                    <a:lnTo>
                      <a:pt x="354" y="128"/>
                    </a:lnTo>
                    <a:lnTo>
                      <a:pt x="343" y="136"/>
                    </a:lnTo>
                    <a:lnTo>
                      <a:pt x="330" y="142"/>
                    </a:lnTo>
                    <a:lnTo>
                      <a:pt x="319" y="146"/>
                    </a:lnTo>
                    <a:lnTo>
                      <a:pt x="305" y="151"/>
                    </a:lnTo>
                    <a:lnTo>
                      <a:pt x="293" y="155"/>
                    </a:lnTo>
                    <a:lnTo>
                      <a:pt x="281" y="157"/>
                    </a:lnTo>
                    <a:lnTo>
                      <a:pt x="267" y="161"/>
                    </a:lnTo>
                    <a:lnTo>
                      <a:pt x="257" y="165"/>
                    </a:lnTo>
                    <a:lnTo>
                      <a:pt x="244" y="168"/>
                    </a:lnTo>
                    <a:lnTo>
                      <a:pt x="232" y="170"/>
                    </a:lnTo>
                    <a:lnTo>
                      <a:pt x="218" y="173"/>
                    </a:lnTo>
                    <a:lnTo>
                      <a:pt x="206" y="175"/>
                    </a:lnTo>
                    <a:lnTo>
                      <a:pt x="192" y="177"/>
                    </a:lnTo>
                    <a:lnTo>
                      <a:pt x="178" y="179"/>
                    </a:lnTo>
                    <a:lnTo>
                      <a:pt x="166" y="181"/>
                    </a:lnTo>
                    <a:lnTo>
                      <a:pt x="152" y="181"/>
                    </a:lnTo>
                    <a:lnTo>
                      <a:pt x="138" y="183"/>
                    </a:lnTo>
                    <a:lnTo>
                      <a:pt x="121" y="179"/>
                    </a:lnTo>
                    <a:lnTo>
                      <a:pt x="105" y="177"/>
                    </a:lnTo>
                    <a:lnTo>
                      <a:pt x="84" y="175"/>
                    </a:lnTo>
                    <a:lnTo>
                      <a:pt x="67" y="173"/>
                    </a:lnTo>
                    <a:lnTo>
                      <a:pt x="48" y="168"/>
                    </a:lnTo>
                    <a:lnTo>
                      <a:pt x="28" y="166"/>
                    </a:lnTo>
                    <a:lnTo>
                      <a:pt x="13" y="159"/>
                    </a:lnTo>
                    <a:lnTo>
                      <a:pt x="0" y="153"/>
                    </a:lnTo>
                    <a:lnTo>
                      <a:pt x="9" y="142"/>
                    </a:lnTo>
                    <a:lnTo>
                      <a:pt x="18" y="134"/>
                    </a:lnTo>
                    <a:lnTo>
                      <a:pt x="28" y="130"/>
                    </a:lnTo>
                    <a:lnTo>
                      <a:pt x="39" y="128"/>
                    </a:lnTo>
                    <a:lnTo>
                      <a:pt x="52" y="126"/>
                    </a:lnTo>
                    <a:lnTo>
                      <a:pt x="61" y="126"/>
                    </a:lnTo>
                    <a:lnTo>
                      <a:pt x="74" y="126"/>
                    </a:lnTo>
                    <a:lnTo>
                      <a:pt x="87" y="128"/>
                    </a:lnTo>
                    <a:lnTo>
                      <a:pt x="98" y="128"/>
                    </a:lnTo>
                    <a:lnTo>
                      <a:pt x="110" y="128"/>
                    </a:lnTo>
                    <a:lnTo>
                      <a:pt x="124" y="128"/>
                    </a:lnTo>
                    <a:lnTo>
                      <a:pt x="136" y="128"/>
                    </a:lnTo>
                    <a:lnTo>
                      <a:pt x="149" y="128"/>
                    </a:lnTo>
                    <a:lnTo>
                      <a:pt x="160" y="128"/>
                    </a:lnTo>
                    <a:lnTo>
                      <a:pt x="173" y="128"/>
                    </a:lnTo>
                    <a:lnTo>
                      <a:pt x="185" y="126"/>
                    </a:lnTo>
                    <a:lnTo>
                      <a:pt x="197" y="122"/>
                    </a:lnTo>
                    <a:lnTo>
                      <a:pt x="210" y="120"/>
                    </a:lnTo>
                    <a:lnTo>
                      <a:pt x="220" y="118"/>
                    </a:lnTo>
                    <a:lnTo>
                      <a:pt x="234" y="116"/>
                    </a:lnTo>
                    <a:lnTo>
                      <a:pt x="242" y="110"/>
                    </a:lnTo>
                    <a:lnTo>
                      <a:pt x="255" y="108"/>
                    </a:lnTo>
                    <a:lnTo>
                      <a:pt x="263" y="105"/>
                    </a:lnTo>
                    <a:lnTo>
                      <a:pt x="276" y="103"/>
                    </a:lnTo>
                    <a:lnTo>
                      <a:pt x="288" y="97"/>
                    </a:lnTo>
                    <a:lnTo>
                      <a:pt x="296" y="93"/>
                    </a:lnTo>
                    <a:lnTo>
                      <a:pt x="307" y="88"/>
                    </a:lnTo>
                    <a:lnTo>
                      <a:pt x="317" y="84"/>
                    </a:lnTo>
                    <a:lnTo>
                      <a:pt x="326" y="79"/>
                    </a:lnTo>
                    <a:lnTo>
                      <a:pt x="337" y="73"/>
                    </a:lnTo>
                    <a:lnTo>
                      <a:pt x="345" y="67"/>
                    </a:lnTo>
                    <a:lnTo>
                      <a:pt x="354" y="61"/>
                    </a:lnTo>
                    <a:lnTo>
                      <a:pt x="363" y="58"/>
                    </a:lnTo>
                    <a:lnTo>
                      <a:pt x="373" y="56"/>
                    </a:lnTo>
                    <a:lnTo>
                      <a:pt x="384" y="51"/>
                    </a:lnTo>
                    <a:lnTo>
                      <a:pt x="393" y="47"/>
                    </a:lnTo>
                    <a:lnTo>
                      <a:pt x="410" y="32"/>
                    </a:lnTo>
                    <a:lnTo>
                      <a:pt x="425" y="17"/>
                    </a:lnTo>
                    <a:lnTo>
                      <a:pt x="441" y="12"/>
                    </a:lnTo>
                    <a:lnTo>
                      <a:pt x="447" y="0"/>
                    </a:lnTo>
                    <a:lnTo>
                      <a:pt x="457" y="10"/>
                    </a:lnTo>
                    <a:lnTo>
                      <a:pt x="469" y="12"/>
                    </a:lnTo>
                    <a:lnTo>
                      <a:pt x="483" y="10"/>
                    </a:lnTo>
                    <a:lnTo>
                      <a:pt x="499" y="15"/>
                    </a:lnTo>
                  </a:path>
                </a:pathLst>
              </a:custGeom>
              <a:solidFill>
                <a:srgbClr val="FFCACA"/>
              </a:solidFill>
              <a:ln w="9525" cap="rnd">
                <a:noFill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97" name="Freeform 24"/>
              <p:cNvSpPr>
                <a:spLocks/>
              </p:cNvSpPr>
              <p:nvPr/>
            </p:nvSpPr>
            <p:spPr bwMode="auto">
              <a:xfrm>
                <a:off x="3401" y="1538"/>
                <a:ext cx="500" cy="184"/>
              </a:xfrm>
              <a:custGeom>
                <a:avLst/>
                <a:gdLst>
                  <a:gd name="T0" fmla="*/ 490 w 500"/>
                  <a:gd name="T1" fmla="*/ 24 h 184"/>
                  <a:gd name="T2" fmla="*/ 473 w 500"/>
                  <a:gd name="T3" fmla="*/ 43 h 184"/>
                  <a:gd name="T4" fmla="*/ 455 w 500"/>
                  <a:gd name="T5" fmla="*/ 58 h 184"/>
                  <a:gd name="T6" fmla="*/ 438 w 500"/>
                  <a:gd name="T7" fmla="*/ 75 h 184"/>
                  <a:gd name="T8" fmla="*/ 419 w 500"/>
                  <a:gd name="T9" fmla="*/ 90 h 184"/>
                  <a:gd name="T10" fmla="*/ 397 w 500"/>
                  <a:gd name="T11" fmla="*/ 105 h 184"/>
                  <a:gd name="T12" fmla="*/ 373 w 500"/>
                  <a:gd name="T13" fmla="*/ 118 h 184"/>
                  <a:gd name="T14" fmla="*/ 354 w 500"/>
                  <a:gd name="T15" fmla="*/ 128 h 184"/>
                  <a:gd name="T16" fmla="*/ 330 w 500"/>
                  <a:gd name="T17" fmla="*/ 142 h 184"/>
                  <a:gd name="T18" fmla="*/ 305 w 500"/>
                  <a:gd name="T19" fmla="*/ 151 h 184"/>
                  <a:gd name="T20" fmla="*/ 281 w 500"/>
                  <a:gd name="T21" fmla="*/ 157 h 184"/>
                  <a:gd name="T22" fmla="*/ 257 w 500"/>
                  <a:gd name="T23" fmla="*/ 165 h 184"/>
                  <a:gd name="T24" fmla="*/ 232 w 500"/>
                  <a:gd name="T25" fmla="*/ 170 h 184"/>
                  <a:gd name="T26" fmla="*/ 206 w 500"/>
                  <a:gd name="T27" fmla="*/ 175 h 184"/>
                  <a:gd name="T28" fmla="*/ 178 w 500"/>
                  <a:gd name="T29" fmla="*/ 179 h 184"/>
                  <a:gd name="T30" fmla="*/ 152 w 500"/>
                  <a:gd name="T31" fmla="*/ 181 h 184"/>
                  <a:gd name="T32" fmla="*/ 121 w 500"/>
                  <a:gd name="T33" fmla="*/ 179 h 184"/>
                  <a:gd name="T34" fmla="*/ 84 w 500"/>
                  <a:gd name="T35" fmla="*/ 175 h 184"/>
                  <a:gd name="T36" fmla="*/ 48 w 500"/>
                  <a:gd name="T37" fmla="*/ 168 h 184"/>
                  <a:gd name="T38" fmla="*/ 13 w 500"/>
                  <a:gd name="T39" fmla="*/ 159 h 184"/>
                  <a:gd name="T40" fmla="*/ 9 w 500"/>
                  <a:gd name="T41" fmla="*/ 142 h 184"/>
                  <a:gd name="T42" fmla="*/ 28 w 500"/>
                  <a:gd name="T43" fmla="*/ 130 h 184"/>
                  <a:gd name="T44" fmla="*/ 52 w 500"/>
                  <a:gd name="T45" fmla="*/ 126 h 184"/>
                  <a:gd name="T46" fmla="*/ 74 w 500"/>
                  <a:gd name="T47" fmla="*/ 126 h 184"/>
                  <a:gd name="T48" fmla="*/ 98 w 500"/>
                  <a:gd name="T49" fmla="*/ 128 h 184"/>
                  <a:gd name="T50" fmla="*/ 124 w 500"/>
                  <a:gd name="T51" fmla="*/ 128 h 184"/>
                  <a:gd name="T52" fmla="*/ 149 w 500"/>
                  <a:gd name="T53" fmla="*/ 128 h 184"/>
                  <a:gd name="T54" fmla="*/ 173 w 500"/>
                  <a:gd name="T55" fmla="*/ 128 h 184"/>
                  <a:gd name="T56" fmla="*/ 197 w 500"/>
                  <a:gd name="T57" fmla="*/ 122 h 184"/>
                  <a:gd name="T58" fmla="*/ 220 w 500"/>
                  <a:gd name="T59" fmla="*/ 118 h 184"/>
                  <a:gd name="T60" fmla="*/ 242 w 500"/>
                  <a:gd name="T61" fmla="*/ 110 h 184"/>
                  <a:gd name="T62" fmla="*/ 263 w 500"/>
                  <a:gd name="T63" fmla="*/ 105 h 184"/>
                  <a:gd name="T64" fmla="*/ 288 w 500"/>
                  <a:gd name="T65" fmla="*/ 97 h 184"/>
                  <a:gd name="T66" fmla="*/ 307 w 500"/>
                  <a:gd name="T67" fmla="*/ 88 h 184"/>
                  <a:gd name="T68" fmla="*/ 326 w 500"/>
                  <a:gd name="T69" fmla="*/ 79 h 184"/>
                  <a:gd name="T70" fmla="*/ 345 w 500"/>
                  <a:gd name="T71" fmla="*/ 67 h 184"/>
                  <a:gd name="T72" fmla="*/ 363 w 500"/>
                  <a:gd name="T73" fmla="*/ 58 h 184"/>
                  <a:gd name="T74" fmla="*/ 384 w 500"/>
                  <a:gd name="T75" fmla="*/ 51 h 184"/>
                  <a:gd name="T76" fmla="*/ 410 w 500"/>
                  <a:gd name="T77" fmla="*/ 32 h 184"/>
                  <a:gd name="T78" fmla="*/ 441 w 500"/>
                  <a:gd name="T79" fmla="*/ 12 h 184"/>
                  <a:gd name="T80" fmla="*/ 457 w 500"/>
                  <a:gd name="T81" fmla="*/ 10 h 184"/>
                  <a:gd name="T82" fmla="*/ 483 w 500"/>
                  <a:gd name="T83" fmla="*/ 10 h 184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500"/>
                  <a:gd name="T127" fmla="*/ 0 h 184"/>
                  <a:gd name="T128" fmla="*/ 500 w 500"/>
                  <a:gd name="T129" fmla="*/ 184 h 184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500" h="184">
                    <a:moveTo>
                      <a:pt x="499" y="15"/>
                    </a:moveTo>
                    <a:lnTo>
                      <a:pt x="490" y="24"/>
                    </a:lnTo>
                    <a:lnTo>
                      <a:pt x="481" y="34"/>
                    </a:lnTo>
                    <a:lnTo>
                      <a:pt x="473" y="43"/>
                    </a:lnTo>
                    <a:lnTo>
                      <a:pt x="466" y="51"/>
                    </a:lnTo>
                    <a:lnTo>
                      <a:pt x="455" y="58"/>
                    </a:lnTo>
                    <a:lnTo>
                      <a:pt x="447" y="67"/>
                    </a:lnTo>
                    <a:lnTo>
                      <a:pt x="438" y="75"/>
                    </a:lnTo>
                    <a:lnTo>
                      <a:pt x="429" y="84"/>
                    </a:lnTo>
                    <a:lnTo>
                      <a:pt x="419" y="90"/>
                    </a:lnTo>
                    <a:lnTo>
                      <a:pt x="408" y="97"/>
                    </a:lnTo>
                    <a:lnTo>
                      <a:pt x="397" y="105"/>
                    </a:lnTo>
                    <a:lnTo>
                      <a:pt x="387" y="112"/>
                    </a:lnTo>
                    <a:lnTo>
                      <a:pt x="373" y="118"/>
                    </a:lnTo>
                    <a:lnTo>
                      <a:pt x="365" y="126"/>
                    </a:lnTo>
                    <a:lnTo>
                      <a:pt x="354" y="128"/>
                    </a:lnTo>
                    <a:lnTo>
                      <a:pt x="343" y="136"/>
                    </a:lnTo>
                    <a:lnTo>
                      <a:pt x="330" y="142"/>
                    </a:lnTo>
                    <a:lnTo>
                      <a:pt x="319" y="146"/>
                    </a:lnTo>
                    <a:lnTo>
                      <a:pt x="305" y="151"/>
                    </a:lnTo>
                    <a:lnTo>
                      <a:pt x="293" y="155"/>
                    </a:lnTo>
                    <a:lnTo>
                      <a:pt x="281" y="157"/>
                    </a:lnTo>
                    <a:lnTo>
                      <a:pt x="267" y="161"/>
                    </a:lnTo>
                    <a:lnTo>
                      <a:pt x="257" y="165"/>
                    </a:lnTo>
                    <a:lnTo>
                      <a:pt x="244" y="168"/>
                    </a:lnTo>
                    <a:lnTo>
                      <a:pt x="232" y="170"/>
                    </a:lnTo>
                    <a:lnTo>
                      <a:pt x="218" y="173"/>
                    </a:lnTo>
                    <a:lnTo>
                      <a:pt x="206" y="175"/>
                    </a:lnTo>
                    <a:lnTo>
                      <a:pt x="192" y="177"/>
                    </a:lnTo>
                    <a:lnTo>
                      <a:pt x="178" y="179"/>
                    </a:lnTo>
                    <a:lnTo>
                      <a:pt x="166" y="181"/>
                    </a:lnTo>
                    <a:lnTo>
                      <a:pt x="152" y="181"/>
                    </a:lnTo>
                    <a:lnTo>
                      <a:pt x="138" y="183"/>
                    </a:lnTo>
                    <a:lnTo>
                      <a:pt x="121" y="179"/>
                    </a:lnTo>
                    <a:lnTo>
                      <a:pt x="105" y="177"/>
                    </a:lnTo>
                    <a:lnTo>
                      <a:pt x="84" y="175"/>
                    </a:lnTo>
                    <a:lnTo>
                      <a:pt x="67" y="173"/>
                    </a:lnTo>
                    <a:lnTo>
                      <a:pt x="48" y="168"/>
                    </a:lnTo>
                    <a:lnTo>
                      <a:pt x="28" y="166"/>
                    </a:lnTo>
                    <a:lnTo>
                      <a:pt x="13" y="159"/>
                    </a:lnTo>
                    <a:lnTo>
                      <a:pt x="0" y="153"/>
                    </a:lnTo>
                    <a:lnTo>
                      <a:pt x="9" y="142"/>
                    </a:lnTo>
                    <a:lnTo>
                      <a:pt x="18" y="134"/>
                    </a:lnTo>
                    <a:lnTo>
                      <a:pt x="28" y="130"/>
                    </a:lnTo>
                    <a:lnTo>
                      <a:pt x="39" y="128"/>
                    </a:lnTo>
                    <a:lnTo>
                      <a:pt x="52" y="126"/>
                    </a:lnTo>
                    <a:lnTo>
                      <a:pt x="61" y="126"/>
                    </a:lnTo>
                    <a:lnTo>
                      <a:pt x="74" y="126"/>
                    </a:lnTo>
                    <a:lnTo>
                      <a:pt x="87" y="128"/>
                    </a:lnTo>
                    <a:lnTo>
                      <a:pt x="98" y="128"/>
                    </a:lnTo>
                    <a:lnTo>
                      <a:pt x="110" y="128"/>
                    </a:lnTo>
                    <a:lnTo>
                      <a:pt x="124" y="128"/>
                    </a:lnTo>
                    <a:lnTo>
                      <a:pt x="136" y="128"/>
                    </a:lnTo>
                    <a:lnTo>
                      <a:pt x="149" y="128"/>
                    </a:lnTo>
                    <a:lnTo>
                      <a:pt x="160" y="128"/>
                    </a:lnTo>
                    <a:lnTo>
                      <a:pt x="173" y="128"/>
                    </a:lnTo>
                    <a:lnTo>
                      <a:pt x="185" y="126"/>
                    </a:lnTo>
                    <a:lnTo>
                      <a:pt x="197" y="122"/>
                    </a:lnTo>
                    <a:lnTo>
                      <a:pt x="210" y="120"/>
                    </a:lnTo>
                    <a:lnTo>
                      <a:pt x="220" y="118"/>
                    </a:lnTo>
                    <a:lnTo>
                      <a:pt x="234" y="116"/>
                    </a:lnTo>
                    <a:lnTo>
                      <a:pt x="242" y="110"/>
                    </a:lnTo>
                    <a:lnTo>
                      <a:pt x="255" y="108"/>
                    </a:lnTo>
                    <a:lnTo>
                      <a:pt x="263" y="105"/>
                    </a:lnTo>
                    <a:lnTo>
                      <a:pt x="276" y="103"/>
                    </a:lnTo>
                    <a:lnTo>
                      <a:pt x="288" y="97"/>
                    </a:lnTo>
                    <a:lnTo>
                      <a:pt x="296" y="93"/>
                    </a:lnTo>
                    <a:lnTo>
                      <a:pt x="307" y="88"/>
                    </a:lnTo>
                    <a:lnTo>
                      <a:pt x="317" y="84"/>
                    </a:lnTo>
                    <a:lnTo>
                      <a:pt x="326" y="79"/>
                    </a:lnTo>
                    <a:lnTo>
                      <a:pt x="337" y="73"/>
                    </a:lnTo>
                    <a:lnTo>
                      <a:pt x="345" y="67"/>
                    </a:lnTo>
                    <a:lnTo>
                      <a:pt x="354" y="61"/>
                    </a:lnTo>
                    <a:lnTo>
                      <a:pt x="363" y="58"/>
                    </a:lnTo>
                    <a:lnTo>
                      <a:pt x="373" y="56"/>
                    </a:lnTo>
                    <a:lnTo>
                      <a:pt x="384" y="51"/>
                    </a:lnTo>
                    <a:lnTo>
                      <a:pt x="393" y="47"/>
                    </a:lnTo>
                    <a:lnTo>
                      <a:pt x="410" y="32"/>
                    </a:lnTo>
                    <a:lnTo>
                      <a:pt x="425" y="17"/>
                    </a:lnTo>
                    <a:lnTo>
                      <a:pt x="441" y="12"/>
                    </a:lnTo>
                    <a:lnTo>
                      <a:pt x="447" y="0"/>
                    </a:lnTo>
                    <a:lnTo>
                      <a:pt x="457" y="10"/>
                    </a:lnTo>
                    <a:lnTo>
                      <a:pt x="469" y="12"/>
                    </a:lnTo>
                    <a:lnTo>
                      <a:pt x="483" y="10"/>
                    </a:lnTo>
                    <a:lnTo>
                      <a:pt x="499" y="15"/>
                    </a:lnTo>
                  </a:path>
                </a:pathLst>
              </a:custGeom>
              <a:noFill/>
              <a:ln w="12700" cap="rnd">
                <a:solidFill>
                  <a:srgbClr val="FFCACA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98" name="Freeform 25"/>
              <p:cNvSpPr>
                <a:spLocks/>
              </p:cNvSpPr>
              <p:nvPr/>
            </p:nvSpPr>
            <p:spPr bwMode="auto">
              <a:xfrm>
                <a:off x="1793" y="1583"/>
                <a:ext cx="549" cy="386"/>
              </a:xfrm>
              <a:custGeom>
                <a:avLst/>
                <a:gdLst>
                  <a:gd name="T0" fmla="*/ 548 w 549"/>
                  <a:gd name="T1" fmla="*/ 77 h 386"/>
                  <a:gd name="T2" fmla="*/ 546 w 549"/>
                  <a:gd name="T3" fmla="*/ 124 h 386"/>
                  <a:gd name="T4" fmla="*/ 538 w 549"/>
                  <a:gd name="T5" fmla="*/ 173 h 386"/>
                  <a:gd name="T6" fmla="*/ 533 w 549"/>
                  <a:gd name="T7" fmla="*/ 197 h 386"/>
                  <a:gd name="T8" fmla="*/ 527 w 549"/>
                  <a:gd name="T9" fmla="*/ 232 h 386"/>
                  <a:gd name="T10" fmla="*/ 510 w 549"/>
                  <a:gd name="T11" fmla="*/ 273 h 386"/>
                  <a:gd name="T12" fmla="*/ 462 w 549"/>
                  <a:gd name="T13" fmla="*/ 318 h 386"/>
                  <a:gd name="T14" fmla="*/ 393 w 549"/>
                  <a:gd name="T15" fmla="*/ 348 h 386"/>
                  <a:gd name="T16" fmla="*/ 306 w 549"/>
                  <a:gd name="T17" fmla="*/ 374 h 386"/>
                  <a:gd name="T18" fmla="*/ 249 w 549"/>
                  <a:gd name="T19" fmla="*/ 380 h 386"/>
                  <a:gd name="T20" fmla="*/ 192 w 549"/>
                  <a:gd name="T21" fmla="*/ 383 h 386"/>
                  <a:gd name="T22" fmla="*/ 158 w 549"/>
                  <a:gd name="T23" fmla="*/ 383 h 386"/>
                  <a:gd name="T24" fmla="*/ 221 w 549"/>
                  <a:gd name="T25" fmla="*/ 366 h 386"/>
                  <a:gd name="T26" fmla="*/ 266 w 549"/>
                  <a:gd name="T27" fmla="*/ 346 h 386"/>
                  <a:gd name="T28" fmla="*/ 214 w 549"/>
                  <a:gd name="T29" fmla="*/ 350 h 386"/>
                  <a:gd name="T30" fmla="*/ 164 w 549"/>
                  <a:gd name="T31" fmla="*/ 363 h 386"/>
                  <a:gd name="T32" fmla="*/ 113 w 549"/>
                  <a:gd name="T33" fmla="*/ 376 h 386"/>
                  <a:gd name="T34" fmla="*/ 56 w 549"/>
                  <a:gd name="T35" fmla="*/ 361 h 386"/>
                  <a:gd name="T36" fmla="*/ 91 w 549"/>
                  <a:gd name="T37" fmla="*/ 348 h 386"/>
                  <a:gd name="T38" fmla="*/ 153 w 549"/>
                  <a:gd name="T39" fmla="*/ 327 h 386"/>
                  <a:gd name="T40" fmla="*/ 203 w 549"/>
                  <a:gd name="T41" fmla="*/ 311 h 386"/>
                  <a:gd name="T42" fmla="*/ 237 w 549"/>
                  <a:gd name="T43" fmla="*/ 293 h 386"/>
                  <a:gd name="T44" fmla="*/ 169 w 549"/>
                  <a:gd name="T45" fmla="*/ 305 h 386"/>
                  <a:gd name="T46" fmla="*/ 132 w 549"/>
                  <a:gd name="T47" fmla="*/ 318 h 386"/>
                  <a:gd name="T48" fmla="*/ 104 w 549"/>
                  <a:gd name="T49" fmla="*/ 322 h 386"/>
                  <a:gd name="T50" fmla="*/ 56 w 549"/>
                  <a:gd name="T51" fmla="*/ 336 h 386"/>
                  <a:gd name="T52" fmla="*/ 7 w 549"/>
                  <a:gd name="T53" fmla="*/ 344 h 386"/>
                  <a:gd name="T54" fmla="*/ 17 w 549"/>
                  <a:gd name="T55" fmla="*/ 327 h 386"/>
                  <a:gd name="T56" fmla="*/ 24 w 549"/>
                  <a:gd name="T57" fmla="*/ 318 h 386"/>
                  <a:gd name="T58" fmla="*/ 39 w 549"/>
                  <a:gd name="T59" fmla="*/ 312 h 386"/>
                  <a:gd name="T60" fmla="*/ 89 w 549"/>
                  <a:gd name="T61" fmla="*/ 289 h 386"/>
                  <a:gd name="T62" fmla="*/ 158 w 549"/>
                  <a:gd name="T63" fmla="*/ 266 h 386"/>
                  <a:gd name="T64" fmla="*/ 197 w 549"/>
                  <a:gd name="T65" fmla="*/ 256 h 386"/>
                  <a:gd name="T66" fmla="*/ 205 w 549"/>
                  <a:gd name="T67" fmla="*/ 254 h 386"/>
                  <a:gd name="T68" fmla="*/ 235 w 549"/>
                  <a:gd name="T69" fmla="*/ 249 h 386"/>
                  <a:gd name="T70" fmla="*/ 209 w 549"/>
                  <a:gd name="T71" fmla="*/ 236 h 386"/>
                  <a:gd name="T72" fmla="*/ 138 w 549"/>
                  <a:gd name="T73" fmla="*/ 252 h 386"/>
                  <a:gd name="T74" fmla="*/ 75 w 549"/>
                  <a:gd name="T75" fmla="*/ 273 h 386"/>
                  <a:gd name="T76" fmla="*/ 21 w 549"/>
                  <a:gd name="T77" fmla="*/ 281 h 386"/>
                  <a:gd name="T78" fmla="*/ 39 w 549"/>
                  <a:gd name="T79" fmla="*/ 254 h 386"/>
                  <a:gd name="T80" fmla="*/ 80 w 549"/>
                  <a:gd name="T81" fmla="*/ 240 h 386"/>
                  <a:gd name="T82" fmla="*/ 132 w 549"/>
                  <a:gd name="T83" fmla="*/ 217 h 386"/>
                  <a:gd name="T84" fmla="*/ 93 w 549"/>
                  <a:gd name="T85" fmla="*/ 219 h 386"/>
                  <a:gd name="T86" fmla="*/ 66 w 549"/>
                  <a:gd name="T87" fmla="*/ 226 h 386"/>
                  <a:gd name="T88" fmla="*/ 50 w 549"/>
                  <a:gd name="T89" fmla="*/ 222 h 386"/>
                  <a:gd name="T90" fmla="*/ 35 w 549"/>
                  <a:gd name="T91" fmla="*/ 204 h 386"/>
                  <a:gd name="T92" fmla="*/ 93 w 549"/>
                  <a:gd name="T93" fmla="*/ 193 h 386"/>
                  <a:gd name="T94" fmla="*/ 78 w 549"/>
                  <a:gd name="T95" fmla="*/ 179 h 386"/>
                  <a:gd name="T96" fmla="*/ 26 w 549"/>
                  <a:gd name="T97" fmla="*/ 173 h 386"/>
                  <a:gd name="T98" fmla="*/ 59 w 549"/>
                  <a:gd name="T99" fmla="*/ 159 h 386"/>
                  <a:gd name="T100" fmla="*/ 123 w 549"/>
                  <a:gd name="T101" fmla="*/ 174 h 386"/>
                  <a:gd name="T102" fmla="*/ 192 w 549"/>
                  <a:gd name="T103" fmla="*/ 169 h 386"/>
                  <a:gd name="T104" fmla="*/ 259 w 549"/>
                  <a:gd name="T105" fmla="*/ 152 h 386"/>
                  <a:gd name="T106" fmla="*/ 313 w 549"/>
                  <a:gd name="T107" fmla="*/ 114 h 386"/>
                  <a:gd name="T108" fmla="*/ 352 w 549"/>
                  <a:gd name="T109" fmla="*/ 65 h 386"/>
                  <a:gd name="T110" fmla="*/ 388 w 549"/>
                  <a:gd name="T111" fmla="*/ 17 h 386"/>
                  <a:gd name="T112" fmla="*/ 440 w 549"/>
                  <a:gd name="T113" fmla="*/ 30 h 386"/>
                  <a:gd name="T114" fmla="*/ 492 w 549"/>
                  <a:gd name="T115" fmla="*/ 41 h 386"/>
                  <a:gd name="T116" fmla="*/ 545 w 549"/>
                  <a:gd name="T117" fmla="*/ 41 h 38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549"/>
                  <a:gd name="T178" fmla="*/ 0 h 386"/>
                  <a:gd name="T179" fmla="*/ 549 w 549"/>
                  <a:gd name="T180" fmla="*/ 386 h 38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549" h="386">
                    <a:moveTo>
                      <a:pt x="545" y="41"/>
                    </a:moveTo>
                    <a:lnTo>
                      <a:pt x="545" y="51"/>
                    </a:lnTo>
                    <a:lnTo>
                      <a:pt x="546" y="60"/>
                    </a:lnTo>
                    <a:lnTo>
                      <a:pt x="546" y="67"/>
                    </a:lnTo>
                    <a:lnTo>
                      <a:pt x="548" y="77"/>
                    </a:lnTo>
                    <a:lnTo>
                      <a:pt x="548" y="86"/>
                    </a:lnTo>
                    <a:lnTo>
                      <a:pt x="548" y="96"/>
                    </a:lnTo>
                    <a:lnTo>
                      <a:pt x="548" y="105"/>
                    </a:lnTo>
                    <a:lnTo>
                      <a:pt x="548" y="114"/>
                    </a:lnTo>
                    <a:lnTo>
                      <a:pt x="546" y="124"/>
                    </a:lnTo>
                    <a:lnTo>
                      <a:pt x="545" y="133"/>
                    </a:lnTo>
                    <a:lnTo>
                      <a:pt x="542" y="142"/>
                    </a:lnTo>
                    <a:lnTo>
                      <a:pt x="542" y="153"/>
                    </a:lnTo>
                    <a:lnTo>
                      <a:pt x="538" y="161"/>
                    </a:lnTo>
                    <a:lnTo>
                      <a:pt x="538" y="173"/>
                    </a:lnTo>
                    <a:lnTo>
                      <a:pt x="536" y="183"/>
                    </a:lnTo>
                    <a:lnTo>
                      <a:pt x="536" y="193"/>
                    </a:lnTo>
                    <a:lnTo>
                      <a:pt x="529" y="193"/>
                    </a:lnTo>
                    <a:lnTo>
                      <a:pt x="529" y="195"/>
                    </a:lnTo>
                    <a:lnTo>
                      <a:pt x="533" y="197"/>
                    </a:lnTo>
                    <a:lnTo>
                      <a:pt x="536" y="204"/>
                    </a:lnTo>
                    <a:lnTo>
                      <a:pt x="533" y="208"/>
                    </a:lnTo>
                    <a:lnTo>
                      <a:pt x="531" y="217"/>
                    </a:lnTo>
                    <a:lnTo>
                      <a:pt x="529" y="224"/>
                    </a:lnTo>
                    <a:lnTo>
                      <a:pt x="527" y="232"/>
                    </a:lnTo>
                    <a:lnTo>
                      <a:pt x="524" y="242"/>
                    </a:lnTo>
                    <a:lnTo>
                      <a:pt x="522" y="249"/>
                    </a:lnTo>
                    <a:lnTo>
                      <a:pt x="520" y="256"/>
                    </a:lnTo>
                    <a:lnTo>
                      <a:pt x="516" y="266"/>
                    </a:lnTo>
                    <a:lnTo>
                      <a:pt x="510" y="273"/>
                    </a:lnTo>
                    <a:lnTo>
                      <a:pt x="507" y="283"/>
                    </a:lnTo>
                    <a:lnTo>
                      <a:pt x="494" y="295"/>
                    </a:lnTo>
                    <a:lnTo>
                      <a:pt x="479" y="309"/>
                    </a:lnTo>
                    <a:lnTo>
                      <a:pt x="470" y="312"/>
                    </a:lnTo>
                    <a:lnTo>
                      <a:pt x="462" y="318"/>
                    </a:lnTo>
                    <a:lnTo>
                      <a:pt x="451" y="324"/>
                    </a:lnTo>
                    <a:lnTo>
                      <a:pt x="442" y="327"/>
                    </a:lnTo>
                    <a:lnTo>
                      <a:pt x="425" y="335"/>
                    </a:lnTo>
                    <a:lnTo>
                      <a:pt x="411" y="340"/>
                    </a:lnTo>
                    <a:lnTo>
                      <a:pt x="393" y="348"/>
                    </a:lnTo>
                    <a:lnTo>
                      <a:pt x="376" y="356"/>
                    </a:lnTo>
                    <a:lnTo>
                      <a:pt x="357" y="361"/>
                    </a:lnTo>
                    <a:lnTo>
                      <a:pt x="341" y="365"/>
                    </a:lnTo>
                    <a:lnTo>
                      <a:pt x="322" y="368"/>
                    </a:lnTo>
                    <a:lnTo>
                      <a:pt x="306" y="374"/>
                    </a:lnTo>
                    <a:lnTo>
                      <a:pt x="296" y="374"/>
                    </a:lnTo>
                    <a:lnTo>
                      <a:pt x="287" y="374"/>
                    </a:lnTo>
                    <a:lnTo>
                      <a:pt x="277" y="376"/>
                    </a:lnTo>
                    <a:lnTo>
                      <a:pt x="268" y="378"/>
                    </a:lnTo>
                    <a:lnTo>
                      <a:pt x="249" y="380"/>
                    </a:lnTo>
                    <a:lnTo>
                      <a:pt x="231" y="383"/>
                    </a:lnTo>
                    <a:lnTo>
                      <a:pt x="221" y="383"/>
                    </a:lnTo>
                    <a:lnTo>
                      <a:pt x="212" y="383"/>
                    </a:lnTo>
                    <a:lnTo>
                      <a:pt x="203" y="383"/>
                    </a:lnTo>
                    <a:lnTo>
                      <a:pt x="192" y="383"/>
                    </a:lnTo>
                    <a:lnTo>
                      <a:pt x="174" y="383"/>
                    </a:lnTo>
                    <a:lnTo>
                      <a:pt x="158" y="385"/>
                    </a:lnTo>
                    <a:lnTo>
                      <a:pt x="149" y="385"/>
                    </a:lnTo>
                    <a:lnTo>
                      <a:pt x="153" y="385"/>
                    </a:lnTo>
                    <a:lnTo>
                      <a:pt x="158" y="383"/>
                    </a:lnTo>
                    <a:lnTo>
                      <a:pt x="162" y="383"/>
                    </a:lnTo>
                    <a:lnTo>
                      <a:pt x="172" y="376"/>
                    </a:lnTo>
                    <a:lnTo>
                      <a:pt x="188" y="372"/>
                    </a:lnTo>
                    <a:lnTo>
                      <a:pt x="203" y="368"/>
                    </a:lnTo>
                    <a:lnTo>
                      <a:pt x="221" y="366"/>
                    </a:lnTo>
                    <a:lnTo>
                      <a:pt x="233" y="363"/>
                    </a:lnTo>
                    <a:lnTo>
                      <a:pt x="249" y="361"/>
                    </a:lnTo>
                    <a:lnTo>
                      <a:pt x="263" y="354"/>
                    </a:lnTo>
                    <a:lnTo>
                      <a:pt x="277" y="348"/>
                    </a:lnTo>
                    <a:lnTo>
                      <a:pt x="266" y="346"/>
                    </a:lnTo>
                    <a:lnTo>
                      <a:pt x="257" y="346"/>
                    </a:lnTo>
                    <a:lnTo>
                      <a:pt x="246" y="346"/>
                    </a:lnTo>
                    <a:lnTo>
                      <a:pt x="235" y="348"/>
                    </a:lnTo>
                    <a:lnTo>
                      <a:pt x="225" y="348"/>
                    </a:lnTo>
                    <a:lnTo>
                      <a:pt x="214" y="350"/>
                    </a:lnTo>
                    <a:lnTo>
                      <a:pt x="203" y="352"/>
                    </a:lnTo>
                    <a:lnTo>
                      <a:pt x="195" y="356"/>
                    </a:lnTo>
                    <a:lnTo>
                      <a:pt x="186" y="358"/>
                    </a:lnTo>
                    <a:lnTo>
                      <a:pt x="174" y="361"/>
                    </a:lnTo>
                    <a:lnTo>
                      <a:pt x="164" y="363"/>
                    </a:lnTo>
                    <a:lnTo>
                      <a:pt x="153" y="365"/>
                    </a:lnTo>
                    <a:lnTo>
                      <a:pt x="143" y="366"/>
                    </a:lnTo>
                    <a:lnTo>
                      <a:pt x="132" y="370"/>
                    </a:lnTo>
                    <a:lnTo>
                      <a:pt x="120" y="374"/>
                    </a:lnTo>
                    <a:lnTo>
                      <a:pt x="113" y="376"/>
                    </a:lnTo>
                    <a:lnTo>
                      <a:pt x="97" y="380"/>
                    </a:lnTo>
                    <a:lnTo>
                      <a:pt x="82" y="378"/>
                    </a:lnTo>
                    <a:lnTo>
                      <a:pt x="66" y="372"/>
                    </a:lnTo>
                    <a:lnTo>
                      <a:pt x="54" y="365"/>
                    </a:lnTo>
                    <a:lnTo>
                      <a:pt x="56" y="361"/>
                    </a:lnTo>
                    <a:lnTo>
                      <a:pt x="59" y="365"/>
                    </a:lnTo>
                    <a:lnTo>
                      <a:pt x="69" y="354"/>
                    </a:lnTo>
                    <a:lnTo>
                      <a:pt x="78" y="356"/>
                    </a:lnTo>
                    <a:lnTo>
                      <a:pt x="82" y="354"/>
                    </a:lnTo>
                    <a:lnTo>
                      <a:pt x="91" y="348"/>
                    </a:lnTo>
                    <a:lnTo>
                      <a:pt x="99" y="344"/>
                    </a:lnTo>
                    <a:lnTo>
                      <a:pt x="110" y="340"/>
                    </a:lnTo>
                    <a:lnTo>
                      <a:pt x="125" y="338"/>
                    </a:lnTo>
                    <a:lnTo>
                      <a:pt x="138" y="333"/>
                    </a:lnTo>
                    <a:lnTo>
                      <a:pt x="153" y="327"/>
                    </a:lnTo>
                    <a:lnTo>
                      <a:pt x="164" y="322"/>
                    </a:lnTo>
                    <a:lnTo>
                      <a:pt x="179" y="318"/>
                    </a:lnTo>
                    <a:lnTo>
                      <a:pt x="192" y="314"/>
                    </a:lnTo>
                    <a:lnTo>
                      <a:pt x="209" y="314"/>
                    </a:lnTo>
                    <a:lnTo>
                      <a:pt x="203" y="311"/>
                    </a:lnTo>
                    <a:lnTo>
                      <a:pt x="216" y="307"/>
                    </a:lnTo>
                    <a:lnTo>
                      <a:pt x="231" y="311"/>
                    </a:lnTo>
                    <a:lnTo>
                      <a:pt x="240" y="311"/>
                    </a:lnTo>
                    <a:lnTo>
                      <a:pt x="252" y="301"/>
                    </a:lnTo>
                    <a:lnTo>
                      <a:pt x="237" y="293"/>
                    </a:lnTo>
                    <a:lnTo>
                      <a:pt x="226" y="291"/>
                    </a:lnTo>
                    <a:lnTo>
                      <a:pt x="212" y="291"/>
                    </a:lnTo>
                    <a:lnTo>
                      <a:pt x="199" y="295"/>
                    </a:lnTo>
                    <a:lnTo>
                      <a:pt x="183" y="299"/>
                    </a:lnTo>
                    <a:lnTo>
                      <a:pt x="169" y="305"/>
                    </a:lnTo>
                    <a:lnTo>
                      <a:pt x="158" y="311"/>
                    </a:lnTo>
                    <a:lnTo>
                      <a:pt x="146" y="316"/>
                    </a:lnTo>
                    <a:lnTo>
                      <a:pt x="136" y="312"/>
                    </a:lnTo>
                    <a:lnTo>
                      <a:pt x="132" y="316"/>
                    </a:lnTo>
                    <a:lnTo>
                      <a:pt x="132" y="318"/>
                    </a:lnTo>
                    <a:lnTo>
                      <a:pt x="132" y="320"/>
                    </a:lnTo>
                    <a:lnTo>
                      <a:pt x="127" y="320"/>
                    </a:lnTo>
                    <a:lnTo>
                      <a:pt x="127" y="318"/>
                    </a:lnTo>
                    <a:lnTo>
                      <a:pt x="115" y="318"/>
                    </a:lnTo>
                    <a:lnTo>
                      <a:pt x="104" y="322"/>
                    </a:lnTo>
                    <a:lnTo>
                      <a:pt x="95" y="326"/>
                    </a:lnTo>
                    <a:lnTo>
                      <a:pt x="89" y="333"/>
                    </a:lnTo>
                    <a:lnTo>
                      <a:pt x="78" y="333"/>
                    </a:lnTo>
                    <a:lnTo>
                      <a:pt x="66" y="335"/>
                    </a:lnTo>
                    <a:lnTo>
                      <a:pt x="56" y="336"/>
                    </a:lnTo>
                    <a:lnTo>
                      <a:pt x="50" y="336"/>
                    </a:lnTo>
                    <a:lnTo>
                      <a:pt x="28" y="340"/>
                    </a:lnTo>
                    <a:lnTo>
                      <a:pt x="17" y="352"/>
                    </a:lnTo>
                    <a:lnTo>
                      <a:pt x="7" y="348"/>
                    </a:lnTo>
                    <a:lnTo>
                      <a:pt x="7" y="344"/>
                    </a:lnTo>
                    <a:lnTo>
                      <a:pt x="9" y="342"/>
                    </a:lnTo>
                    <a:lnTo>
                      <a:pt x="0" y="338"/>
                    </a:lnTo>
                    <a:lnTo>
                      <a:pt x="11" y="333"/>
                    </a:lnTo>
                    <a:lnTo>
                      <a:pt x="14" y="327"/>
                    </a:lnTo>
                    <a:lnTo>
                      <a:pt x="17" y="327"/>
                    </a:lnTo>
                    <a:lnTo>
                      <a:pt x="21" y="327"/>
                    </a:lnTo>
                    <a:lnTo>
                      <a:pt x="26" y="322"/>
                    </a:lnTo>
                    <a:lnTo>
                      <a:pt x="30" y="320"/>
                    </a:lnTo>
                    <a:lnTo>
                      <a:pt x="26" y="318"/>
                    </a:lnTo>
                    <a:lnTo>
                      <a:pt x="24" y="318"/>
                    </a:lnTo>
                    <a:lnTo>
                      <a:pt x="24" y="314"/>
                    </a:lnTo>
                    <a:lnTo>
                      <a:pt x="26" y="314"/>
                    </a:lnTo>
                    <a:lnTo>
                      <a:pt x="26" y="316"/>
                    </a:lnTo>
                    <a:lnTo>
                      <a:pt x="30" y="320"/>
                    </a:lnTo>
                    <a:lnTo>
                      <a:pt x="39" y="312"/>
                    </a:lnTo>
                    <a:lnTo>
                      <a:pt x="47" y="309"/>
                    </a:lnTo>
                    <a:lnTo>
                      <a:pt x="54" y="303"/>
                    </a:lnTo>
                    <a:lnTo>
                      <a:pt x="59" y="297"/>
                    </a:lnTo>
                    <a:lnTo>
                      <a:pt x="73" y="293"/>
                    </a:lnTo>
                    <a:lnTo>
                      <a:pt x="89" y="289"/>
                    </a:lnTo>
                    <a:lnTo>
                      <a:pt x="104" y="287"/>
                    </a:lnTo>
                    <a:lnTo>
                      <a:pt x="120" y="283"/>
                    </a:lnTo>
                    <a:lnTo>
                      <a:pt x="132" y="275"/>
                    </a:lnTo>
                    <a:lnTo>
                      <a:pt x="143" y="271"/>
                    </a:lnTo>
                    <a:lnTo>
                      <a:pt x="158" y="266"/>
                    </a:lnTo>
                    <a:lnTo>
                      <a:pt x="172" y="266"/>
                    </a:lnTo>
                    <a:lnTo>
                      <a:pt x="174" y="262"/>
                    </a:lnTo>
                    <a:lnTo>
                      <a:pt x="181" y="258"/>
                    </a:lnTo>
                    <a:lnTo>
                      <a:pt x="188" y="256"/>
                    </a:lnTo>
                    <a:lnTo>
                      <a:pt x="197" y="256"/>
                    </a:lnTo>
                    <a:lnTo>
                      <a:pt x="195" y="254"/>
                    </a:lnTo>
                    <a:lnTo>
                      <a:pt x="199" y="258"/>
                    </a:lnTo>
                    <a:lnTo>
                      <a:pt x="203" y="256"/>
                    </a:lnTo>
                    <a:lnTo>
                      <a:pt x="203" y="254"/>
                    </a:lnTo>
                    <a:lnTo>
                      <a:pt x="205" y="254"/>
                    </a:lnTo>
                    <a:lnTo>
                      <a:pt x="209" y="254"/>
                    </a:lnTo>
                    <a:lnTo>
                      <a:pt x="212" y="252"/>
                    </a:lnTo>
                    <a:lnTo>
                      <a:pt x="216" y="256"/>
                    </a:lnTo>
                    <a:lnTo>
                      <a:pt x="223" y="252"/>
                    </a:lnTo>
                    <a:lnTo>
                      <a:pt x="235" y="249"/>
                    </a:lnTo>
                    <a:lnTo>
                      <a:pt x="242" y="244"/>
                    </a:lnTo>
                    <a:lnTo>
                      <a:pt x="237" y="234"/>
                    </a:lnTo>
                    <a:lnTo>
                      <a:pt x="228" y="234"/>
                    </a:lnTo>
                    <a:lnTo>
                      <a:pt x="218" y="234"/>
                    </a:lnTo>
                    <a:lnTo>
                      <a:pt x="209" y="236"/>
                    </a:lnTo>
                    <a:lnTo>
                      <a:pt x="203" y="238"/>
                    </a:lnTo>
                    <a:lnTo>
                      <a:pt x="186" y="242"/>
                    </a:lnTo>
                    <a:lnTo>
                      <a:pt x="171" y="245"/>
                    </a:lnTo>
                    <a:lnTo>
                      <a:pt x="155" y="249"/>
                    </a:lnTo>
                    <a:lnTo>
                      <a:pt x="138" y="252"/>
                    </a:lnTo>
                    <a:lnTo>
                      <a:pt x="123" y="254"/>
                    </a:lnTo>
                    <a:lnTo>
                      <a:pt x="110" y="260"/>
                    </a:lnTo>
                    <a:lnTo>
                      <a:pt x="97" y="266"/>
                    </a:lnTo>
                    <a:lnTo>
                      <a:pt x="87" y="271"/>
                    </a:lnTo>
                    <a:lnTo>
                      <a:pt x="75" y="273"/>
                    </a:lnTo>
                    <a:lnTo>
                      <a:pt x="65" y="277"/>
                    </a:lnTo>
                    <a:lnTo>
                      <a:pt x="52" y="277"/>
                    </a:lnTo>
                    <a:lnTo>
                      <a:pt x="41" y="279"/>
                    </a:lnTo>
                    <a:lnTo>
                      <a:pt x="30" y="279"/>
                    </a:lnTo>
                    <a:lnTo>
                      <a:pt x="21" y="281"/>
                    </a:lnTo>
                    <a:lnTo>
                      <a:pt x="21" y="269"/>
                    </a:lnTo>
                    <a:lnTo>
                      <a:pt x="26" y="260"/>
                    </a:lnTo>
                    <a:lnTo>
                      <a:pt x="26" y="256"/>
                    </a:lnTo>
                    <a:lnTo>
                      <a:pt x="26" y="254"/>
                    </a:lnTo>
                    <a:lnTo>
                      <a:pt x="39" y="254"/>
                    </a:lnTo>
                    <a:lnTo>
                      <a:pt x="50" y="254"/>
                    </a:lnTo>
                    <a:lnTo>
                      <a:pt x="52" y="254"/>
                    </a:lnTo>
                    <a:lnTo>
                      <a:pt x="59" y="247"/>
                    </a:lnTo>
                    <a:lnTo>
                      <a:pt x="69" y="242"/>
                    </a:lnTo>
                    <a:lnTo>
                      <a:pt x="80" y="240"/>
                    </a:lnTo>
                    <a:lnTo>
                      <a:pt x="93" y="238"/>
                    </a:lnTo>
                    <a:lnTo>
                      <a:pt x="104" y="234"/>
                    </a:lnTo>
                    <a:lnTo>
                      <a:pt x="115" y="232"/>
                    </a:lnTo>
                    <a:lnTo>
                      <a:pt x="123" y="226"/>
                    </a:lnTo>
                    <a:lnTo>
                      <a:pt x="132" y="217"/>
                    </a:lnTo>
                    <a:lnTo>
                      <a:pt x="120" y="215"/>
                    </a:lnTo>
                    <a:lnTo>
                      <a:pt x="113" y="215"/>
                    </a:lnTo>
                    <a:lnTo>
                      <a:pt x="104" y="213"/>
                    </a:lnTo>
                    <a:lnTo>
                      <a:pt x="93" y="213"/>
                    </a:lnTo>
                    <a:lnTo>
                      <a:pt x="93" y="219"/>
                    </a:lnTo>
                    <a:lnTo>
                      <a:pt x="89" y="217"/>
                    </a:lnTo>
                    <a:lnTo>
                      <a:pt x="84" y="220"/>
                    </a:lnTo>
                    <a:lnTo>
                      <a:pt x="78" y="222"/>
                    </a:lnTo>
                    <a:lnTo>
                      <a:pt x="71" y="222"/>
                    </a:lnTo>
                    <a:lnTo>
                      <a:pt x="66" y="226"/>
                    </a:lnTo>
                    <a:lnTo>
                      <a:pt x="69" y="224"/>
                    </a:lnTo>
                    <a:lnTo>
                      <a:pt x="71" y="222"/>
                    </a:lnTo>
                    <a:lnTo>
                      <a:pt x="61" y="222"/>
                    </a:lnTo>
                    <a:lnTo>
                      <a:pt x="54" y="222"/>
                    </a:lnTo>
                    <a:lnTo>
                      <a:pt x="50" y="222"/>
                    </a:lnTo>
                    <a:lnTo>
                      <a:pt x="47" y="224"/>
                    </a:lnTo>
                    <a:lnTo>
                      <a:pt x="39" y="226"/>
                    </a:lnTo>
                    <a:lnTo>
                      <a:pt x="26" y="226"/>
                    </a:lnTo>
                    <a:lnTo>
                      <a:pt x="26" y="212"/>
                    </a:lnTo>
                    <a:lnTo>
                      <a:pt x="35" y="204"/>
                    </a:lnTo>
                    <a:lnTo>
                      <a:pt x="43" y="197"/>
                    </a:lnTo>
                    <a:lnTo>
                      <a:pt x="59" y="197"/>
                    </a:lnTo>
                    <a:lnTo>
                      <a:pt x="69" y="197"/>
                    </a:lnTo>
                    <a:lnTo>
                      <a:pt x="82" y="197"/>
                    </a:lnTo>
                    <a:lnTo>
                      <a:pt x="93" y="193"/>
                    </a:lnTo>
                    <a:lnTo>
                      <a:pt x="104" y="191"/>
                    </a:lnTo>
                    <a:lnTo>
                      <a:pt x="101" y="183"/>
                    </a:lnTo>
                    <a:lnTo>
                      <a:pt x="95" y="179"/>
                    </a:lnTo>
                    <a:lnTo>
                      <a:pt x="84" y="179"/>
                    </a:lnTo>
                    <a:lnTo>
                      <a:pt x="78" y="179"/>
                    </a:lnTo>
                    <a:lnTo>
                      <a:pt x="66" y="179"/>
                    </a:lnTo>
                    <a:lnTo>
                      <a:pt x="59" y="181"/>
                    </a:lnTo>
                    <a:lnTo>
                      <a:pt x="41" y="183"/>
                    </a:lnTo>
                    <a:lnTo>
                      <a:pt x="30" y="183"/>
                    </a:lnTo>
                    <a:lnTo>
                      <a:pt x="26" y="173"/>
                    </a:lnTo>
                    <a:lnTo>
                      <a:pt x="26" y="159"/>
                    </a:lnTo>
                    <a:lnTo>
                      <a:pt x="28" y="150"/>
                    </a:lnTo>
                    <a:lnTo>
                      <a:pt x="39" y="146"/>
                    </a:lnTo>
                    <a:lnTo>
                      <a:pt x="50" y="153"/>
                    </a:lnTo>
                    <a:lnTo>
                      <a:pt x="59" y="159"/>
                    </a:lnTo>
                    <a:lnTo>
                      <a:pt x="71" y="163"/>
                    </a:lnTo>
                    <a:lnTo>
                      <a:pt x="82" y="171"/>
                    </a:lnTo>
                    <a:lnTo>
                      <a:pt x="95" y="171"/>
                    </a:lnTo>
                    <a:lnTo>
                      <a:pt x="110" y="174"/>
                    </a:lnTo>
                    <a:lnTo>
                      <a:pt x="123" y="174"/>
                    </a:lnTo>
                    <a:lnTo>
                      <a:pt x="138" y="175"/>
                    </a:lnTo>
                    <a:lnTo>
                      <a:pt x="151" y="173"/>
                    </a:lnTo>
                    <a:lnTo>
                      <a:pt x="164" y="171"/>
                    </a:lnTo>
                    <a:lnTo>
                      <a:pt x="179" y="171"/>
                    </a:lnTo>
                    <a:lnTo>
                      <a:pt x="192" y="169"/>
                    </a:lnTo>
                    <a:lnTo>
                      <a:pt x="205" y="165"/>
                    </a:lnTo>
                    <a:lnTo>
                      <a:pt x="221" y="161"/>
                    </a:lnTo>
                    <a:lnTo>
                      <a:pt x="233" y="159"/>
                    </a:lnTo>
                    <a:lnTo>
                      <a:pt x="246" y="157"/>
                    </a:lnTo>
                    <a:lnTo>
                      <a:pt x="259" y="152"/>
                    </a:lnTo>
                    <a:lnTo>
                      <a:pt x="272" y="146"/>
                    </a:lnTo>
                    <a:lnTo>
                      <a:pt x="282" y="138"/>
                    </a:lnTo>
                    <a:lnTo>
                      <a:pt x="294" y="133"/>
                    </a:lnTo>
                    <a:lnTo>
                      <a:pt x="303" y="124"/>
                    </a:lnTo>
                    <a:lnTo>
                      <a:pt x="313" y="114"/>
                    </a:lnTo>
                    <a:lnTo>
                      <a:pt x="322" y="106"/>
                    </a:lnTo>
                    <a:lnTo>
                      <a:pt x="331" y="97"/>
                    </a:lnTo>
                    <a:lnTo>
                      <a:pt x="339" y="86"/>
                    </a:lnTo>
                    <a:lnTo>
                      <a:pt x="345" y="77"/>
                    </a:lnTo>
                    <a:lnTo>
                      <a:pt x="352" y="65"/>
                    </a:lnTo>
                    <a:lnTo>
                      <a:pt x="360" y="57"/>
                    </a:lnTo>
                    <a:lnTo>
                      <a:pt x="367" y="45"/>
                    </a:lnTo>
                    <a:lnTo>
                      <a:pt x="374" y="36"/>
                    </a:lnTo>
                    <a:lnTo>
                      <a:pt x="380" y="26"/>
                    </a:lnTo>
                    <a:lnTo>
                      <a:pt x="388" y="17"/>
                    </a:lnTo>
                    <a:lnTo>
                      <a:pt x="390" y="0"/>
                    </a:lnTo>
                    <a:lnTo>
                      <a:pt x="404" y="14"/>
                    </a:lnTo>
                    <a:lnTo>
                      <a:pt x="421" y="22"/>
                    </a:lnTo>
                    <a:lnTo>
                      <a:pt x="430" y="26"/>
                    </a:lnTo>
                    <a:lnTo>
                      <a:pt x="440" y="30"/>
                    </a:lnTo>
                    <a:lnTo>
                      <a:pt x="451" y="34"/>
                    </a:lnTo>
                    <a:lnTo>
                      <a:pt x="462" y="37"/>
                    </a:lnTo>
                    <a:lnTo>
                      <a:pt x="470" y="37"/>
                    </a:lnTo>
                    <a:lnTo>
                      <a:pt x="482" y="39"/>
                    </a:lnTo>
                    <a:lnTo>
                      <a:pt x="492" y="41"/>
                    </a:lnTo>
                    <a:lnTo>
                      <a:pt x="501" y="43"/>
                    </a:lnTo>
                    <a:lnTo>
                      <a:pt x="512" y="43"/>
                    </a:lnTo>
                    <a:lnTo>
                      <a:pt x="522" y="43"/>
                    </a:lnTo>
                    <a:lnTo>
                      <a:pt x="533" y="41"/>
                    </a:lnTo>
                    <a:lnTo>
                      <a:pt x="545" y="41"/>
                    </a:lnTo>
                  </a:path>
                </a:pathLst>
              </a:custGeom>
              <a:solidFill>
                <a:srgbClr val="9CAFFF"/>
              </a:solidFill>
              <a:ln w="9525" cap="rnd">
                <a:noFill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99" name="Freeform 26"/>
              <p:cNvSpPr>
                <a:spLocks/>
              </p:cNvSpPr>
              <p:nvPr/>
            </p:nvSpPr>
            <p:spPr bwMode="auto">
              <a:xfrm>
                <a:off x="1793" y="1583"/>
                <a:ext cx="549" cy="386"/>
              </a:xfrm>
              <a:custGeom>
                <a:avLst/>
                <a:gdLst>
                  <a:gd name="T0" fmla="*/ 548 w 549"/>
                  <a:gd name="T1" fmla="*/ 77 h 386"/>
                  <a:gd name="T2" fmla="*/ 546 w 549"/>
                  <a:gd name="T3" fmla="*/ 124 h 386"/>
                  <a:gd name="T4" fmla="*/ 538 w 549"/>
                  <a:gd name="T5" fmla="*/ 173 h 386"/>
                  <a:gd name="T6" fmla="*/ 533 w 549"/>
                  <a:gd name="T7" fmla="*/ 197 h 386"/>
                  <a:gd name="T8" fmla="*/ 527 w 549"/>
                  <a:gd name="T9" fmla="*/ 232 h 386"/>
                  <a:gd name="T10" fmla="*/ 510 w 549"/>
                  <a:gd name="T11" fmla="*/ 273 h 386"/>
                  <a:gd name="T12" fmla="*/ 462 w 549"/>
                  <a:gd name="T13" fmla="*/ 318 h 386"/>
                  <a:gd name="T14" fmla="*/ 393 w 549"/>
                  <a:gd name="T15" fmla="*/ 348 h 386"/>
                  <a:gd name="T16" fmla="*/ 306 w 549"/>
                  <a:gd name="T17" fmla="*/ 374 h 386"/>
                  <a:gd name="T18" fmla="*/ 249 w 549"/>
                  <a:gd name="T19" fmla="*/ 380 h 386"/>
                  <a:gd name="T20" fmla="*/ 192 w 549"/>
                  <a:gd name="T21" fmla="*/ 383 h 386"/>
                  <a:gd name="T22" fmla="*/ 158 w 549"/>
                  <a:gd name="T23" fmla="*/ 383 h 386"/>
                  <a:gd name="T24" fmla="*/ 221 w 549"/>
                  <a:gd name="T25" fmla="*/ 366 h 386"/>
                  <a:gd name="T26" fmla="*/ 266 w 549"/>
                  <a:gd name="T27" fmla="*/ 346 h 386"/>
                  <a:gd name="T28" fmla="*/ 214 w 549"/>
                  <a:gd name="T29" fmla="*/ 350 h 386"/>
                  <a:gd name="T30" fmla="*/ 164 w 549"/>
                  <a:gd name="T31" fmla="*/ 363 h 386"/>
                  <a:gd name="T32" fmla="*/ 113 w 549"/>
                  <a:gd name="T33" fmla="*/ 376 h 386"/>
                  <a:gd name="T34" fmla="*/ 56 w 549"/>
                  <a:gd name="T35" fmla="*/ 361 h 386"/>
                  <a:gd name="T36" fmla="*/ 91 w 549"/>
                  <a:gd name="T37" fmla="*/ 348 h 386"/>
                  <a:gd name="T38" fmla="*/ 153 w 549"/>
                  <a:gd name="T39" fmla="*/ 327 h 386"/>
                  <a:gd name="T40" fmla="*/ 203 w 549"/>
                  <a:gd name="T41" fmla="*/ 311 h 386"/>
                  <a:gd name="T42" fmla="*/ 237 w 549"/>
                  <a:gd name="T43" fmla="*/ 293 h 386"/>
                  <a:gd name="T44" fmla="*/ 169 w 549"/>
                  <a:gd name="T45" fmla="*/ 305 h 386"/>
                  <a:gd name="T46" fmla="*/ 132 w 549"/>
                  <a:gd name="T47" fmla="*/ 318 h 386"/>
                  <a:gd name="T48" fmla="*/ 104 w 549"/>
                  <a:gd name="T49" fmla="*/ 322 h 386"/>
                  <a:gd name="T50" fmla="*/ 56 w 549"/>
                  <a:gd name="T51" fmla="*/ 336 h 386"/>
                  <a:gd name="T52" fmla="*/ 7 w 549"/>
                  <a:gd name="T53" fmla="*/ 344 h 386"/>
                  <a:gd name="T54" fmla="*/ 17 w 549"/>
                  <a:gd name="T55" fmla="*/ 327 h 386"/>
                  <a:gd name="T56" fmla="*/ 24 w 549"/>
                  <a:gd name="T57" fmla="*/ 318 h 386"/>
                  <a:gd name="T58" fmla="*/ 39 w 549"/>
                  <a:gd name="T59" fmla="*/ 312 h 386"/>
                  <a:gd name="T60" fmla="*/ 89 w 549"/>
                  <a:gd name="T61" fmla="*/ 289 h 386"/>
                  <a:gd name="T62" fmla="*/ 158 w 549"/>
                  <a:gd name="T63" fmla="*/ 266 h 386"/>
                  <a:gd name="T64" fmla="*/ 197 w 549"/>
                  <a:gd name="T65" fmla="*/ 256 h 386"/>
                  <a:gd name="T66" fmla="*/ 205 w 549"/>
                  <a:gd name="T67" fmla="*/ 254 h 386"/>
                  <a:gd name="T68" fmla="*/ 235 w 549"/>
                  <a:gd name="T69" fmla="*/ 249 h 386"/>
                  <a:gd name="T70" fmla="*/ 209 w 549"/>
                  <a:gd name="T71" fmla="*/ 236 h 386"/>
                  <a:gd name="T72" fmla="*/ 138 w 549"/>
                  <a:gd name="T73" fmla="*/ 252 h 386"/>
                  <a:gd name="T74" fmla="*/ 75 w 549"/>
                  <a:gd name="T75" fmla="*/ 273 h 386"/>
                  <a:gd name="T76" fmla="*/ 21 w 549"/>
                  <a:gd name="T77" fmla="*/ 281 h 386"/>
                  <a:gd name="T78" fmla="*/ 39 w 549"/>
                  <a:gd name="T79" fmla="*/ 254 h 386"/>
                  <a:gd name="T80" fmla="*/ 80 w 549"/>
                  <a:gd name="T81" fmla="*/ 240 h 386"/>
                  <a:gd name="T82" fmla="*/ 132 w 549"/>
                  <a:gd name="T83" fmla="*/ 217 h 386"/>
                  <a:gd name="T84" fmla="*/ 93 w 549"/>
                  <a:gd name="T85" fmla="*/ 219 h 386"/>
                  <a:gd name="T86" fmla="*/ 66 w 549"/>
                  <a:gd name="T87" fmla="*/ 226 h 386"/>
                  <a:gd name="T88" fmla="*/ 50 w 549"/>
                  <a:gd name="T89" fmla="*/ 222 h 386"/>
                  <a:gd name="T90" fmla="*/ 35 w 549"/>
                  <a:gd name="T91" fmla="*/ 204 h 386"/>
                  <a:gd name="T92" fmla="*/ 93 w 549"/>
                  <a:gd name="T93" fmla="*/ 193 h 386"/>
                  <a:gd name="T94" fmla="*/ 78 w 549"/>
                  <a:gd name="T95" fmla="*/ 179 h 386"/>
                  <a:gd name="T96" fmla="*/ 26 w 549"/>
                  <a:gd name="T97" fmla="*/ 173 h 386"/>
                  <a:gd name="T98" fmla="*/ 59 w 549"/>
                  <a:gd name="T99" fmla="*/ 159 h 386"/>
                  <a:gd name="T100" fmla="*/ 123 w 549"/>
                  <a:gd name="T101" fmla="*/ 174 h 386"/>
                  <a:gd name="T102" fmla="*/ 192 w 549"/>
                  <a:gd name="T103" fmla="*/ 169 h 386"/>
                  <a:gd name="T104" fmla="*/ 259 w 549"/>
                  <a:gd name="T105" fmla="*/ 152 h 386"/>
                  <a:gd name="T106" fmla="*/ 313 w 549"/>
                  <a:gd name="T107" fmla="*/ 114 h 386"/>
                  <a:gd name="T108" fmla="*/ 352 w 549"/>
                  <a:gd name="T109" fmla="*/ 65 h 386"/>
                  <a:gd name="T110" fmla="*/ 388 w 549"/>
                  <a:gd name="T111" fmla="*/ 17 h 386"/>
                  <a:gd name="T112" fmla="*/ 440 w 549"/>
                  <a:gd name="T113" fmla="*/ 30 h 386"/>
                  <a:gd name="T114" fmla="*/ 492 w 549"/>
                  <a:gd name="T115" fmla="*/ 41 h 386"/>
                  <a:gd name="T116" fmla="*/ 545 w 549"/>
                  <a:gd name="T117" fmla="*/ 41 h 38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549"/>
                  <a:gd name="T178" fmla="*/ 0 h 386"/>
                  <a:gd name="T179" fmla="*/ 549 w 549"/>
                  <a:gd name="T180" fmla="*/ 386 h 38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549" h="386">
                    <a:moveTo>
                      <a:pt x="545" y="41"/>
                    </a:moveTo>
                    <a:lnTo>
                      <a:pt x="545" y="51"/>
                    </a:lnTo>
                    <a:lnTo>
                      <a:pt x="546" y="60"/>
                    </a:lnTo>
                    <a:lnTo>
                      <a:pt x="546" y="67"/>
                    </a:lnTo>
                    <a:lnTo>
                      <a:pt x="548" y="77"/>
                    </a:lnTo>
                    <a:lnTo>
                      <a:pt x="548" y="86"/>
                    </a:lnTo>
                    <a:lnTo>
                      <a:pt x="548" y="96"/>
                    </a:lnTo>
                    <a:lnTo>
                      <a:pt x="548" y="105"/>
                    </a:lnTo>
                    <a:lnTo>
                      <a:pt x="548" y="114"/>
                    </a:lnTo>
                    <a:lnTo>
                      <a:pt x="546" y="124"/>
                    </a:lnTo>
                    <a:lnTo>
                      <a:pt x="545" y="133"/>
                    </a:lnTo>
                    <a:lnTo>
                      <a:pt x="542" y="142"/>
                    </a:lnTo>
                    <a:lnTo>
                      <a:pt x="542" y="153"/>
                    </a:lnTo>
                    <a:lnTo>
                      <a:pt x="538" y="161"/>
                    </a:lnTo>
                    <a:lnTo>
                      <a:pt x="538" y="173"/>
                    </a:lnTo>
                    <a:lnTo>
                      <a:pt x="536" y="183"/>
                    </a:lnTo>
                    <a:lnTo>
                      <a:pt x="536" y="193"/>
                    </a:lnTo>
                    <a:lnTo>
                      <a:pt x="529" y="193"/>
                    </a:lnTo>
                    <a:lnTo>
                      <a:pt x="529" y="195"/>
                    </a:lnTo>
                    <a:lnTo>
                      <a:pt x="533" y="197"/>
                    </a:lnTo>
                    <a:lnTo>
                      <a:pt x="536" y="204"/>
                    </a:lnTo>
                    <a:lnTo>
                      <a:pt x="533" y="208"/>
                    </a:lnTo>
                    <a:lnTo>
                      <a:pt x="531" y="217"/>
                    </a:lnTo>
                    <a:lnTo>
                      <a:pt x="529" y="224"/>
                    </a:lnTo>
                    <a:lnTo>
                      <a:pt x="527" y="232"/>
                    </a:lnTo>
                    <a:lnTo>
                      <a:pt x="524" y="242"/>
                    </a:lnTo>
                    <a:lnTo>
                      <a:pt x="522" y="249"/>
                    </a:lnTo>
                    <a:lnTo>
                      <a:pt x="520" y="256"/>
                    </a:lnTo>
                    <a:lnTo>
                      <a:pt x="516" y="266"/>
                    </a:lnTo>
                    <a:lnTo>
                      <a:pt x="510" y="273"/>
                    </a:lnTo>
                    <a:lnTo>
                      <a:pt x="507" y="283"/>
                    </a:lnTo>
                    <a:lnTo>
                      <a:pt x="494" y="295"/>
                    </a:lnTo>
                    <a:lnTo>
                      <a:pt x="479" y="309"/>
                    </a:lnTo>
                    <a:lnTo>
                      <a:pt x="470" y="312"/>
                    </a:lnTo>
                    <a:lnTo>
                      <a:pt x="462" y="318"/>
                    </a:lnTo>
                    <a:lnTo>
                      <a:pt x="451" y="324"/>
                    </a:lnTo>
                    <a:lnTo>
                      <a:pt x="442" y="327"/>
                    </a:lnTo>
                    <a:lnTo>
                      <a:pt x="425" y="335"/>
                    </a:lnTo>
                    <a:lnTo>
                      <a:pt x="411" y="340"/>
                    </a:lnTo>
                    <a:lnTo>
                      <a:pt x="393" y="348"/>
                    </a:lnTo>
                    <a:lnTo>
                      <a:pt x="376" y="356"/>
                    </a:lnTo>
                    <a:lnTo>
                      <a:pt x="357" y="361"/>
                    </a:lnTo>
                    <a:lnTo>
                      <a:pt x="341" y="365"/>
                    </a:lnTo>
                    <a:lnTo>
                      <a:pt x="322" y="368"/>
                    </a:lnTo>
                    <a:lnTo>
                      <a:pt x="306" y="374"/>
                    </a:lnTo>
                    <a:lnTo>
                      <a:pt x="296" y="374"/>
                    </a:lnTo>
                    <a:lnTo>
                      <a:pt x="287" y="374"/>
                    </a:lnTo>
                    <a:lnTo>
                      <a:pt x="277" y="376"/>
                    </a:lnTo>
                    <a:lnTo>
                      <a:pt x="268" y="378"/>
                    </a:lnTo>
                    <a:lnTo>
                      <a:pt x="249" y="380"/>
                    </a:lnTo>
                    <a:lnTo>
                      <a:pt x="231" y="383"/>
                    </a:lnTo>
                    <a:lnTo>
                      <a:pt x="221" y="383"/>
                    </a:lnTo>
                    <a:lnTo>
                      <a:pt x="212" y="383"/>
                    </a:lnTo>
                    <a:lnTo>
                      <a:pt x="203" y="383"/>
                    </a:lnTo>
                    <a:lnTo>
                      <a:pt x="192" y="383"/>
                    </a:lnTo>
                    <a:lnTo>
                      <a:pt x="174" y="383"/>
                    </a:lnTo>
                    <a:lnTo>
                      <a:pt x="158" y="385"/>
                    </a:lnTo>
                    <a:lnTo>
                      <a:pt x="149" y="385"/>
                    </a:lnTo>
                    <a:lnTo>
                      <a:pt x="153" y="385"/>
                    </a:lnTo>
                    <a:lnTo>
                      <a:pt x="158" y="383"/>
                    </a:lnTo>
                    <a:lnTo>
                      <a:pt x="162" y="383"/>
                    </a:lnTo>
                    <a:lnTo>
                      <a:pt x="172" y="376"/>
                    </a:lnTo>
                    <a:lnTo>
                      <a:pt x="188" y="372"/>
                    </a:lnTo>
                    <a:lnTo>
                      <a:pt x="203" y="368"/>
                    </a:lnTo>
                    <a:lnTo>
                      <a:pt x="221" y="366"/>
                    </a:lnTo>
                    <a:lnTo>
                      <a:pt x="233" y="363"/>
                    </a:lnTo>
                    <a:lnTo>
                      <a:pt x="249" y="361"/>
                    </a:lnTo>
                    <a:lnTo>
                      <a:pt x="263" y="354"/>
                    </a:lnTo>
                    <a:lnTo>
                      <a:pt x="277" y="348"/>
                    </a:lnTo>
                    <a:lnTo>
                      <a:pt x="266" y="346"/>
                    </a:lnTo>
                    <a:lnTo>
                      <a:pt x="257" y="346"/>
                    </a:lnTo>
                    <a:lnTo>
                      <a:pt x="246" y="346"/>
                    </a:lnTo>
                    <a:lnTo>
                      <a:pt x="235" y="348"/>
                    </a:lnTo>
                    <a:lnTo>
                      <a:pt x="225" y="348"/>
                    </a:lnTo>
                    <a:lnTo>
                      <a:pt x="214" y="350"/>
                    </a:lnTo>
                    <a:lnTo>
                      <a:pt x="203" y="352"/>
                    </a:lnTo>
                    <a:lnTo>
                      <a:pt x="195" y="356"/>
                    </a:lnTo>
                    <a:lnTo>
                      <a:pt x="186" y="358"/>
                    </a:lnTo>
                    <a:lnTo>
                      <a:pt x="174" y="361"/>
                    </a:lnTo>
                    <a:lnTo>
                      <a:pt x="164" y="363"/>
                    </a:lnTo>
                    <a:lnTo>
                      <a:pt x="153" y="365"/>
                    </a:lnTo>
                    <a:lnTo>
                      <a:pt x="143" y="366"/>
                    </a:lnTo>
                    <a:lnTo>
                      <a:pt x="132" y="370"/>
                    </a:lnTo>
                    <a:lnTo>
                      <a:pt x="120" y="374"/>
                    </a:lnTo>
                    <a:lnTo>
                      <a:pt x="113" y="376"/>
                    </a:lnTo>
                    <a:lnTo>
                      <a:pt x="97" y="380"/>
                    </a:lnTo>
                    <a:lnTo>
                      <a:pt x="82" y="378"/>
                    </a:lnTo>
                    <a:lnTo>
                      <a:pt x="66" y="372"/>
                    </a:lnTo>
                    <a:lnTo>
                      <a:pt x="54" y="365"/>
                    </a:lnTo>
                    <a:lnTo>
                      <a:pt x="56" y="361"/>
                    </a:lnTo>
                    <a:lnTo>
                      <a:pt x="59" y="365"/>
                    </a:lnTo>
                    <a:lnTo>
                      <a:pt x="69" y="354"/>
                    </a:lnTo>
                    <a:lnTo>
                      <a:pt x="78" y="356"/>
                    </a:lnTo>
                    <a:lnTo>
                      <a:pt x="82" y="354"/>
                    </a:lnTo>
                    <a:lnTo>
                      <a:pt x="91" y="348"/>
                    </a:lnTo>
                    <a:lnTo>
                      <a:pt x="99" y="344"/>
                    </a:lnTo>
                    <a:lnTo>
                      <a:pt x="110" y="340"/>
                    </a:lnTo>
                    <a:lnTo>
                      <a:pt x="125" y="338"/>
                    </a:lnTo>
                    <a:lnTo>
                      <a:pt x="138" y="333"/>
                    </a:lnTo>
                    <a:lnTo>
                      <a:pt x="153" y="327"/>
                    </a:lnTo>
                    <a:lnTo>
                      <a:pt x="164" y="322"/>
                    </a:lnTo>
                    <a:lnTo>
                      <a:pt x="179" y="318"/>
                    </a:lnTo>
                    <a:lnTo>
                      <a:pt x="192" y="314"/>
                    </a:lnTo>
                    <a:lnTo>
                      <a:pt x="209" y="314"/>
                    </a:lnTo>
                    <a:lnTo>
                      <a:pt x="203" y="311"/>
                    </a:lnTo>
                    <a:lnTo>
                      <a:pt x="216" y="307"/>
                    </a:lnTo>
                    <a:lnTo>
                      <a:pt x="231" y="311"/>
                    </a:lnTo>
                    <a:lnTo>
                      <a:pt x="240" y="311"/>
                    </a:lnTo>
                    <a:lnTo>
                      <a:pt x="252" y="301"/>
                    </a:lnTo>
                    <a:lnTo>
                      <a:pt x="237" y="293"/>
                    </a:lnTo>
                    <a:lnTo>
                      <a:pt x="226" y="291"/>
                    </a:lnTo>
                    <a:lnTo>
                      <a:pt x="212" y="291"/>
                    </a:lnTo>
                    <a:lnTo>
                      <a:pt x="199" y="295"/>
                    </a:lnTo>
                    <a:lnTo>
                      <a:pt x="183" y="299"/>
                    </a:lnTo>
                    <a:lnTo>
                      <a:pt x="169" y="305"/>
                    </a:lnTo>
                    <a:lnTo>
                      <a:pt x="158" y="311"/>
                    </a:lnTo>
                    <a:lnTo>
                      <a:pt x="146" y="316"/>
                    </a:lnTo>
                    <a:lnTo>
                      <a:pt x="136" y="312"/>
                    </a:lnTo>
                    <a:lnTo>
                      <a:pt x="132" y="316"/>
                    </a:lnTo>
                    <a:lnTo>
                      <a:pt x="132" y="318"/>
                    </a:lnTo>
                    <a:lnTo>
                      <a:pt x="132" y="320"/>
                    </a:lnTo>
                    <a:lnTo>
                      <a:pt x="127" y="320"/>
                    </a:lnTo>
                    <a:lnTo>
                      <a:pt x="127" y="318"/>
                    </a:lnTo>
                    <a:lnTo>
                      <a:pt x="115" y="318"/>
                    </a:lnTo>
                    <a:lnTo>
                      <a:pt x="104" y="322"/>
                    </a:lnTo>
                    <a:lnTo>
                      <a:pt x="95" y="326"/>
                    </a:lnTo>
                    <a:lnTo>
                      <a:pt x="89" y="333"/>
                    </a:lnTo>
                    <a:lnTo>
                      <a:pt x="78" y="333"/>
                    </a:lnTo>
                    <a:lnTo>
                      <a:pt x="66" y="335"/>
                    </a:lnTo>
                    <a:lnTo>
                      <a:pt x="56" y="336"/>
                    </a:lnTo>
                    <a:lnTo>
                      <a:pt x="50" y="336"/>
                    </a:lnTo>
                    <a:lnTo>
                      <a:pt x="28" y="340"/>
                    </a:lnTo>
                    <a:lnTo>
                      <a:pt x="17" y="352"/>
                    </a:lnTo>
                    <a:lnTo>
                      <a:pt x="7" y="348"/>
                    </a:lnTo>
                    <a:lnTo>
                      <a:pt x="7" y="344"/>
                    </a:lnTo>
                    <a:lnTo>
                      <a:pt x="9" y="342"/>
                    </a:lnTo>
                    <a:lnTo>
                      <a:pt x="0" y="338"/>
                    </a:lnTo>
                    <a:lnTo>
                      <a:pt x="11" y="333"/>
                    </a:lnTo>
                    <a:lnTo>
                      <a:pt x="14" y="327"/>
                    </a:lnTo>
                    <a:lnTo>
                      <a:pt x="17" y="327"/>
                    </a:lnTo>
                    <a:lnTo>
                      <a:pt x="21" y="327"/>
                    </a:lnTo>
                    <a:lnTo>
                      <a:pt x="26" y="322"/>
                    </a:lnTo>
                    <a:lnTo>
                      <a:pt x="30" y="320"/>
                    </a:lnTo>
                    <a:lnTo>
                      <a:pt x="26" y="318"/>
                    </a:lnTo>
                    <a:lnTo>
                      <a:pt x="24" y="318"/>
                    </a:lnTo>
                    <a:lnTo>
                      <a:pt x="24" y="314"/>
                    </a:lnTo>
                    <a:lnTo>
                      <a:pt x="26" y="314"/>
                    </a:lnTo>
                    <a:lnTo>
                      <a:pt x="26" y="316"/>
                    </a:lnTo>
                    <a:lnTo>
                      <a:pt x="30" y="320"/>
                    </a:lnTo>
                    <a:lnTo>
                      <a:pt x="39" y="312"/>
                    </a:lnTo>
                    <a:lnTo>
                      <a:pt x="47" y="309"/>
                    </a:lnTo>
                    <a:lnTo>
                      <a:pt x="54" y="303"/>
                    </a:lnTo>
                    <a:lnTo>
                      <a:pt x="59" y="297"/>
                    </a:lnTo>
                    <a:lnTo>
                      <a:pt x="73" y="293"/>
                    </a:lnTo>
                    <a:lnTo>
                      <a:pt x="89" y="289"/>
                    </a:lnTo>
                    <a:lnTo>
                      <a:pt x="104" y="287"/>
                    </a:lnTo>
                    <a:lnTo>
                      <a:pt x="120" y="283"/>
                    </a:lnTo>
                    <a:lnTo>
                      <a:pt x="132" y="275"/>
                    </a:lnTo>
                    <a:lnTo>
                      <a:pt x="143" y="271"/>
                    </a:lnTo>
                    <a:lnTo>
                      <a:pt x="158" y="266"/>
                    </a:lnTo>
                    <a:lnTo>
                      <a:pt x="172" y="266"/>
                    </a:lnTo>
                    <a:lnTo>
                      <a:pt x="174" y="262"/>
                    </a:lnTo>
                    <a:lnTo>
                      <a:pt x="181" y="258"/>
                    </a:lnTo>
                    <a:lnTo>
                      <a:pt x="188" y="256"/>
                    </a:lnTo>
                    <a:lnTo>
                      <a:pt x="197" y="256"/>
                    </a:lnTo>
                    <a:lnTo>
                      <a:pt x="195" y="254"/>
                    </a:lnTo>
                    <a:lnTo>
                      <a:pt x="199" y="258"/>
                    </a:lnTo>
                    <a:lnTo>
                      <a:pt x="203" y="256"/>
                    </a:lnTo>
                    <a:lnTo>
                      <a:pt x="203" y="254"/>
                    </a:lnTo>
                    <a:lnTo>
                      <a:pt x="205" y="254"/>
                    </a:lnTo>
                    <a:lnTo>
                      <a:pt x="209" y="254"/>
                    </a:lnTo>
                    <a:lnTo>
                      <a:pt x="212" y="252"/>
                    </a:lnTo>
                    <a:lnTo>
                      <a:pt x="216" y="256"/>
                    </a:lnTo>
                    <a:lnTo>
                      <a:pt x="223" y="252"/>
                    </a:lnTo>
                    <a:lnTo>
                      <a:pt x="235" y="249"/>
                    </a:lnTo>
                    <a:lnTo>
                      <a:pt x="242" y="244"/>
                    </a:lnTo>
                    <a:lnTo>
                      <a:pt x="237" y="234"/>
                    </a:lnTo>
                    <a:lnTo>
                      <a:pt x="228" y="234"/>
                    </a:lnTo>
                    <a:lnTo>
                      <a:pt x="218" y="234"/>
                    </a:lnTo>
                    <a:lnTo>
                      <a:pt x="209" y="236"/>
                    </a:lnTo>
                    <a:lnTo>
                      <a:pt x="203" y="238"/>
                    </a:lnTo>
                    <a:lnTo>
                      <a:pt x="186" y="242"/>
                    </a:lnTo>
                    <a:lnTo>
                      <a:pt x="171" y="245"/>
                    </a:lnTo>
                    <a:lnTo>
                      <a:pt x="155" y="249"/>
                    </a:lnTo>
                    <a:lnTo>
                      <a:pt x="138" y="252"/>
                    </a:lnTo>
                    <a:lnTo>
                      <a:pt x="123" y="254"/>
                    </a:lnTo>
                    <a:lnTo>
                      <a:pt x="110" y="260"/>
                    </a:lnTo>
                    <a:lnTo>
                      <a:pt x="97" y="266"/>
                    </a:lnTo>
                    <a:lnTo>
                      <a:pt x="87" y="271"/>
                    </a:lnTo>
                    <a:lnTo>
                      <a:pt x="75" y="273"/>
                    </a:lnTo>
                    <a:lnTo>
                      <a:pt x="65" y="277"/>
                    </a:lnTo>
                    <a:lnTo>
                      <a:pt x="52" y="277"/>
                    </a:lnTo>
                    <a:lnTo>
                      <a:pt x="41" y="279"/>
                    </a:lnTo>
                    <a:lnTo>
                      <a:pt x="30" y="279"/>
                    </a:lnTo>
                    <a:lnTo>
                      <a:pt x="21" y="281"/>
                    </a:lnTo>
                    <a:lnTo>
                      <a:pt x="21" y="269"/>
                    </a:lnTo>
                    <a:lnTo>
                      <a:pt x="26" y="260"/>
                    </a:lnTo>
                    <a:lnTo>
                      <a:pt x="26" y="256"/>
                    </a:lnTo>
                    <a:lnTo>
                      <a:pt x="26" y="254"/>
                    </a:lnTo>
                    <a:lnTo>
                      <a:pt x="39" y="254"/>
                    </a:lnTo>
                    <a:lnTo>
                      <a:pt x="50" y="254"/>
                    </a:lnTo>
                    <a:lnTo>
                      <a:pt x="52" y="254"/>
                    </a:lnTo>
                    <a:lnTo>
                      <a:pt x="59" y="247"/>
                    </a:lnTo>
                    <a:lnTo>
                      <a:pt x="69" y="242"/>
                    </a:lnTo>
                    <a:lnTo>
                      <a:pt x="80" y="240"/>
                    </a:lnTo>
                    <a:lnTo>
                      <a:pt x="93" y="238"/>
                    </a:lnTo>
                    <a:lnTo>
                      <a:pt x="104" y="234"/>
                    </a:lnTo>
                    <a:lnTo>
                      <a:pt x="115" y="232"/>
                    </a:lnTo>
                    <a:lnTo>
                      <a:pt x="123" y="226"/>
                    </a:lnTo>
                    <a:lnTo>
                      <a:pt x="132" y="217"/>
                    </a:lnTo>
                    <a:lnTo>
                      <a:pt x="120" y="215"/>
                    </a:lnTo>
                    <a:lnTo>
                      <a:pt x="113" y="215"/>
                    </a:lnTo>
                    <a:lnTo>
                      <a:pt x="104" y="213"/>
                    </a:lnTo>
                    <a:lnTo>
                      <a:pt x="93" y="213"/>
                    </a:lnTo>
                    <a:lnTo>
                      <a:pt x="93" y="219"/>
                    </a:lnTo>
                    <a:lnTo>
                      <a:pt x="89" y="217"/>
                    </a:lnTo>
                    <a:lnTo>
                      <a:pt x="84" y="220"/>
                    </a:lnTo>
                    <a:lnTo>
                      <a:pt x="78" y="222"/>
                    </a:lnTo>
                    <a:lnTo>
                      <a:pt x="71" y="222"/>
                    </a:lnTo>
                    <a:lnTo>
                      <a:pt x="66" y="226"/>
                    </a:lnTo>
                    <a:lnTo>
                      <a:pt x="69" y="224"/>
                    </a:lnTo>
                    <a:lnTo>
                      <a:pt x="71" y="222"/>
                    </a:lnTo>
                    <a:lnTo>
                      <a:pt x="61" y="222"/>
                    </a:lnTo>
                    <a:lnTo>
                      <a:pt x="54" y="222"/>
                    </a:lnTo>
                    <a:lnTo>
                      <a:pt x="50" y="222"/>
                    </a:lnTo>
                    <a:lnTo>
                      <a:pt x="47" y="224"/>
                    </a:lnTo>
                    <a:lnTo>
                      <a:pt x="39" y="226"/>
                    </a:lnTo>
                    <a:lnTo>
                      <a:pt x="26" y="226"/>
                    </a:lnTo>
                    <a:lnTo>
                      <a:pt x="26" y="212"/>
                    </a:lnTo>
                    <a:lnTo>
                      <a:pt x="35" y="204"/>
                    </a:lnTo>
                    <a:lnTo>
                      <a:pt x="43" y="197"/>
                    </a:lnTo>
                    <a:lnTo>
                      <a:pt x="59" y="197"/>
                    </a:lnTo>
                    <a:lnTo>
                      <a:pt x="69" y="197"/>
                    </a:lnTo>
                    <a:lnTo>
                      <a:pt x="82" y="197"/>
                    </a:lnTo>
                    <a:lnTo>
                      <a:pt x="93" y="193"/>
                    </a:lnTo>
                    <a:lnTo>
                      <a:pt x="104" y="191"/>
                    </a:lnTo>
                    <a:lnTo>
                      <a:pt x="101" y="183"/>
                    </a:lnTo>
                    <a:lnTo>
                      <a:pt x="95" y="179"/>
                    </a:lnTo>
                    <a:lnTo>
                      <a:pt x="84" y="179"/>
                    </a:lnTo>
                    <a:lnTo>
                      <a:pt x="78" y="179"/>
                    </a:lnTo>
                    <a:lnTo>
                      <a:pt x="66" y="179"/>
                    </a:lnTo>
                    <a:lnTo>
                      <a:pt x="59" y="181"/>
                    </a:lnTo>
                    <a:lnTo>
                      <a:pt x="41" y="183"/>
                    </a:lnTo>
                    <a:lnTo>
                      <a:pt x="30" y="183"/>
                    </a:lnTo>
                    <a:lnTo>
                      <a:pt x="26" y="173"/>
                    </a:lnTo>
                    <a:lnTo>
                      <a:pt x="26" y="159"/>
                    </a:lnTo>
                    <a:lnTo>
                      <a:pt x="28" y="150"/>
                    </a:lnTo>
                    <a:lnTo>
                      <a:pt x="39" y="146"/>
                    </a:lnTo>
                    <a:lnTo>
                      <a:pt x="50" y="153"/>
                    </a:lnTo>
                    <a:lnTo>
                      <a:pt x="59" y="159"/>
                    </a:lnTo>
                    <a:lnTo>
                      <a:pt x="71" y="163"/>
                    </a:lnTo>
                    <a:lnTo>
                      <a:pt x="82" y="171"/>
                    </a:lnTo>
                    <a:lnTo>
                      <a:pt x="95" y="171"/>
                    </a:lnTo>
                    <a:lnTo>
                      <a:pt x="110" y="174"/>
                    </a:lnTo>
                    <a:lnTo>
                      <a:pt x="123" y="174"/>
                    </a:lnTo>
                    <a:lnTo>
                      <a:pt x="138" y="175"/>
                    </a:lnTo>
                    <a:lnTo>
                      <a:pt x="151" y="173"/>
                    </a:lnTo>
                    <a:lnTo>
                      <a:pt x="164" y="171"/>
                    </a:lnTo>
                    <a:lnTo>
                      <a:pt x="179" y="171"/>
                    </a:lnTo>
                    <a:lnTo>
                      <a:pt x="192" y="169"/>
                    </a:lnTo>
                    <a:lnTo>
                      <a:pt x="205" y="165"/>
                    </a:lnTo>
                    <a:lnTo>
                      <a:pt x="221" y="161"/>
                    </a:lnTo>
                    <a:lnTo>
                      <a:pt x="233" y="159"/>
                    </a:lnTo>
                    <a:lnTo>
                      <a:pt x="246" y="157"/>
                    </a:lnTo>
                    <a:lnTo>
                      <a:pt x="259" y="152"/>
                    </a:lnTo>
                    <a:lnTo>
                      <a:pt x="272" y="146"/>
                    </a:lnTo>
                    <a:lnTo>
                      <a:pt x="282" y="138"/>
                    </a:lnTo>
                    <a:lnTo>
                      <a:pt x="294" y="133"/>
                    </a:lnTo>
                    <a:lnTo>
                      <a:pt x="303" y="124"/>
                    </a:lnTo>
                    <a:lnTo>
                      <a:pt x="313" y="114"/>
                    </a:lnTo>
                    <a:lnTo>
                      <a:pt x="322" y="106"/>
                    </a:lnTo>
                    <a:lnTo>
                      <a:pt x="331" y="97"/>
                    </a:lnTo>
                    <a:lnTo>
                      <a:pt x="339" y="86"/>
                    </a:lnTo>
                    <a:lnTo>
                      <a:pt x="345" y="77"/>
                    </a:lnTo>
                    <a:lnTo>
                      <a:pt x="352" y="65"/>
                    </a:lnTo>
                    <a:lnTo>
                      <a:pt x="360" y="57"/>
                    </a:lnTo>
                    <a:lnTo>
                      <a:pt x="367" y="45"/>
                    </a:lnTo>
                    <a:lnTo>
                      <a:pt x="374" y="36"/>
                    </a:lnTo>
                    <a:lnTo>
                      <a:pt x="380" y="26"/>
                    </a:lnTo>
                    <a:lnTo>
                      <a:pt x="388" y="17"/>
                    </a:lnTo>
                    <a:lnTo>
                      <a:pt x="390" y="0"/>
                    </a:lnTo>
                    <a:lnTo>
                      <a:pt x="404" y="14"/>
                    </a:lnTo>
                    <a:lnTo>
                      <a:pt x="421" y="22"/>
                    </a:lnTo>
                    <a:lnTo>
                      <a:pt x="430" y="26"/>
                    </a:lnTo>
                    <a:lnTo>
                      <a:pt x="440" y="30"/>
                    </a:lnTo>
                    <a:lnTo>
                      <a:pt x="451" y="34"/>
                    </a:lnTo>
                    <a:lnTo>
                      <a:pt x="462" y="37"/>
                    </a:lnTo>
                    <a:lnTo>
                      <a:pt x="470" y="37"/>
                    </a:lnTo>
                    <a:lnTo>
                      <a:pt x="482" y="39"/>
                    </a:lnTo>
                    <a:lnTo>
                      <a:pt x="492" y="41"/>
                    </a:lnTo>
                    <a:lnTo>
                      <a:pt x="501" y="43"/>
                    </a:lnTo>
                    <a:lnTo>
                      <a:pt x="512" y="43"/>
                    </a:lnTo>
                    <a:lnTo>
                      <a:pt x="522" y="43"/>
                    </a:lnTo>
                    <a:lnTo>
                      <a:pt x="533" y="41"/>
                    </a:lnTo>
                    <a:lnTo>
                      <a:pt x="545" y="41"/>
                    </a:lnTo>
                  </a:path>
                </a:pathLst>
              </a:custGeom>
              <a:noFill/>
              <a:ln w="12700" cap="rnd">
                <a:solidFill>
                  <a:srgbClr val="9CAFFF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00" name="Freeform 27"/>
              <p:cNvSpPr>
                <a:spLocks/>
              </p:cNvSpPr>
              <p:nvPr/>
            </p:nvSpPr>
            <p:spPr bwMode="auto">
              <a:xfrm>
                <a:off x="3708" y="3486"/>
                <a:ext cx="33" cy="7"/>
              </a:xfrm>
              <a:custGeom>
                <a:avLst/>
                <a:gdLst>
                  <a:gd name="T0" fmla="*/ 32 w 33"/>
                  <a:gd name="T1" fmla="*/ 0 h 7"/>
                  <a:gd name="T2" fmla="*/ 12 w 33"/>
                  <a:gd name="T3" fmla="*/ 4 h 7"/>
                  <a:gd name="T4" fmla="*/ 0 w 33"/>
                  <a:gd name="T5" fmla="*/ 6 h 7"/>
                  <a:gd name="T6" fmla="*/ 12 w 33"/>
                  <a:gd name="T7" fmla="*/ 4 h 7"/>
                  <a:gd name="T8" fmla="*/ 32 w 33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3"/>
                  <a:gd name="T16" fmla="*/ 0 h 7"/>
                  <a:gd name="T17" fmla="*/ 33 w 33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3" h="7">
                    <a:moveTo>
                      <a:pt x="32" y="0"/>
                    </a:moveTo>
                    <a:lnTo>
                      <a:pt x="12" y="4"/>
                    </a:lnTo>
                    <a:lnTo>
                      <a:pt x="0" y="6"/>
                    </a:lnTo>
                    <a:lnTo>
                      <a:pt x="12" y="4"/>
                    </a:lnTo>
                    <a:lnTo>
                      <a:pt x="32" y="0"/>
                    </a:lnTo>
                  </a:path>
                </a:pathLst>
              </a:custGeom>
              <a:solidFill>
                <a:srgbClr val="FF5151"/>
              </a:solidFill>
              <a:ln w="9525" cap="rnd">
                <a:noFill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01" name="Freeform 28"/>
              <p:cNvSpPr>
                <a:spLocks/>
              </p:cNvSpPr>
              <p:nvPr/>
            </p:nvSpPr>
            <p:spPr bwMode="auto">
              <a:xfrm>
                <a:off x="3753" y="3475"/>
                <a:ext cx="46" cy="10"/>
              </a:xfrm>
              <a:custGeom>
                <a:avLst/>
                <a:gdLst>
                  <a:gd name="T0" fmla="*/ 45 w 46"/>
                  <a:gd name="T1" fmla="*/ 0 h 10"/>
                  <a:gd name="T2" fmla="*/ 35 w 46"/>
                  <a:gd name="T3" fmla="*/ 2 h 10"/>
                  <a:gd name="T4" fmla="*/ 21 w 46"/>
                  <a:gd name="T5" fmla="*/ 4 h 10"/>
                  <a:gd name="T6" fmla="*/ 11 w 46"/>
                  <a:gd name="T7" fmla="*/ 5 h 10"/>
                  <a:gd name="T8" fmla="*/ 0 w 46"/>
                  <a:gd name="T9" fmla="*/ 9 h 10"/>
                  <a:gd name="T10" fmla="*/ 11 w 46"/>
                  <a:gd name="T11" fmla="*/ 5 h 10"/>
                  <a:gd name="T12" fmla="*/ 21 w 46"/>
                  <a:gd name="T13" fmla="*/ 4 h 10"/>
                  <a:gd name="T14" fmla="*/ 35 w 46"/>
                  <a:gd name="T15" fmla="*/ 2 h 10"/>
                  <a:gd name="T16" fmla="*/ 45 w 46"/>
                  <a:gd name="T17" fmla="*/ 0 h 1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6"/>
                  <a:gd name="T28" fmla="*/ 0 h 10"/>
                  <a:gd name="T29" fmla="*/ 46 w 46"/>
                  <a:gd name="T30" fmla="*/ 10 h 1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6" h="10">
                    <a:moveTo>
                      <a:pt x="45" y="0"/>
                    </a:moveTo>
                    <a:lnTo>
                      <a:pt x="35" y="2"/>
                    </a:lnTo>
                    <a:lnTo>
                      <a:pt x="21" y="4"/>
                    </a:lnTo>
                    <a:lnTo>
                      <a:pt x="11" y="5"/>
                    </a:lnTo>
                    <a:lnTo>
                      <a:pt x="0" y="9"/>
                    </a:lnTo>
                    <a:lnTo>
                      <a:pt x="11" y="5"/>
                    </a:lnTo>
                    <a:lnTo>
                      <a:pt x="21" y="4"/>
                    </a:lnTo>
                    <a:lnTo>
                      <a:pt x="35" y="2"/>
                    </a:lnTo>
                    <a:lnTo>
                      <a:pt x="45" y="0"/>
                    </a:lnTo>
                  </a:path>
                </a:pathLst>
              </a:custGeom>
              <a:solidFill>
                <a:srgbClr val="FF5151"/>
              </a:solidFill>
              <a:ln w="9525" cap="rnd">
                <a:noFill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02" name="Freeform 29"/>
              <p:cNvSpPr>
                <a:spLocks/>
              </p:cNvSpPr>
              <p:nvPr/>
            </p:nvSpPr>
            <p:spPr bwMode="auto">
              <a:xfrm>
                <a:off x="3903" y="3436"/>
                <a:ext cx="27" cy="12"/>
              </a:xfrm>
              <a:custGeom>
                <a:avLst/>
                <a:gdLst>
                  <a:gd name="T0" fmla="*/ 26 w 27"/>
                  <a:gd name="T1" fmla="*/ 0 h 12"/>
                  <a:gd name="T2" fmla="*/ 14 w 27"/>
                  <a:gd name="T3" fmla="*/ 5 h 12"/>
                  <a:gd name="T4" fmla="*/ 0 w 27"/>
                  <a:gd name="T5" fmla="*/ 11 h 12"/>
                  <a:gd name="T6" fmla="*/ 14 w 27"/>
                  <a:gd name="T7" fmla="*/ 5 h 12"/>
                  <a:gd name="T8" fmla="*/ 26 w 27"/>
                  <a:gd name="T9" fmla="*/ 0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7"/>
                  <a:gd name="T16" fmla="*/ 0 h 12"/>
                  <a:gd name="T17" fmla="*/ 27 w 27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7" h="12">
                    <a:moveTo>
                      <a:pt x="26" y="0"/>
                    </a:moveTo>
                    <a:lnTo>
                      <a:pt x="14" y="5"/>
                    </a:lnTo>
                    <a:lnTo>
                      <a:pt x="0" y="11"/>
                    </a:lnTo>
                    <a:lnTo>
                      <a:pt x="14" y="5"/>
                    </a:lnTo>
                    <a:lnTo>
                      <a:pt x="26" y="0"/>
                    </a:lnTo>
                  </a:path>
                </a:pathLst>
              </a:custGeom>
              <a:solidFill>
                <a:srgbClr val="FF5151"/>
              </a:solidFill>
              <a:ln w="9525" cap="rnd">
                <a:noFill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03" name="Freeform 30"/>
              <p:cNvSpPr>
                <a:spLocks/>
              </p:cNvSpPr>
              <p:nvPr/>
            </p:nvSpPr>
            <p:spPr bwMode="auto">
              <a:xfrm>
                <a:off x="3802" y="3464"/>
                <a:ext cx="45" cy="12"/>
              </a:xfrm>
              <a:custGeom>
                <a:avLst/>
                <a:gdLst>
                  <a:gd name="T0" fmla="*/ 44 w 45"/>
                  <a:gd name="T1" fmla="*/ 0 h 12"/>
                  <a:gd name="T2" fmla="*/ 30 w 45"/>
                  <a:gd name="T3" fmla="*/ 4 h 12"/>
                  <a:gd name="T4" fmla="*/ 20 w 45"/>
                  <a:gd name="T5" fmla="*/ 6 h 12"/>
                  <a:gd name="T6" fmla="*/ 11 w 45"/>
                  <a:gd name="T7" fmla="*/ 8 h 12"/>
                  <a:gd name="T8" fmla="*/ 0 w 45"/>
                  <a:gd name="T9" fmla="*/ 11 h 12"/>
                  <a:gd name="T10" fmla="*/ 11 w 45"/>
                  <a:gd name="T11" fmla="*/ 8 h 12"/>
                  <a:gd name="T12" fmla="*/ 20 w 45"/>
                  <a:gd name="T13" fmla="*/ 6 h 12"/>
                  <a:gd name="T14" fmla="*/ 30 w 45"/>
                  <a:gd name="T15" fmla="*/ 4 h 12"/>
                  <a:gd name="T16" fmla="*/ 44 w 45"/>
                  <a:gd name="T17" fmla="*/ 0 h 1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5"/>
                  <a:gd name="T28" fmla="*/ 0 h 12"/>
                  <a:gd name="T29" fmla="*/ 45 w 45"/>
                  <a:gd name="T30" fmla="*/ 12 h 1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5" h="12">
                    <a:moveTo>
                      <a:pt x="44" y="0"/>
                    </a:moveTo>
                    <a:lnTo>
                      <a:pt x="30" y="4"/>
                    </a:lnTo>
                    <a:lnTo>
                      <a:pt x="20" y="6"/>
                    </a:lnTo>
                    <a:lnTo>
                      <a:pt x="11" y="8"/>
                    </a:lnTo>
                    <a:lnTo>
                      <a:pt x="0" y="11"/>
                    </a:lnTo>
                    <a:lnTo>
                      <a:pt x="11" y="8"/>
                    </a:lnTo>
                    <a:lnTo>
                      <a:pt x="20" y="6"/>
                    </a:lnTo>
                    <a:lnTo>
                      <a:pt x="30" y="4"/>
                    </a:lnTo>
                    <a:lnTo>
                      <a:pt x="44" y="0"/>
                    </a:lnTo>
                  </a:path>
                </a:pathLst>
              </a:custGeom>
              <a:solidFill>
                <a:srgbClr val="FF5151"/>
              </a:solidFill>
              <a:ln w="9525" cap="rnd">
                <a:noFill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04" name="Freeform 31"/>
              <p:cNvSpPr>
                <a:spLocks/>
              </p:cNvSpPr>
              <p:nvPr/>
            </p:nvSpPr>
            <p:spPr bwMode="auto">
              <a:xfrm>
                <a:off x="3858" y="3452"/>
                <a:ext cx="32" cy="7"/>
              </a:xfrm>
              <a:custGeom>
                <a:avLst/>
                <a:gdLst>
                  <a:gd name="T0" fmla="*/ 31 w 32"/>
                  <a:gd name="T1" fmla="*/ 0 h 7"/>
                  <a:gd name="T2" fmla="*/ 16 w 32"/>
                  <a:gd name="T3" fmla="*/ 4 h 7"/>
                  <a:gd name="T4" fmla="*/ 0 w 32"/>
                  <a:gd name="T5" fmla="*/ 6 h 7"/>
                  <a:gd name="T6" fmla="*/ 16 w 32"/>
                  <a:gd name="T7" fmla="*/ 4 h 7"/>
                  <a:gd name="T8" fmla="*/ 31 w 32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"/>
                  <a:gd name="T16" fmla="*/ 0 h 7"/>
                  <a:gd name="T17" fmla="*/ 32 w 32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" h="7">
                    <a:moveTo>
                      <a:pt x="31" y="0"/>
                    </a:moveTo>
                    <a:lnTo>
                      <a:pt x="16" y="4"/>
                    </a:lnTo>
                    <a:lnTo>
                      <a:pt x="0" y="6"/>
                    </a:lnTo>
                    <a:lnTo>
                      <a:pt x="16" y="4"/>
                    </a:lnTo>
                    <a:lnTo>
                      <a:pt x="31" y="0"/>
                    </a:lnTo>
                  </a:path>
                </a:pathLst>
              </a:custGeom>
              <a:solidFill>
                <a:srgbClr val="FF5151"/>
              </a:solidFill>
              <a:ln w="9525" cap="rnd">
                <a:noFill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05" name="Freeform 32"/>
              <p:cNvSpPr>
                <a:spLocks/>
              </p:cNvSpPr>
              <p:nvPr/>
            </p:nvSpPr>
            <p:spPr bwMode="auto">
              <a:xfrm>
                <a:off x="3660" y="3494"/>
                <a:ext cx="32" cy="4"/>
              </a:xfrm>
              <a:custGeom>
                <a:avLst/>
                <a:gdLst>
                  <a:gd name="T0" fmla="*/ 31 w 32"/>
                  <a:gd name="T1" fmla="*/ 0 h 4"/>
                  <a:gd name="T2" fmla="*/ 15 w 32"/>
                  <a:gd name="T3" fmla="*/ 2 h 4"/>
                  <a:gd name="T4" fmla="*/ 0 w 32"/>
                  <a:gd name="T5" fmla="*/ 3 h 4"/>
                  <a:gd name="T6" fmla="*/ 15 w 32"/>
                  <a:gd name="T7" fmla="*/ 2 h 4"/>
                  <a:gd name="T8" fmla="*/ 31 w 32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"/>
                  <a:gd name="T16" fmla="*/ 0 h 4"/>
                  <a:gd name="T17" fmla="*/ 32 w 32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" h="4">
                    <a:moveTo>
                      <a:pt x="31" y="0"/>
                    </a:moveTo>
                    <a:lnTo>
                      <a:pt x="15" y="2"/>
                    </a:lnTo>
                    <a:lnTo>
                      <a:pt x="0" y="3"/>
                    </a:lnTo>
                    <a:lnTo>
                      <a:pt x="15" y="2"/>
                    </a:lnTo>
                    <a:lnTo>
                      <a:pt x="31" y="0"/>
                    </a:lnTo>
                  </a:path>
                </a:pathLst>
              </a:custGeom>
              <a:solidFill>
                <a:srgbClr val="FF5151"/>
              </a:solidFill>
              <a:ln w="9525" cap="rnd">
                <a:noFill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06" name="Freeform 33"/>
              <p:cNvSpPr>
                <a:spLocks/>
              </p:cNvSpPr>
              <p:nvPr/>
            </p:nvSpPr>
            <p:spPr bwMode="auto">
              <a:xfrm>
                <a:off x="3438" y="3496"/>
                <a:ext cx="20" cy="2"/>
              </a:xfrm>
              <a:custGeom>
                <a:avLst/>
                <a:gdLst>
                  <a:gd name="T0" fmla="*/ 19 w 20"/>
                  <a:gd name="T1" fmla="*/ 0 h 2"/>
                  <a:gd name="T2" fmla="*/ 9 w 20"/>
                  <a:gd name="T3" fmla="*/ 0 h 2"/>
                  <a:gd name="T4" fmla="*/ 0 w 20"/>
                  <a:gd name="T5" fmla="*/ 1 h 2"/>
                  <a:gd name="T6" fmla="*/ 9 w 20"/>
                  <a:gd name="T7" fmla="*/ 0 h 2"/>
                  <a:gd name="T8" fmla="*/ 19 w 20"/>
                  <a:gd name="T9" fmla="*/ 0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0"/>
                  <a:gd name="T16" fmla="*/ 0 h 2"/>
                  <a:gd name="T17" fmla="*/ 20 w 20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0" h="2">
                    <a:moveTo>
                      <a:pt x="19" y="0"/>
                    </a:moveTo>
                    <a:lnTo>
                      <a:pt x="9" y="0"/>
                    </a:lnTo>
                    <a:lnTo>
                      <a:pt x="0" y="1"/>
                    </a:lnTo>
                    <a:lnTo>
                      <a:pt x="9" y="0"/>
                    </a:lnTo>
                    <a:lnTo>
                      <a:pt x="19" y="0"/>
                    </a:lnTo>
                  </a:path>
                </a:pathLst>
              </a:custGeom>
              <a:solidFill>
                <a:srgbClr val="FF5151"/>
              </a:solidFill>
              <a:ln w="9525" cap="rnd">
                <a:noFill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07" name="Freeform 34"/>
              <p:cNvSpPr>
                <a:spLocks/>
              </p:cNvSpPr>
              <p:nvPr/>
            </p:nvSpPr>
            <p:spPr bwMode="auto">
              <a:xfrm>
                <a:off x="3609" y="3501"/>
                <a:ext cx="32" cy="1"/>
              </a:xfrm>
              <a:custGeom>
                <a:avLst/>
                <a:gdLst>
                  <a:gd name="T0" fmla="*/ 31 w 32"/>
                  <a:gd name="T1" fmla="*/ 0 h 1"/>
                  <a:gd name="T2" fmla="*/ 14 w 32"/>
                  <a:gd name="T3" fmla="*/ 0 h 1"/>
                  <a:gd name="T4" fmla="*/ 0 w 32"/>
                  <a:gd name="T5" fmla="*/ 0 h 1"/>
                  <a:gd name="T6" fmla="*/ 14 w 32"/>
                  <a:gd name="T7" fmla="*/ 0 h 1"/>
                  <a:gd name="T8" fmla="*/ 31 w 32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"/>
                  <a:gd name="T16" fmla="*/ 0 h 1"/>
                  <a:gd name="T17" fmla="*/ 32 w 32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" h="1">
                    <a:moveTo>
                      <a:pt x="31" y="0"/>
                    </a:moveTo>
                    <a:lnTo>
                      <a:pt x="14" y="0"/>
                    </a:lnTo>
                    <a:lnTo>
                      <a:pt x="0" y="0"/>
                    </a:lnTo>
                    <a:lnTo>
                      <a:pt x="14" y="0"/>
                    </a:lnTo>
                    <a:lnTo>
                      <a:pt x="31" y="0"/>
                    </a:lnTo>
                  </a:path>
                </a:pathLst>
              </a:custGeom>
              <a:solidFill>
                <a:srgbClr val="FF5151"/>
              </a:solidFill>
              <a:ln w="9525" cap="rnd">
                <a:noFill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08" name="Freeform 35"/>
              <p:cNvSpPr>
                <a:spLocks/>
              </p:cNvSpPr>
              <p:nvPr/>
            </p:nvSpPr>
            <p:spPr bwMode="auto">
              <a:xfrm>
                <a:off x="3416" y="3497"/>
                <a:ext cx="14" cy="1"/>
              </a:xfrm>
              <a:custGeom>
                <a:avLst/>
                <a:gdLst>
                  <a:gd name="T0" fmla="*/ 13 w 14"/>
                  <a:gd name="T1" fmla="*/ 0 h 1"/>
                  <a:gd name="T2" fmla="*/ 7 w 14"/>
                  <a:gd name="T3" fmla="*/ 0 h 1"/>
                  <a:gd name="T4" fmla="*/ 0 w 14"/>
                  <a:gd name="T5" fmla="*/ 0 h 1"/>
                  <a:gd name="T6" fmla="*/ 7 w 14"/>
                  <a:gd name="T7" fmla="*/ 0 h 1"/>
                  <a:gd name="T8" fmla="*/ 13 w 14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"/>
                  <a:gd name="T16" fmla="*/ 0 h 1"/>
                  <a:gd name="T17" fmla="*/ 14 w 14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" h="1">
                    <a:moveTo>
                      <a:pt x="13" y="0"/>
                    </a:moveTo>
                    <a:lnTo>
                      <a:pt x="7" y="0"/>
                    </a:lnTo>
                    <a:lnTo>
                      <a:pt x="0" y="0"/>
                    </a:lnTo>
                    <a:lnTo>
                      <a:pt x="7" y="0"/>
                    </a:lnTo>
                    <a:lnTo>
                      <a:pt x="13" y="0"/>
                    </a:lnTo>
                  </a:path>
                </a:pathLst>
              </a:custGeom>
              <a:solidFill>
                <a:srgbClr val="FF5151"/>
              </a:solidFill>
              <a:ln w="9525" cap="rnd">
                <a:noFill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09" name="Freeform 36"/>
              <p:cNvSpPr>
                <a:spLocks/>
              </p:cNvSpPr>
              <p:nvPr/>
            </p:nvSpPr>
            <p:spPr bwMode="auto">
              <a:xfrm>
                <a:off x="3505" y="3497"/>
                <a:ext cx="16" cy="5"/>
              </a:xfrm>
              <a:custGeom>
                <a:avLst/>
                <a:gdLst>
                  <a:gd name="T0" fmla="*/ 15 w 16"/>
                  <a:gd name="T1" fmla="*/ 4 h 5"/>
                  <a:gd name="T2" fmla="*/ 6 w 16"/>
                  <a:gd name="T3" fmla="*/ 2 h 5"/>
                  <a:gd name="T4" fmla="*/ 0 w 16"/>
                  <a:gd name="T5" fmla="*/ 0 h 5"/>
                  <a:gd name="T6" fmla="*/ 6 w 16"/>
                  <a:gd name="T7" fmla="*/ 2 h 5"/>
                  <a:gd name="T8" fmla="*/ 15 w 16"/>
                  <a:gd name="T9" fmla="*/ 4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5"/>
                  <a:gd name="T17" fmla="*/ 16 w 16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5">
                    <a:moveTo>
                      <a:pt x="15" y="4"/>
                    </a:moveTo>
                    <a:lnTo>
                      <a:pt x="6" y="2"/>
                    </a:lnTo>
                    <a:lnTo>
                      <a:pt x="0" y="0"/>
                    </a:lnTo>
                    <a:lnTo>
                      <a:pt x="6" y="2"/>
                    </a:lnTo>
                    <a:lnTo>
                      <a:pt x="15" y="4"/>
                    </a:lnTo>
                  </a:path>
                </a:pathLst>
              </a:custGeom>
              <a:solidFill>
                <a:srgbClr val="FF5151"/>
              </a:solidFill>
              <a:ln w="9525" cap="rnd">
                <a:noFill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10" name="Freeform 37"/>
              <p:cNvSpPr>
                <a:spLocks/>
              </p:cNvSpPr>
              <p:nvPr/>
            </p:nvSpPr>
            <p:spPr bwMode="auto">
              <a:xfrm>
                <a:off x="3393" y="3501"/>
                <a:ext cx="13" cy="1"/>
              </a:xfrm>
              <a:custGeom>
                <a:avLst/>
                <a:gdLst>
                  <a:gd name="T0" fmla="*/ 12 w 13"/>
                  <a:gd name="T1" fmla="*/ 0 h 1"/>
                  <a:gd name="T2" fmla="*/ 4 w 13"/>
                  <a:gd name="T3" fmla="*/ 0 h 1"/>
                  <a:gd name="T4" fmla="*/ 0 w 13"/>
                  <a:gd name="T5" fmla="*/ 0 h 1"/>
                  <a:gd name="T6" fmla="*/ 4 w 13"/>
                  <a:gd name="T7" fmla="*/ 0 h 1"/>
                  <a:gd name="T8" fmla="*/ 12 w 13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"/>
                  <a:gd name="T16" fmla="*/ 0 h 1"/>
                  <a:gd name="T17" fmla="*/ 13 w 13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" h="1">
                    <a:moveTo>
                      <a:pt x="12" y="0"/>
                    </a:moveTo>
                    <a:lnTo>
                      <a:pt x="4" y="0"/>
                    </a:lnTo>
                    <a:lnTo>
                      <a:pt x="0" y="0"/>
                    </a:lnTo>
                    <a:lnTo>
                      <a:pt x="4" y="0"/>
                    </a:lnTo>
                    <a:lnTo>
                      <a:pt x="12" y="0"/>
                    </a:lnTo>
                  </a:path>
                </a:pathLst>
              </a:custGeom>
              <a:solidFill>
                <a:srgbClr val="FF5151"/>
              </a:solidFill>
              <a:ln w="9525" cap="rnd">
                <a:noFill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11" name="Freeform 38"/>
              <p:cNvSpPr>
                <a:spLocks/>
              </p:cNvSpPr>
              <p:nvPr/>
            </p:nvSpPr>
            <p:spPr bwMode="auto">
              <a:xfrm>
                <a:off x="3369" y="3501"/>
                <a:ext cx="4" cy="1"/>
              </a:xfrm>
              <a:custGeom>
                <a:avLst/>
                <a:gdLst>
                  <a:gd name="T0" fmla="*/ 0 w 4"/>
                  <a:gd name="T1" fmla="*/ 0 h 1"/>
                  <a:gd name="T2" fmla="*/ 3 w 4"/>
                  <a:gd name="T3" fmla="*/ 0 h 1"/>
                  <a:gd name="T4" fmla="*/ 0 w 4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4"/>
                  <a:gd name="T10" fmla="*/ 0 h 1"/>
                  <a:gd name="T11" fmla="*/ 4 w 4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" h="1">
                    <a:moveTo>
                      <a:pt x="0" y="0"/>
                    </a:moveTo>
                    <a:lnTo>
                      <a:pt x="3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5151"/>
              </a:solidFill>
              <a:ln w="9525" cap="rnd">
                <a:noFill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12" name="Freeform 39"/>
              <p:cNvSpPr>
                <a:spLocks/>
              </p:cNvSpPr>
              <p:nvPr/>
            </p:nvSpPr>
            <p:spPr bwMode="auto">
              <a:xfrm>
                <a:off x="3483" y="3497"/>
                <a:ext cx="16" cy="1"/>
              </a:xfrm>
              <a:custGeom>
                <a:avLst/>
                <a:gdLst>
                  <a:gd name="T0" fmla="*/ 15 w 16"/>
                  <a:gd name="T1" fmla="*/ 0 h 1"/>
                  <a:gd name="T2" fmla="*/ 6 w 16"/>
                  <a:gd name="T3" fmla="*/ 0 h 1"/>
                  <a:gd name="T4" fmla="*/ 0 w 16"/>
                  <a:gd name="T5" fmla="*/ 0 h 1"/>
                  <a:gd name="T6" fmla="*/ 6 w 16"/>
                  <a:gd name="T7" fmla="*/ 0 h 1"/>
                  <a:gd name="T8" fmla="*/ 15 w 16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"/>
                  <a:gd name="T17" fmla="*/ 16 w 16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">
                    <a:moveTo>
                      <a:pt x="15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15" y="0"/>
                    </a:lnTo>
                  </a:path>
                </a:pathLst>
              </a:custGeom>
              <a:solidFill>
                <a:srgbClr val="FF5151"/>
              </a:solidFill>
              <a:ln w="9525" cap="rnd">
                <a:noFill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13" name="Freeform 40"/>
              <p:cNvSpPr>
                <a:spLocks/>
              </p:cNvSpPr>
              <p:nvPr/>
            </p:nvSpPr>
            <p:spPr bwMode="auto">
              <a:xfrm>
                <a:off x="3546" y="3501"/>
                <a:ext cx="50" cy="3"/>
              </a:xfrm>
              <a:custGeom>
                <a:avLst/>
                <a:gdLst>
                  <a:gd name="T0" fmla="*/ 49 w 50"/>
                  <a:gd name="T1" fmla="*/ 0 h 3"/>
                  <a:gd name="T2" fmla="*/ 35 w 50"/>
                  <a:gd name="T3" fmla="*/ 0 h 3"/>
                  <a:gd name="T4" fmla="*/ 23 w 50"/>
                  <a:gd name="T5" fmla="*/ 0 h 3"/>
                  <a:gd name="T6" fmla="*/ 12 w 50"/>
                  <a:gd name="T7" fmla="*/ 0 h 3"/>
                  <a:gd name="T8" fmla="*/ 0 w 50"/>
                  <a:gd name="T9" fmla="*/ 2 h 3"/>
                  <a:gd name="T10" fmla="*/ 12 w 50"/>
                  <a:gd name="T11" fmla="*/ 0 h 3"/>
                  <a:gd name="T12" fmla="*/ 23 w 50"/>
                  <a:gd name="T13" fmla="*/ 0 h 3"/>
                  <a:gd name="T14" fmla="*/ 35 w 50"/>
                  <a:gd name="T15" fmla="*/ 0 h 3"/>
                  <a:gd name="T16" fmla="*/ 49 w 50"/>
                  <a:gd name="T17" fmla="*/ 0 h 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0"/>
                  <a:gd name="T28" fmla="*/ 0 h 3"/>
                  <a:gd name="T29" fmla="*/ 50 w 50"/>
                  <a:gd name="T30" fmla="*/ 3 h 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0" h="3">
                    <a:moveTo>
                      <a:pt x="49" y="0"/>
                    </a:moveTo>
                    <a:lnTo>
                      <a:pt x="35" y="0"/>
                    </a:lnTo>
                    <a:lnTo>
                      <a:pt x="23" y="0"/>
                    </a:lnTo>
                    <a:lnTo>
                      <a:pt x="12" y="0"/>
                    </a:lnTo>
                    <a:lnTo>
                      <a:pt x="0" y="2"/>
                    </a:lnTo>
                    <a:lnTo>
                      <a:pt x="12" y="0"/>
                    </a:lnTo>
                    <a:lnTo>
                      <a:pt x="23" y="0"/>
                    </a:lnTo>
                    <a:lnTo>
                      <a:pt x="35" y="0"/>
                    </a:lnTo>
                    <a:lnTo>
                      <a:pt x="49" y="0"/>
                    </a:lnTo>
                  </a:path>
                </a:pathLst>
              </a:custGeom>
              <a:solidFill>
                <a:srgbClr val="FF5151"/>
              </a:solidFill>
              <a:ln w="9525" cap="rnd">
                <a:noFill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14" name="Freeform 41"/>
              <p:cNvSpPr>
                <a:spLocks/>
              </p:cNvSpPr>
              <p:nvPr/>
            </p:nvSpPr>
            <p:spPr bwMode="auto">
              <a:xfrm>
                <a:off x="3347" y="1587"/>
                <a:ext cx="1020" cy="1846"/>
              </a:xfrm>
              <a:custGeom>
                <a:avLst/>
                <a:gdLst>
                  <a:gd name="T0" fmla="*/ 981 w 1020"/>
                  <a:gd name="T1" fmla="*/ 1145 h 1846"/>
                  <a:gd name="T2" fmla="*/ 958 w 1020"/>
                  <a:gd name="T3" fmla="*/ 1089 h 1846"/>
                  <a:gd name="T4" fmla="*/ 941 w 1020"/>
                  <a:gd name="T5" fmla="*/ 1037 h 1846"/>
                  <a:gd name="T6" fmla="*/ 922 w 1020"/>
                  <a:gd name="T7" fmla="*/ 982 h 1846"/>
                  <a:gd name="T8" fmla="*/ 901 w 1020"/>
                  <a:gd name="T9" fmla="*/ 930 h 1846"/>
                  <a:gd name="T10" fmla="*/ 875 w 1020"/>
                  <a:gd name="T11" fmla="*/ 876 h 1846"/>
                  <a:gd name="T12" fmla="*/ 847 w 1020"/>
                  <a:gd name="T13" fmla="*/ 828 h 1846"/>
                  <a:gd name="T14" fmla="*/ 819 w 1020"/>
                  <a:gd name="T15" fmla="*/ 779 h 1846"/>
                  <a:gd name="T16" fmla="*/ 795 w 1020"/>
                  <a:gd name="T17" fmla="*/ 732 h 1846"/>
                  <a:gd name="T18" fmla="*/ 773 w 1020"/>
                  <a:gd name="T19" fmla="*/ 683 h 1846"/>
                  <a:gd name="T20" fmla="*/ 751 w 1020"/>
                  <a:gd name="T21" fmla="*/ 635 h 1846"/>
                  <a:gd name="T22" fmla="*/ 732 w 1020"/>
                  <a:gd name="T23" fmla="*/ 584 h 1846"/>
                  <a:gd name="T24" fmla="*/ 719 w 1020"/>
                  <a:gd name="T25" fmla="*/ 536 h 1846"/>
                  <a:gd name="T26" fmla="*/ 702 w 1020"/>
                  <a:gd name="T27" fmla="*/ 486 h 1846"/>
                  <a:gd name="T28" fmla="*/ 685 w 1020"/>
                  <a:gd name="T29" fmla="*/ 433 h 1846"/>
                  <a:gd name="T30" fmla="*/ 669 w 1020"/>
                  <a:gd name="T31" fmla="*/ 383 h 1846"/>
                  <a:gd name="T32" fmla="*/ 655 w 1020"/>
                  <a:gd name="T33" fmla="*/ 332 h 1846"/>
                  <a:gd name="T34" fmla="*/ 637 w 1020"/>
                  <a:gd name="T35" fmla="*/ 282 h 1846"/>
                  <a:gd name="T36" fmla="*/ 622 w 1020"/>
                  <a:gd name="T37" fmla="*/ 232 h 1846"/>
                  <a:gd name="T38" fmla="*/ 607 w 1020"/>
                  <a:gd name="T39" fmla="*/ 173 h 1846"/>
                  <a:gd name="T40" fmla="*/ 596 w 1020"/>
                  <a:gd name="T41" fmla="*/ 106 h 1846"/>
                  <a:gd name="T42" fmla="*/ 583 w 1020"/>
                  <a:gd name="T43" fmla="*/ 39 h 1846"/>
                  <a:gd name="T44" fmla="*/ 551 w 1020"/>
                  <a:gd name="T45" fmla="*/ 17 h 1846"/>
                  <a:gd name="T46" fmla="*/ 490 w 1020"/>
                  <a:gd name="T47" fmla="*/ 57 h 1846"/>
                  <a:gd name="T48" fmla="*/ 427 w 1020"/>
                  <a:gd name="T49" fmla="*/ 95 h 1846"/>
                  <a:gd name="T50" fmla="*/ 363 w 1020"/>
                  <a:gd name="T51" fmla="*/ 127 h 1846"/>
                  <a:gd name="T52" fmla="*/ 314 w 1020"/>
                  <a:gd name="T53" fmla="*/ 136 h 1846"/>
                  <a:gd name="T54" fmla="*/ 246 w 1020"/>
                  <a:gd name="T55" fmla="*/ 151 h 1846"/>
                  <a:gd name="T56" fmla="*/ 166 w 1020"/>
                  <a:gd name="T57" fmla="*/ 155 h 1846"/>
                  <a:gd name="T58" fmla="*/ 89 w 1020"/>
                  <a:gd name="T59" fmla="*/ 142 h 1846"/>
                  <a:gd name="T60" fmla="*/ 48 w 1020"/>
                  <a:gd name="T61" fmla="*/ 166 h 1846"/>
                  <a:gd name="T62" fmla="*/ 54 w 1020"/>
                  <a:gd name="T63" fmla="*/ 230 h 1846"/>
                  <a:gd name="T64" fmla="*/ 63 w 1020"/>
                  <a:gd name="T65" fmla="*/ 273 h 1846"/>
                  <a:gd name="T66" fmla="*/ 70 w 1020"/>
                  <a:gd name="T67" fmla="*/ 331 h 1846"/>
                  <a:gd name="T68" fmla="*/ 76 w 1020"/>
                  <a:gd name="T69" fmla="*/ 372 h 1846"/>
                  <a:gd name="T70" fmla="*/ 82 w 1020"/>
                  <a:gd name="T71" fmla="*/ 417 h 1846"/>
                  <a:gd name="T72" fmla="*/ 84 w 1020"/>
                  <a:gd name="T73" fmla="*/ 474 h 1846"/>
                  <a:gd name="T74" fmla="*/ 89 w 1020"/>
                  <a:gd name="T75" fmla="*/ 515 h 1846"/>
                  <a:gd name="T76" fmla="*/ 91 w 1020"/>
                  <a:gd name="T77" fmla="*/ 559 h 1846"/>
                  <a:gd name="T78" fmla="*/ 91 w 1020"/>
                  <a:gd name="T79" fmla="*/ 600 h 1846"/>
                  <a:gd name="T80" fmla="*/ 91 w 1020"/>
                  <a:gd name="T81" fmla="*/ 643 h 1846"/>
                  <a:gd name="T82" fmla="*/ 91 w 1020"/>
                  <a:gd name="T83" fmla="*/ 685 h 1846"/>
                  <a:gd name="T84" fmla="*/ 84 w 1020"/>
                  <a:gd name="T85" fmla="*/ 738 h 1846"/>
                  <a:gd name="T86" fmla="*/ 79 w 1020"/>
                  <a:gd name="T87" fmla="*/ 790 h 1846"/>
                  <a:gd name="T88" fmla="*/ 67 w 1020"/>
                  <a:gd name="T89" fmla="*/ 842 h 1846"/>
                  <a:gd name="T90" fmla="*/ 51 w 1020"/>
                  <a:gd name="T91" fmla="*/ 895 h 1846"/>
                  <a:gd name="T92" fmla="*/ 28 w 1020"/>
                  <a:gd name="T93" fmla="*/ 945 h 1846"/>
                  <a:gd name="T94" fmla="*/ 9 w 1020"/>
                  <a:gd name="T95" fmla="*/ 995 h 1846"/>
                  <a:gd name="T96" fmla="*/ 594 w 1020"/>
                  <a:gd name="T97" fmla="*/ 1845 h 1846"/>
                  <a:gd name="T98" fmla="*/ 667 w 1020"/>
                  <a:gd name="T99" fmla="*/ 1814 h 1846"/>
                  <a:gd name="T100" fmla="*/ 741 w 1020"/>
                  <a:gd name="T101" fmla="*/ 1778 h 1846"/>
                  <a:gd name="T102" fmla="*/ 812 w 1020"/>
                  <a:gd name="T103" fmla="*/ 1739 h 1846"/>
                  <a:gd name="T104" fmla="*/ 881 w 1020"/>
                  <a:gd name="T105" fmla="*/ 1686 h 1846"/>
                  <a:gd name="T106" fmla="*/ 937 w 1020"/>
                  <a:gd name="T107" fmla="*/ 1629 h 1846"/>
                  <a:gd name="T108" fmla="*/ 965 w 1020"/>
                  <a:gd name="T109" fmla="*/ 1588 h 1846"/>
                  <a:gd name="T110" fmla="*/ 984 w 1020"/>
                  <a:gd name="T111" fmla="*/ 1544 h 1846"/>
                  <a:gd name="T112" fmla="*/ 1002 w 1020"/>
                  <a:gd name="T113" fmla="*/ 1499 h 1846"/>
                  <a:gd name="T114" fmla="*/ 1010 w 1020"/>
                  <a:gd name="T115" fmla="*/ 1450 h 1846"/>
                  <a:gd name="T116" fmla="*/ 1015 w 1020"/>
                  <a:gd name="T117" fmla="*/ 1401 h 1846"/>
                  <a:gd name="T118" fmla="*/ 1017 w 1020"/>
                  <a:gd name="T119" fmla="*/ 1352 h 1846"/>
                  <a:gd name="T120" fmla="*/ 1015 w 1020"/>
                  <a:gd name="T121" fmla="*/ 1302 h 1846"/>
                  <a:gd name="T122" fmla="*/ 1008 w 1020"/>
                  <a:gd name="T123" fmla="*/ 1253 h 1846"/>
                  <a:gd name="T124" fmla="*/ 1000 w 1020"/>
                  <a:gd name="T125" fmla="*/ 1206 h 184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1020"/>
                  <a:gd name="T190" fmla="*/ 0 h 1846"/>
                  <a:gd name="T191" fmla="*/ 1020 w 1020"/>
                  <a:gd name="T192" fmla="*/ 1846 h 184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1020" h="1846">
                    <a:moveTo>
                      <a:pt x="995" y="1188"/>
                    </a:moveTo>
                    <a:lnTo>
                      <a:pt x="991" y="1177"/>
                    </a:lnTo>
                    <a:lnTo>
                      <a:pt x="986" y="1165"/>
                    </a:lnTo>
                    <a:lnTo>
                      <a:pt x="984" y="1154"/>
                    </a:lnTo>
                    <a:lnTo>
                      <a:pt x="981" y="1145"/>
                    </a:lnTo>
                    <a:lnTo>
                      <a:pt x="974" y="1133"/>
                    </a:lnTo>
                    <a:lnTo>
                      <a:pt x="972" y="1123"/>
                    </a:lnTo>
                    <a:lnTo>
                      <a:pt x="967" y="1111"/>
                    </a:lnTo>
                    <a:lnTo>
                      <a:pt x="965" y="1102"/>
                    </a:lnTo>
                    <a:lnTo>
                      <a:pt x="958" y="1089"/>
                    </a:lnTo>
                    <a:lnTo>
                      <a:pt x="956" y="1078"/>
                    </a:lnTo>
                    <a:lnTo>
                      <a:pt x="953" y="1068"/>
                    </a:lnTo>
                    <a:lnTo>
                      <a:pt x="948" y="1057"/>
                    </a:lnTo>
                    <a:lnTo>
                      <a:pt x="944" y="1046"/>
                    </a:lnTo>
                    <a:lnTo>
                      <a:pt x="941" y="1037"/>
                    </a:lnTo>
                    <a:lnTo>
                      <a:pt x="937" y="1023"/>
                    </a:lnTo>
                    <a:lnTo>
                      <a:pt x="935" y="1016"/>
                    </a:lnTo>
                    <a:lnTo>
                      <a:pt x="928" y="1003"/>
                    </a:lnTo>
                    <a:lnTo>
                      <a:pt x="927" y="994"/>
                    </a:lnTo>
                    <a:lnTo>
                      <a:pt x="922" y="982"/>
                    </a:lnTo>
                    <a:lnTo>
                      <a:pt x="918" y="971"/>
                    </a:lnTo>
                    <a:lnTo>
                      <a:pt x="913" y="960"/>
                    </a:lnTo>
                    <a:lnTo>
                      <a:pt x="909" y="950"/>
                    </a:lnTo>
                    <a:lnTo>
                      <a:pt x="902" y="938"/>
                    </a:lnTo>
                    <a:lnTo>
                      <a:pt x="901" y="930"/>
                    </a:lnTo>
                    <a:lnTo>
                      <a:pt x="896" y="917"/>
                    </a:lnTo>
                    <a:lnTo>
                      <a:pt x="890" y="907"/>
                    </a:lnTo>
                    <a:lnTo>
                      <a:pt x="885" y="897"/>
                    </a:lnTo>
                    <a:lnTo>
                      <a:pt x="878" y="887"/>
                    </a:lnTo>
                    <a:lnTo>
                      <a:pt x="875" y="876"/>
                    </a:lnTo>
                    <a:lnTo>
                      <a:pt x="868" y="865"/>
                    </a:lnTo>
                    <a:lnTo>
                      <a:pt x="864" y="857"/>
                    </a:lnTo>
                    <a:lnTo>
                      <a:pt x="859" y="848"/>
                    </a:lnTo>
                    <a:lnTo>
                      <a:pt x="853" y="836"/>
                    </a:lnTo>
                    <a:lnTo>
                      <a:pt x="847" y="828"/>
                    </a:lnTo>
                    <a:lnTo>
                      <a:pt x="842" y="818"/>
                    </a:lnTo>
                    <a:lnTo>
                      <a:pt x="836" y="809"/>
                    </a:lnTo>
                    <a:lnTo>
                      <a:pt x="829" y="797"/>
                    </a:lnTo>
                    <a:lnTo>
                      <a:pt x="824" y="788"/>
                    </a:lnTo>
                    <a:lnTo>
                      <a:pt x="819" y="779"/>
                    </a:lnTo>
                    <a:lnTo>
                      <a:pt x="817" y="771"/>
                    </a:lnTo>
                    <a:lnTo>
                      <a:pt x="812" y="760"/>
                    </a:lnTo>
                    <a:lnTo>
                      <a:pt x="805" y="751"/>
                    </a:lnTo>
                    <a:lnTo>
                      <a:pt x="801" y="742"/>
                    </a:lnTo>
                    <a:lnTo>
                      <a:pt x="795" y="732"/>
                    </a:lnTo>
                    <a:lnTo>
                      <a:pt x="791" y="722"/>
                    </a:lnTo>
                    <a:lnTo>
                      <a:pt x="786" y="714"/>
                    </a:lnTo>
                    <a:lnTo>
                      <a:pt x="782" y="704"/>
                    </a:lnTo>
                    <a:lnTo>
                      <a:pt x="777" y="695"/>
                    </a:lnTo>
                    <a:lnTo>
                      <a:pt x="773" y="683"/>
                    </a:lnTo>
                    <a:lnTo>
                      <a:pt x="767" y="674"/>
                    </a:lnTo>
                    <a:lnTo>
                      <a:pt x="765" y="663"/>
                    </a:lnTo>
                    <a:lnTo>
                      <a:pt x="760" y="655"/>
                    </a:lnTo>
                    <a:lnTo>
                      <a:pt x="756" y="645"/>
                    </a:lnTo>
                    <a:lnTo>
                      <a:pt x="751" y="635"/>
                    </a:lnTo>
                    <a:lnTo>
                      <a:pt x="747" y="624"/>
                    </a:lnTo>
                    <a:lnTo>
                      <a:pt x="745" y="614"/>
                    </a:lnTo>
                    <a:lnTo>
                      <a:pt x="739" y="606"/>
                    </a:lnTo>
                    <a:lnTo>
                      <a:pt x="739" y="594"/>
                    </a:lnTo>
                    <a:lnTo>
                      <a:pt x="732" y="584"/>
                    </a:lnTo>
                    <a:lnTo>
                      <a:pt x="732" y="575"/>
                    </a:lnTo>
                    <a:lnTo>
                      <a:pt x="728" y="566"/>
                    </a:lnTo>
                    <a:lnTo>
                      <a:pt x="723" y="555"/>
                    </a:lnTo>
                    <a:lnTo>
                      <a:pt x="719" y="545"/>
                    </a:lnTo>
                    <a:lnTo>
                      <a:pt x="719" y="536"/>
                    </a:lnTo>
                    <a:lnTo>
                      <a:pt x="713" y="527"/>
                    </a:lnTo>
                    <a:lnTo>
                      <a:pt x="711" y="515"/>
                    </a:lnTo>
                    <a:lnTo>
                      <a:pt x="706" y="504"/>
                    </a:lnTo>
                    <a:lnTo>
                      <a:pt x="704" y="497"/>
                    </a:lnTo>
                    <a:lnTo>
                      <a:pt x="702" y="486"/>
                    </a:lnTo>
                    <a:lnTo>
                      <a:pt x="697" y="474"/>
                    </a:lnTo>
                    <a:lnTo>
                      <a:pt x="693" y="465"/>
                    </a:lnTo>
                    <a:lnTo>
                      <a:pt x="693" y="456"/>
                    </a:lnTo>
                    <a:lnTo>
                      <a:pt x="687" y="445"/>
                    </a:lnTo>
                    <a:lnTo>
                      <a:pt x="685" y="433"/>
                    </a:lnTo>
                    <a:lnTo>
                      <a:pt x="680" y="424"/>
                    </a:lnTo>
                    <a:lnTo>
                      <a:pt x="678" y="415"/>
                    </a:lnTo>
                    <a:lnTo>
                      <a:pt x="676" y="403"/>
                    </a:lnTo>
                    <a:lnTo>
                      <a:pt x="674" y="394"/>
                    </a:lnTo>
                    <a:lnTo>
                      <a:pt x="669" y="383"/>
                    </a:lnTo>
                    <a:lnTo>
                      <a:pt x="667" y="374"/>
                    </a:lnTo>
                    <a:lnTo>
                      <a:pt x="662" y="362"/>
                    </a:lnTo>
                    <a:lnTo>
                      <a:pt x="661" y="353"/>
                    </a:lnTo>
                    <a:lnTo>
                      <a:pt x="657" y="342"/>
                    </a:lnTo>
                    <a:lnTo>
                      <a:pt x="655" y="332"/>
                    </a:lnTo>
                    <a:lnTo>
                      <a:pt x="650" y="323"/>
                    </a:lnTo>
                    <a:lnTo>
                      <a:pt x="648" y="312"/>
                    </a:lnTo>
                    <a:lnTo>
                      <a:pt x="643" y="301"/>
                    </a:lnTo>
                    <a:lnTo>
                      <a:pt x="641" y="291"/>
                    </a:lnTo>
                    <a:lnTo>
                      <a:pt x="637" y="282"/>
                    </a:lnTo>
                    <a:lnTo>
                      <a:pt x="635" y="271"/>
                    </a:lnTo>
                    <a:lnTo>
                      <a:pt x="631" y="262"/>
                    </a:lnTo>
                    <a:lnTo>
                      <a:pt x="629" y="252"/>
                    </a:lnTo>
                    <a:lnTo>
                      <a:pt x="624" y="242"/>
                    </a:lnTo>
                    <a:lnTo>
                      <a:pt x="622" y="232"/>
                    </a:lnTo>
                    <a:lnTo>
                      <a:pt x="617" y="222"/>
                    </a:lnTo>
                    <a:lnTo>
                      <a:pt x="615" y="213"/>
                    </a:lnTo>
                    <a:lnTo>
                      <a:pt x="611" y="200"/>
                    </a:lnTo>
                    <a:lnTo>
                      <a:pt x="610" y="187"/>
                    </a:lnTo>
                    <a:lnTo>
                      <a:pt x="607" y="173"/>
                    </a:lnTo>
                    <a:lnTo>
                      <a:pt x="605" y="159"/>
                    </a:lnTo>
                    <a:lnTo>
                      <a:pt x="603" y="146"/>
                    </a:lnTo>
                    <a:lnTo>
                      <a:pt x="601" y="132"/>
                    </a:lnTo>
                    <a:lnTo>
                      <a:pt x="598" y="118"/>
                    </a:lnTo>
                    <a:lnTo>
                      <a:pt x="596" y="106"/>
                    </a:lnTo>
                    <a:lnTo>
                      <a:pt x="594" y="93"/>
                    </a:lnTo>
                    <a:lnTo>
                      <a:pt x="592" y="80"/>
                    </a:lnTo>
                    <a:lnTo>
                      <a:pt x="587" y="65"/>
                    </a:lnTo>
                    <a:lnTo>
                      <a:pt x="585" y="55"/>
                    </a:lnTo>
                    <a:lnTo>
                      <a:pt x="583" y="39"/>
                    </a:lnTo>
                    <a:lnTo>
                      <a:pt x="581" y="26"/>
                    </a:lnTo>
                    <a:lnTo>
                      <a:pt x="579" y="13"/>
                    </a:lnTo>
                    <a:lnTo>
                      <a:pt x="577" y="0"/>
                    </a:lnTo>
                    <a:lnTo>
                      <a:pt x="563" y="10"/>
                    </a:lnTo>
                    <a:lnTo>
                      <a:pt x="551" y="17"/>
                    </a:lnTo>
                    <a:lnTo>
                      <a:pt x="538" y="24"/>
                    </a:lnTo>
                    <a:lnTo>
                      <a:pt x="527" y="33"/>
                    </a:lnTo>
                    <a:lnTo>
                      <a:pt x="514" y="41"/>
                    </a:lnTo>
                    <a:lnTo>
                      <a:pt x="502" y="51"/>
                    </a:lnTo>
                    <a:lnTo>
                      <a:pt x="490" y="57"/>
                    </a:lnTo>
                    <a:lnTo>
                      <a:pt x="479" y="67"/>
                    </a:lnTo>
                    <a:lnTo>
                      <a:pt x="467" y="73"/>
                    </a:lnTo>
                    <a:lnTo>
                      <a:pt x="453" y="80"/>
                    </a:lnTo>
                    <a:lnTo>
                      <a:pt x="441" y="88"/>
                    </a:lnTo>
                    <a:lnTo>
                      <a:pt x="427" y="95"/>
                    </a:lnTo>
                    <a:lnTo>
                      <a:pt x="413" y="102"/>
                    </a:lnTo>
                    <a:lnTo>
                      <a:pt x="399" y="108"/>
                    </a:lnTo>
                    <a:lnTo>
                      <a:pt x="385" y="114"/>
                    </a:lnTo>
                    <a:lnTo>
                      <a:pt x="373" y="122"/>
                    </a:lnTo>
                    <a:lnTo>
                      <a:pt x="363" y="127"/>
                    </a:lnTo>
                    <a:lnTo>
                      <a:pt x="352" y="130"/>
                    </a:lnTo>
                    <a:lnTo>
                      <a:pt x="342" y="132"/>
                    </a:lnTo>
                    <a:lnTo>
                      <a:pt x="333" y="132"/>
                    </a:lnTo>
                    <a:lnTo>
                      <a:pt x="322" y="132"/>
                    </a:lnTo>
                    <a:lnTo>
                      <a:pt x="314" y="136"/>
                    </a:lnTo>
                    <a:lnTo>
                      <a:pt x="303" y="140"/>
                    </a:lnTo>
                    <a:lnTo>
                      <a:pt x="291" y="148"/>
                    </a:lnTo>
                    <a:lnTo>
                      <a:pt x="277" y="149"/>
                    </a:lnTo>
                    <a:lnTo>
                      <a:pt x="262" y="151"/>
                    </a:lnTo>
                    <a:lnTo>
                      <a:pt x="246" y="151"/>
                    </a:lnTo>
                    <a:lnTo>
                      <a:pt x="232" y="155"/>
                    </a:lnTo>
                    <a:lnTo>
                      <a:pt x="214" y="155"/>
                    </a:lnTo>
                    <a:lnTo>
                      <a:pt x="199" y="155"/>
                    </a:lnTo>
                    <a:lnTo>
                      <a:pt x="184" y="155"/>
                    </a:lnTo>
                    <a:lnTo>
                      <a:pt x="166" y="155"/>
                    </a:lnTo>
                    <a:lnTo>
                      <a:pt x="152" y="151"/>
                    </a:lnTo>
                    <a:lnTo>
                      <a:pt x="136" y="151"/>
                    </a:lnTo>
                    <a:lnTo>
                      <a:pt x="121" y="149"/>
                    </a:lnTo>
                    <a:lnTo>
                      <a:pt x="106" y="148"/>
                    </a:lnTo>
                    <a:lnTo>
                      <a:pt x="89" y="142"/>
                    </a:lnTo>
                    <a:lnTo>
                      <a:pt x="76" y="138"/>
                    </a:lnTo>
                    <a:lnTo>
                      <a:pt x="61" y="132"/>
                    </a:lnTo>
                    <a:lnTo>
                      <a:pt x="48" y="130"/>
                    </a:lnTo>
                    <a:lnTo>
                      <a:pt x="48" y="151"/>
                    </a:lnTo>
                    <a:lnTo>
                      <a:pt x="48" y="166"/>
                    </a:lnTo>
                    <a:lnTo>
                      <a:pt x="51" y="183"/>
                    </a:lnTo>
                    <a:lnTo>
                      <a:pt x="52" y="200"/>
                    </a:lnTo>
                    <a:lnTo>
                      <a:pt x="54" y="215"/>
                    </a:lnTo>
                    <a:lnTo>
                      <a:pt x="54" y="222"/>
                    </a:lnTo>
                    <a:lnTo>
                      <a:pt x="54" y="230"/>
                    </a:lnTo>
                    <a:lnTo>
                      <a:pt x="56" y="240"/>
                    </a:lnTo>
                    <a:lnTo>
                      <a:pt x="58" y="248"/>
                    </a:lnTo>
                    <a:lnTo>
                      <a:pt x="58" y="256"/>
                    </a:lnTo>
                    <a:lnTo>
                      <a:pt x="61" y="263"/>
                    </a:lnTo>
                    <a:lnTo>
                      <a:pt x="63" y="273"/>
                    </a:lnTo>
                    <a:lnTo>
                      <a:pt x="65" y="282"/>
                    </a:lnTo>
                    <a:lnTo>
                      <a:pt x="67" y="297"/>
                    </a:lnTo>
                    <a:lnTo>
                      <a:pt x="67" y="314"/>
                    </a:lnTo>
                    <a:lnTo>
                      <a:pt x="67" y="321"/>
                    </a:lnTo>
                    <a:lnTo>
                      <a:pt x="70" y="331"/>
                    </a:lnTo>
                    <a:lnTo>
                      <a:pt x="72" y="338"/>
                    </a:lnTo>
                    <a:lnTo>
                      <a:pt x="74" y="348"/>
                    </a:lnTo>
                    <a:lnTo>
                      <a:pt x="74" y="356"/>
                    </a:lnTo>
                    <a:lnTo>
                      <a:pt x="76" y="364"/>
                    </a:lnTo>
                    <a:lnTo>
                      <a:pt x="76" y="372"/>
                    </a:lnTo>
                    <a:lnTo>
                      <a:pt x="79" y="381"/>
                    </a:lnTo>
                    <a:lnTo>
                      <a:pt x="79" y="388"/>
                    </a:lnTo>
                    <a:lnTo>
                      <a:pt x="79" y="398"/>
                    </a:lnTo>
                    <a:lnTo>
                      <a:pt x="80" y="407"/>
                    </a:lnTo>
                    <a:lnTo>
                      <a:pt x="82" y="417"/>
                    </a:lnTo>
                    <a:lnTo>
                      <a:pt x="82" y="431"/>
                    </a:lnTo>
                    <a:lnTo>
                      <a:pt x="82" y="448"/>
                    </a:lnTo>
                    <a:lnTo>
                      <a:pt x="82" y="456"/>
                    </a:lnTo>
                    <a:lnTo>
                      <a:pt x="84" y="465"/>
                    </a:lnTo>
                    <a:lnTo>
                      <a:pt x="84" y="474"/>
                    </a:lnTo>
                    <a:lnTo>
                      <a:pt x="87" y="482"/>
                    </a:lnTo>
                    <a:lnTo>
                      <a:pt x="87" y="490"/>
                    </a:lnTo>
                    <a:lnTo>
                      <a:pt x="87" y="498"/>
                    </a:lnTo>
                    <a:lnTo>
                      <a:pt x="87" y="506"/>
                    </a:lnTo>
                    <a:lnTo>
                      <a:pt x="89" y="515"/>
                    </a:lnTo>
                    <a:lnTo>
                      <a:pt x="89" y="523"/>
                    </a:lnTo>
                    <a:lnTo>
                      <a:pt x="89" y="533"/>
                    </a:lnTo>
                    <a:lnTo>
                      <a:pt x="89" y="541"/>
                    </a:lnTo>
                    <a:lnTo>
                      <a:pt x="91" y="551"/>
                    </a:lnTo>
                    <a:lnTo>
                      <a:pt x="91" y="559"/>
                    </a:lnTo>
                    <a:lnTo>
                      <a:pt x="91" y="566"/>
                    </a:lnTo>
                    <a:lnTo>
                      <a:pt x="91" y="575"/>
                    </a:lnTo>
                    <a:lnTo>
                      <a:pt x="91" y="584"/>
                    </a:lnTo>
                    <a:lnTo>
                      <a:pt x="91" y="590"/>
                    </a:lnTo>
                    <a:lnTo>
                      <a:pt x="91" y="600"/>
                    </a:lnTo>
                    <a:lnTo>
                      <a:pt x="91" y="609"/>
                    </a:lnTo>
                    <a:lnTo>
                      <a:pt x="91" y="618"/>
                    </a:lnTo>
                    <a:lnTo>
                      <a:pt x="91" y="626"/>
                    </a:lnTo>
                    <a:lnTo>
                      <a:pt x="91" y="635"/>
                    </a:lnTo>
                    <a:lnTo>
                      <a:pt x="91" y="643"/>
                    </a:lnTo>
                    <a:lnTo>
                      <a:pt x="91" y="651"/>
                    </a:lnTo>
                    <a:lnTo>
                      <a:pt x="91" y="659"/>
                    </a:lnTo>
                    <a:lnTo>
                      <a:pt x="91" y="669"/>
                    </a:lnTo>
                    <a:lnTo>
                      <a:pt x="91" y="678"/>
                    </a:lnTo>
                    <a:lnTo>
                      <a:pt x="91" y="685"/>
                    </a:lnTo>
                    <a:lnTo>
                      <a:pt x="89" y="695"/>
                    </a:lnTo>
                    <a:lnTo>
                      <a:pt x="89" y="706"/>
                    </a:lnTo>
                    <a:lnTo>
                      <a:pt x="87" y="718"/>
                    </a:lnTo>
                    <a:lnTo>
                      <a:pt x="87" y="728"/>
                    </a:lnTo>
                    <a:lnTo>
                      <a:pt x="84" y="738"/>
                    </a:lnTo>
                    <a:lnTo>
                      <a:pt x="82" y="749"/>
                    </a:lnTo>
                    <a:lnTo>
                      <a:pt x="82" y="758"/>
                    </a:lnTo>
                    <a:lnTo>
                      <a:pt x="82" y="771"/>
                    </a:lnTo>
                    <a:lnTo>
                      <a:pt x="79" y="779"/>
                    </a:lnTo>
                    <a:lnTo>
                      <a:pt x="79" y="790"/>
                    </a:lnTo>
                    <a:lnTo>
                      <a:pt x="76" y="801"/>
                    </a:lnTo>
                    <a:lnTo>
                      <a:pt x="74" y="812"/>
                    </a:lnTo>
                    <a:lnTo>
                      <a:pt x="70" y="822"/>
                    </a:lnTo>
                    <a:lnTo>
                      <a:pt x="67" y="833"/>
                    </a:lnTo>
                    <a:lnTo>
                      <a:pt x="67" y="842"/>
                    </a:lnTo>
                    <a:lnTo>
                      <a:pt x="65" y="856"/>
                    </a:lnTo>
                    <a:lnTo>
                      <a:pt x="58" y="865"/>
                    </a:lnTo>
                    <a:lnTo>
                      <a:pt x="54" y="874"/>
                    </a:lnTo>
                    <a:lnTo>
                      <a:pt x="52" y="883"/>
                    </a:lnTo>
                    <a:lnTo>
                      <a:pt x="51" y="895"/>
                    </a:lnTo>
                    <a:lnTo>
                      <a:pt x="46" y="904"/>
                    </a:lnTo>
                    <a:lnTo>
                      <a:pt x="42" y="913"/>
                    </a:lnTo>
                    <a:lnTo>
                      <a:pt x="39" y="925"/>
                    </a:lnTo>
                    <a:lnTo>
                      <a:pt x="35" y="936"/>
                    </a:lnTo>
                    <a:lnTo>
                      <a:pt x="28" y="945"/>
                    </a:lnTo>
                    <a:lnTo>
                      <a:pt x="26" y="954"/>
                    </a:lnTo>
                    <a:lnTo>
                      <a:pt x="22" y="966"/>
                    </a:lnTo>
                    <a:lnTo>
                      <a:pt x="18" y="977"/>
                    </a:lnTo>
                    <a:lnTo>
                      <a:pt x="11" y="984"/>
                    </a:lnTo>
                    <a:lnTo>
                      <a:pt x="9" y="995"/>
                    </a:lnTo>
                    <a:lnTo>
                      <a:pt x="4" y="1007"/>
                    </a:lnTo>
                    <a:lnTo>
                      <a:pt x="0" y="1016"/>
                    </a:lnTo>
                    <a:lnTo>
                      <a:pt x="7" y="1003"/>
                    </a:lnTo>
                    <a:lnTo>
                      <a:pt x="13" y="992"/>
                    </a:lnTo>
                    <a:lnTo>
                      <a:pt x="594" y="1845"/>
                    </a:lnTo>
                    <a:lnTo>
                      <a:pt x="610" y="1838"/>
                    </a:lnTo>
                    <a:lnTo>
                      <a:pt x="624" y="1834"/>
                    </a:lnTo>
                    <a:lnTo>
                      <a:pt x="637" y="1825"/>
                    </a:lnTo>
                    <a:lnTo>
                      <a:pt x="655" y="1821"/>
                    </a:lnTo>
                    <a:lnTo>
                      <a:pt x="667" y="1814"/>
                    </a:lnTo>
                    <a:lnTo>
                      <a:pt x="685" y="1808"/>
                    </a:lnTo>
                    <a:lnTo>
                      <a:pt x="697" y="1800"/>
                    </a:lnTo>
                    <a:lnTo>
                      <a:pt x="713" y="1794"/>
                    </a:lnTo>
                    <a:lnTo>
                      <a:pt x="728" y="1788"/>
                    </a:lnTo>
                    <a:lnTo>
                      <a:pt x="741" y="1778"/>
                    </a:lnTo>
                    <a:lnTo>
                      <a:pt x="756" y="1772"/>
                    </a:lnTo>
                    <a:lnTo>
                      <a:pt x="768" y="1763"/>
                    </a:lnTo>
                    <a:lnTo>
                      <a:pt x="784" y="1755"/>
                    </a:lnTo>
                    <a:lnTo>
                      <a:pt x="796" y="1749"/>
                    </a:lnTo>
                    <a:lnTo>
                      <a:pt x="812" y="1739"/>
                    </a:lnTo>
                    <a:lnTo>
                      <a:pt x="827" y="1731"/>
                    </a:lnTo>
                    <a:lnTo>
                      <a:pt x="838" y="1716"/>
                    </a:lnTo>
                    <a:lnTo>
                      <a:pt x="850" y="1705"/>
                    </a:lnTo>
                    <a:lnTo>
                      <a:pt x="866" y="1694"/>
                    </a:lnTo>
                    <a:lnTo>
                      <a:pt x="881" y="1686"/>
                    </a:lnTo>
                    <a:lnTo>
                      <a:pt x="894" y="1674"/>
                    </a:lnTo>
                    <a:lnTo>
                      <a:pt x="907" y="1664"/>
                    </a:lnTo>
                    <a:lnTo>
                      <a:pt x="920" y="1649"/>
                    </a:lnTo>
                    <a:lnTo>
                      <a:pt x="928" y="1638"/>
                    </a:lnTo>
                    <a:lnTo>
                      <a:pt x="937" y="1629"/>
                    </a:lnTo>
                    <a:lnTo>
                      <a:pt x="944" y="1619"/>
                    </a:lnTo>
                    <a:lnTo>
                      <a:pt x="948" y="1611"/>
                    </a:lnTo>
                    <a:lnTo>
                      <a:pt x="956" y="1605"/>
                    </a:lnTo>
                    <a:lnTo>
                      <a:pt x="958" y="1595"/>
                    </a:lnTo>
                    <a:lnTo>
                      <a:pt x="965" y="1588"/>
                    </a:lnTo>
                    <a:lnTo>
                      <a:pt x="970" y="1578"/>
                    </a:lnTo>
                    <a:lnTo>
                      <a:pt x="974" y="1570"/>
                    </a:lnTo>
                    <a:lnTo>
                      <a:pt x="976" y="1562"/>
                    </a:lnTo>
                    <a:lnTo>
                      <a:pt x="982" y="1552"/>
                    </a:lnTo>
                    <a:lnTo>
                      <a:pt x="984" y="1544"/>
                    </a:lnTo>
                    <a:lnTo>
                      <a:pt x="989" y="1535"/>
                    </a:lnTo>
                    <a:lnTo>
                      <a:pt x="991" y="1526"/>
                    </a:lnTo>
                    <a:lnTo>
                      <a:pt x="995" y="1517"/>
                    </a:lnTo>
                    <a:lnTo>
                      <a:pt x="998" y="1507"/>
                    </a:lnTo>
                    <a:lnTo>
                      <a:pt x="1002" y="1499"/>
                    </a:lnTo>
                    <a:lnTo>
                      <a:pt x="1002" y="1489"/>
                    </a:lnTo>
                    <a:lnTo>
                      <a:pt x="1007" y="1479"/>
                    </a:lnTo>
                    <a:lnTo>
                      <a:pt x="1007" y="1470"/>
                    </a:lnTo>
                    <a:lnTo>
                      <a:pt x="1010" y="1460"/>
                    </a:lnTo>
                    <a:lnTo>
                      <a:pt x="1010" y="1450"/>
                    </a:lnTo>
                    <a:lnTo>
                      <a:pt x="1010" y="1440"/>
                    </a:lnTo>
                    <a:lnTo>
                      <a:pt x="1012" y="1430"/>
                    </a:lnTo>
                    <a:lnTo>
                      <a:pt x="1015" y="1421"/>
                    </a:lnTo>
                    <a:lnTo>
                      <a:pt x="1015" y="1412"/>
                    </a:lnTo>
                    <a:lnTo>
                      <a:pt x="1015" y="1401"/>
                    </a:lnTo>
                    <a:lnTo>
                      <a:pt x="1015" y="1391"/>
                    </a:lnTo>
                    <a:lnTo>
                      <a:pt x="1017" y="1383"/>
                    </a:lnTo>
                    <a:lnTo>
                      <a:pt x="1017" y="1371"/>
                    </a:lnTo>
                    <a:lnTo>
                      <a:pt x="1017" y="1361"/>
                    </a:lnTo>
                    <a:lnTo>
                      <a:pt x="1017" y="1352"/>
                    </a:lnTo>
                    <a:lnTo>
                      <a:pt x="1019" y="1343"/>
                    </a:lnTo>
                    <a:lnTo>
                      <a:pt x="1017" y="1332"/>
                    </a:lnTo>
                    <a:lnTo>
                      <a:pt x="1017" y="1320"/>
                    </a:lnTo>
                    <a:lnTo>
                      <a:pt x="1015" y="1311"/>
                    </a:lnTo>
                    <a:lnTo>
                      <a:pt x="1015" y="1302"/>
                    </a:lnTo>
                    <a:lnTo>
                      <a:pt x="1012" y="1292"/>
                    </a:lnTo>
                    <a:lnTo>
                      <a:pt x="1012" y="1283"/>
                    </a:lnTo>
                    <a:lnTo>
                      <a:pt x="1010" y="1273"/>
                    </a:lnTo>
                    <a:lnTo>
                      <a:pt x="1010" y="1265"/>
                    </a:lnTo>
                    <a:lnTo>
                      <a:pt x="1008" y="1253"/>
                    </a:lnTo>
                    <a:lnTo>
                      <a:pt x="1008" y="1245"/>
                    </a:lnTo>
                    <a:lnTo>
                      <a:pt x="1004" y="1235"/>
                    </a:lnTo>
                    <a:lnTo>
                      <a:pt x="1004" y="1225"/>
                    </a:lnTo>
                    <a:lnTo>
                      <a:pt x="1002" y="1216"/>
                    </a:lnTo>
                    <a:lnTo>
                      <a:pt x="1000" y="1206"/>
                    </a:lnTo>
                    <a:lnTo>
                      <a:pt x="998" y="1198"/>
                    </a:lnTo>
                    <a:lnTo>
                      <a:pt x="995" y="1188"/>
                    </a:lnTo>
                  </a:path>
                </a:pathLst>
              </a:custGeom>
              <a:solidFill>
                <a:srgbClr val="FF5151"/>
              </a:solidFill>
              <a:ln w="9525" cap="rnd">
                <a:noFill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15" name="Freeform 42"/>
              <p:cNvSpPr>
                <a:spLocks/>
              </p:cNvSpPr>
              <p:nvPr/>
            </p:nvSpPr>
            <p:spPr bwMode="auto">
              <a:xfrm>
                <a:off x="3347" y="1587"/>
                <a:ext cx="1020" cy="1846"/>
              </a:xfrm>
              <a:custGeom>
                <a:avLst/>
                <a:gdLst>
                  <a:gd name="T0" fmla="*/ 981 w 1020"/>
                  <a:gd name="T1" fmla="*/ 1145 h 1846"/>
                  <a:gd name="T2" fmla="*/ 958 w 1020"/>
                  <a:gd name="T3" fmla="*/ 1089 h 1846"/>
                  <a:gd name="T4" fmla="*/ 941 w 1020"/>
                  <a:gd name="T5" fmla="*/ 1037 h 1846"/>
                  <a:gd name="T6" fmla="*/ 922 w 1020"/>
                  <a:gd name="T7" fmla="*/ 982 h 1846"/>
                  <a:gd name="T8" fmla="*/ 901 w 1020"/>
                  <a:gd name="T9" fmla="*/ 930 h 1846"/>
                  <a:gd name="T10" fmla="*/ 875 w 1020"/>
                  <a:gd name="T11" fmla="*/ 876 h 1846"/>
                  <a:gd name="T12" fmla="*/ 847 w 1020"/>
                  <a:gd name="T13" fmla="*/ 828 h 1846"/>
                  <a:gd name="T14" fmla="*/ 819 w 1020"/>
                  <a:gd name="T15" fmla="*/ 779 h 1846"/>
                  <a:gd name="T16" fmla="*/ 795 w 1020"/>
                  <a:gd name="T17" fmla="*/ 732 h 1846"/>
                  <a:gd name="T18" fmla="*/ 773 w 1020"/>
                  <a:gd name="T19" fmla="*/ 683 h 1846"/>
                  <a:gd name="T20" fmla="*/ 751 w 1020"/>
                  <a:gd name="T21" fmla="*/ 635 h 1846"/>
                  <a:gd name="T22" fmla="*/ 732 w 1020"/>
                  <a:gd name="T23" fmla="*/ 584 h 1846"/>
                  <a:gd name="T24" fmla="*/ 719 w 1020"/>
                  <a:gd name="T25" fmla="*/ 536 h 1846"/>
                  <a:gd name="T26" fmla="*/ 702 w 1020"/>
                  <a:gd name="T27" fmla="*/ 486 h 1846"/>
                  <a:gd name="T28" fmla="*/ 685 w 1020"/>
                  <a:gd name="T29" fmla="*/ 433 h 1846"/>
                  <a:gd name="T30" fmla="*/ 669 w 1020"/>
                  <a:gd name="T31" fmla="*/ 383 h 1846"/>
                  <a:gd name="T32" fmla="*/ 655 w 1020"/>
                  <a:gd name="T33" fmla="*/ 332 h 1846"/>
                  <a:gd name="T34" fmla="*/ 637 w 1020"/>
                  <a:gd name="T35" fmla="*/ 282 h 1846"/>
                  <a:gd name="T36" fmla="*/ 622 w 1020"/>
                  <a:gd name="T37" fmla="*/ 232 h 1846"/>
                  <a:gd name="T38" fmla="*/ 607 w 1020"/>
                  <a:gd name="T39" fmla="*/ 173 h 1846"/>
                  <a:gd name="T40" fmla="*/ 596 w 1020"/>
                  <a:gd name="T41" fmla="*/ 106 h 1846"/>
                  <a:gd name="T42" fmla="*/ 583 w 1020"/>
                  <a:gd name="T43" fmla="*/ 39 h 1846"/>
                  <a:gd name="T44" fmla="*/ 551 w 1020"/>
                  <a:gd name="T45" fmla="*/ 17 h 1846"/>
                  <a:gd name="T46" fmla="*/ 490 w 1020"/>
                  <a:gd name="T47" fmla="*/ 57 h 1846"/>
                  <a:gd name="T48" fmla="*/ 427 w 1020"/>
                  <a:gd name="T49" fmla="*/ 95 h 1846"/>
                  <a:gd name="T50" fmla="*/ 363 w 1020"/>
                  <a:gd name="T51" fmla="*/ 127 h 1846"/>
                  <a:gd name="T52" fmla="*/ 314 w 1020"/>
                  <a:gd name="T53" fmla="*/ 136 h 1846"/>
                  <a:gd name="T54" fmla="*/ 246 w 1020"/>
                  <a:gd name="T55" fmla="*/ 151 h 1846"/>
                  <a:gd name="T56" fmla="*/ 166 w 1020"/>
                  <a:gd name="T57" fmla="*/ 155 h 1846"/>
                  <a:gd name="T58" fmla="*/ 89 w 1020"/>
                  <a:gd name="T59" fmla="*/ 142 h 1846"/>
                  <a:gd name="T60" fmla="*/ 48 w 1020"/>
                  <a:gd name="T61" fmla="*/ 166 h 1846"/>
                  <a:gd name="T62" fmla="*/ 54 w 1020"/>
                  <a:gd name="T63" fmla="*/ 230 h 1846"/>
                  <a:gd name="T64" fmla="*/ 63 w 1020"/>
                  <a:gd name="T65" fmla="*/ 273 h 1846"/>
                  <a:gd name="T66" fmla="*/ 70 w 1020"/>
                  <a:gd name="T67" fmla="*/ 331 h 1846"/>
                  <a:gd name="T68" fmla="*/ 76 w 1020"/>
                  <a:gd name="T69" fmla="*/ 372 h 1846"/>
                  <a:gd name="T70" fmla="*/ 82 w 1020"/>
                  <a:gd name="T71" fmla="*/ 417 h 1846"/>
                  <a:gd name="T72" fmla="*/ 84 w 1020"/>
                  <a:gd name="T73" fmla="*/ 474 h 1846"/>
                  <a:gd name="T74" fmla="*/ 89 w 1020"/>
                  <a:gd name="T75" fmla="*/ 515 h 1846"/>
                  <a:gd name="T76" fmla="*/ 91 w 1020"/>
                  <a:gd name="T77" fmla="*/ 559 h 1846"/>
                  <a:gd name="T78" fmla="*/ 91 w 1020"/>
                  <a:gd name="T79" fmla="*/ 600 h 1846"/>
                  <a:gd name="T80" fmla="*/ 91 w 1020"/>
                  <a:gd name="T81" fmla="*/ 643 h 1846"/>
                  <a:gd name="T82" fmla="*/ 91 w 1020"/>
                  <a:gd name="T83" fmla="*/ 685 h 1846"/>
                  <a:gd name="T84" fmla="*/ 84 w 1020"/>
                  <a:gd name="T85" fmla="*/ 738 h 1846"/>
                  <a:gd name="T86" fmla="*/ 79 w 1020"/>
                  <a:gd name="T87" fmla="*/ 790 h 1846"/>
                  <a:gd name="T88" fmla="*/ 67 w 1020"/>
                  <a:gd name="T89" fmla="*/ 842 h 1846"/>
                  <a:gd name="T90" fmla="*/ 51 w 1020"/>
                  <a:gd name="T91" fmla="*/ 895 h 1846"/>
                  <a:gd name="T92" fmla="*/ 28 w 1020"/>
                  <a:gd name="T93" fmla="*/ 945 h 1846"/>
                  <a:gd name="T94" fmla="*/ 9 w 1020"/>
                  <a:gd name="T95" fmla="*/ 995 h 1846"/>
                  <a:gd name="T96" fmla="*/ 594 w 1020"/>
                  <a:gd name="T97" fmla="*/ 1845 h 1846"/>
                  <a:gd name="T98" fmla="*/ 667 w 1020"/>
                  <a:gd name="T99" fmla="*/ 1814 h 1846"/>
                  <a:gd name="T100" fmla="*/ 741 w 1020"/>
                  <a:gd name="T101" fmla="*/ 1778 h 1846"/>
                  <a:gd name="T102" fmla="*/ 812 w 1020"/>
                  <a:gd name="T103" fmla="*/ 1739 h 1846"/>
                  <a:gd name="T104" fmla="*/ 881 w 1020"/>
                  <a:gd name="T105" fmla="*/ 1686 h 1846"/>
                  <a:gd name="T106" fmla="*/ 937 w 1020"/>
                  <a:gd name="T107" fmla="*/ 1629 h 1846"/>
                  <a:gd name="T108" fmla="*/ 965 w 1020"/>
                  <a:gd name="T109" fmla="*/ 1588 h 1846"/>
                  <a:gd name="T110" fmla="*/ 984 w 1020"/>
                  <a:gd name="T111" fmla="*/ 1544 h 1846"/>
                  <a:gd name="T112" fmla="*/ 1002 w 1020"/>
                  <a:gd name="T113" fmla="*/ 1499 h 1846"/>
                  <a:gd name="T114" fmla="*/ 1010 w 1020"/>
                  <a:gd name="T115" fmla="*/ 1450 h 1846"/>
                  <a:gd name="T116" fmla="*/ 1015 w 1020"/>
                  <a:gd name="T117" fmla="*/ 1401 h 1846"/>
                  <a:gd name="T118" fmla="*/ 1017 w 1020"/>
                  <a:gd name="T119" fmla="*/ 1352 h 1846"/>
                  <a:gd name="T120" fmla="*/ 1015 w 1020"/>
                  <a:gd name="T121" fmla="*/ 1302 h 1846"/>
                  <a:gd name="T122" fmla="*/ 1008 w 1020"/>
                  <a:gd name="T123" fmla="*/ 1253 h 1846"/>
                  <a:gd name="T124" fmla="*/ 1000 w 1020"/>
                  <a:gd name="T125" fmla="*/ 1206 h 184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1020"/>
                  <a:gd name="T190" fmla="*/ 0 h 1846"/>
                  <a:gd name="T191" fmla="*/ 1020 w 1020"/>
                  <a:gd name="T192" fmla="*/ 1846 h 184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1020" h="1846">
                    <a:moveTo>
                      <a:pt x="995" y="1188"/>
                    </a:moveTo>
                    <a:lnTo>
                      <a:pt x="991" y="1177"/>
                    </a:lnTo>
                    <a:lnTo>
                      <a:pt x="986" y="1165"/>
                    </a:lnTo>
                    <a:lnTo>
                      <a:pt x="984" y="1154"/>
                    </a:lnTo>
                    <a:lnTo>
                      <a:pt x="981" y="1145"/>
                    </a:lnTo>
                    <a:lnTo>
                      <a:pt x="974" y="1133"/>
                    </a:lnTo>
                    <a:lnTo>
                      <a:pt x="972" y="1123"/>
                    </a:lnTo>
                    <a:lnTo>
                      <a:pt x="967" y="1111"/>
                    </a:lnTo>
                    <a:lnTo>
                      <a:pt x="965" y="1102"/>
                    </a:lnTo>
                    <a:lnTo>
                      <a:pt x="958" y="1089"/>
                    </a:lnTo>
                    <a:lnTo>
                      <a:pt x="956" y="1078"/>
                    </a:lnTo>
                    <a:lnTo>
                      <a:pt x="953" y="1068"/>
                    </a:lnTo>
                    <a:lnTo>
                      <a:pt x="948" y="1057"/>
                    </a:lnTo>
                    <a:lnTo>
                      <a:pt x="944" y="1046"/>
                    </a:lnTo>
                    <a:lnTo>
                      <a:pt x="941" y="1037"/>
                    </a:lnTo>
                    <a:lnTo>
                      <a:pt x="937" y="1023"/>
                    </a:lnTo>
                    <a:lnTo>
                      <a:pt x="935" y="1016"/>
                    </a:lnTo>
                    <a:lnTo>
                      <a:pt x="928" y="1003"/>
                    </a:lnTo>
                    <a:lnTo>
                      <a:pt x="927" y="994"/>
                    </a:lnTo>
                    <a:lnTo>
                      <a:pt x="922" y="982"/>
                    </a:lnTo>
                    <a:lnTo>
                      <a:pt x="918" y="971"/>
                    </a:lnTo>
                    <a:lnTo>
                      <a:pt x="913" y="960"/>
                    </a:lnTo>
                    <a:lnTo>
                      <a:pt x="909" y="950"/>
                    </a:lnTo>
                    <a:lnTo>
                      <a:pt x="902" y="938"/>
                    </a:lnTo>
                    <a:lnTo>
                      <a:pt x="901" y="930"/>
                    </a:lnTo>
                    <a:lnTo>
                      <a:pt x="896" y="917"/>
                    </a:lnTo>
                    <a:lnTo>
                      <a:pt x="890" y="907"/>
                    </a:lnTo>
                    <a:lnTo>
                      <a:pt x="885" y="897"/>
                    </a:lnTo>
                    <a:lnTo>
                      <a:pt x="878" y="887"/>
                    </a:lnTo>
                    <a:lnTo>
                      <a:pt x="875" y="876"/>
                    </a:lnTo>
                    <a:lnTo>
                      <a:pt x="868" y="865"/>
                    </a:lnTo>
                    <a:lnTo>
                      <a:pt x="864" y="857"/>
                    </a:lnTo>
                    <a:lnTo>
                      <a:pt x="859" y="848"/>
                    </a:lnTo>
                    <a:lnTo>
                      <a:pt x="853" y="836"/>
                    </a:lnTo>
                    <a:lnTo>
                      <a:pt x="847" y="828"/>
                    </a:lnTo>
                    <a:lnTo>
                      <a:pt x="842" y="818"/>
                    </a:lnTo>
                    <a:lnTo>
                      <a:pt x="836" y="809"/>
                    </a:lnTo>
                    <a:lnTo>
                      <a:pt x="829" y="797"/>
                    </a:lnTo>
                    <a:lnTo>
                      <a:pt x="824" y="788"/>
                    </a:lnTo>
                    <a:lnTo>
                      <a:pt x="819" y="779"/>
                    </a:lnTo>
                    <a:lnTo>
                      <a:pt x="817" y="771"/>
                    </a:lnTo>
                    <a:lnTo>
                      <a:pt x="812" y="760"/>
                    </a:lnTo>
                    <a:lnTo>
                      <a:pt x="805" y="751"/>
                    </a:lnTo>
                    <a:lnTo>
                      <a:pt x="801" y="742"/>
                    </a:lnTo>
                    <a:lnTo>
                      <a:pt x="795" y="732"/>
                    </a:lnTo>
                    <a:lnTo>
                      <a:pt x="791" y="722"/>
                    </a:lnTo>
                    <a:lnTo>
                      <a:pt x="786" y="714"/>
                    </a:lnTo>
                    <a:lnTo>
                      <a:pt x="782" y="704"/>
                    </a:lnTo>
                    <a:lnTo>
                      <a:pt x="777" y="695"/>
                    </a:lnTo>
                    <a:lnTo>
                      <a:pt x="773" y="683"/>
                    </a:lnTo>
                    <a:lnTo>
                      <a:pt x="767" y="674"/>
                    </a:lnTo>
                    <a:lnTo>
                      <a:pt x="765" y="663"/>
                    </a:lnTo>
                    <a:lnTo>
                      <a:pt x="760" y="655"/>
                    </a:lnTo>
                    <a:lnTo>
                      <a:pt x="756" y="645"/>
                    </a:lnTo>
                    <a:lnTo>
                      <a:pt x="751" y="635"/>
                    </a:lnTo>
                    <a:lnTo>
                      <a:pt x="747" y="624"/>
                    </a:lnTo>
                    <a:lnTo>
                      <a:pt x="745" y="614"/>
                    </a:lnTo>
                    <a:lnTo>
                      <a:pt x="739" y="606"/>
                    </a:lnTo>
                    <a:lnTo>
                      <a:pt x="739" y="594"/>
                    </a:lnTo>
                    <a:lnTo>
                      <a:pt x="732" y="584"/>
                    </a:lnTo>
                    <a:lnTo>
                      <a:pt x="732" y="575"/>
                    </a:lnTo>
                    <a:lnTo>
                      <a:pt x="728" y="566"/>
                    </a:lnTo>
                    <a:lnTo>
                      <a:pt x="723" y="555"/>
                    </a:lnTo>
                    <a:lnTo>
                      <a:pt x="719" y="545"/>
                    </a:lnTo>
                    <a:lnTo>
                      <a:pt x="719" y="536"/>
                    </a:lnTo>
                    <a:lnTo>
                      <a:pt x="713" y="527"/>
                    </a:lnTo>
                    <a:lnTo>
                      <a:pt x="711" y="515"/>
                    </a:lnTo>
                    <a:lnTo>
                      <a:pt x="706" y="504"/>
                    </a:lnTo>
                    <a:lnTo>
                      <a:pt x="704" y="497"/>
                    </a:lnTo>
                    <a:lnTo>
                      <a:pt x="702" y="486"/>
                    </a:lnTo>
                    <a:lnTo>
                      <a:pt x="697" y="474"/>
                    </a:lnTo>
                    <a:lnTo>
                      <a:pt x="693" y="465"/>
                    </a:lnTo>
                    <a:lnTo>
                      <a:pt x="693" y="456"/>
                    </a:lnTo>
                    <a:lnTo>
                      <a:pt x="687" y="445"/>
                    </a:lnTo>
                    <a:lnTo>
                      <a:pt x="685" y="433"/>
                    </a:lnTo>
                    <a:lnTo>
                      <a:pt x="680" y="424"/>
                    </a:lnTo>
                    <a:lnTo>
                      <a:pt x="678" y="415"/>
                    </a:lnTo>
                    <a:lnTo>
                      <a:pt x="676" y="403"/>
                    </a:lnTo>
                    <a:lnTo>
                      <a:pt x="674" y="394"/>
                    </a:lnTo>
                    <a:lnTo>
                      <a:pt x="669" y="383"/>
                    </a:lnTo>
                    <a:lnTo>
                      <a:pt x="667" y="374"/>
                    </a:lnTo>
                    <a:lnTo>
                      <a:pt x="662" y="362"/>
                    </a:lnTo>
                    <a:lnTo>
                      <a:pt x="661" y="353"/>
                    </a:lnTo>
                    <a:lnTo>
                      <a:pt x="657" y="342"/>
                    </a:lnTo>
                    <a:lnTo>
                      <a:pt x="655" y="332"/>
                    </a:lnTo>
                    <a:lnTo>
                      <a:pt x="650" y="323"/>
                    </a:lnTo>
                    <a:lnTo>
                      <a:pt x="648" y="312"/>
                    </a:lnTo>
                    <a:lnTo>
                      <a:pt x="643" y="301"/>
                    </a:lnTo>
                    <a:lnTo>
                      <a:pt x="641" y="291"/>
                    </a:lnTo>
                    <a:lnTo>
                      <a:pt x="637" y="282"/>
                    </a:lnTo>
                    <a:lnTo>
                      <a:pt x="635" y="271"/>
                    </a:lnTo>
                    <a:lnTo>
                      <a:pt x="631" y="262"/>
                    </a:lnTo>
                    <a:lnTo>
                      <a:pt x="629" y="252"/>
                    </a:lnTo>
                    <a:lnTo>
                      <a:pt x="624" y="242"/>
                    </a:lnTo>
                    <a:lnTo>
                      <a:pt x="622" y="232"/>
                    </a:lnTo>
                    <a:lnTo>
                      <a:pt x="617" y="222"/>
                    </a:lnTo>
                    <a:lnTo>
                      <a:pt x="615" y="213"/>
                    </a:lnTo>
                    <a:lnTo>
                      <a:pt x="611" y="200"/>
                    </a:lnTo>
                    <a:lnTo>
                      <a:pt x="610" y="187"/>
                    </a:lnTo>
                    <a:lnTo>
                      <a:pt x="607" y="173"/>
                    </a:lnTo>
                    <a:lnTo>
                      <a:pt x="605" y="159"/>
                    </a:lnTo>
                    <a:lnTo>
                      <a:pt x="603" y="146"/>
                    </a:lnTo>
                    <a:lnTo>
                      <a:pt x="601" y="132"/>
                    </a:lnTo>
                    <a:lnTo>
                      <a:pt x="598" y="118"/>
                    </a:lnTo>
                    <a:lnTo>
                      <a:pt x="596" y="106"/>
                    </a:lnTo>
                    <a:lnTo>
                      <a:pt x="594" y="93"/>
                    </a:lnTo>
                    <a:lnTo>
                      <a:pt x="592" y="80"/>
                    </a:lnTo>
                    <a:lnTo>
                      <a:pt x="587" y="65"/>
                    </a:lnTo>
                    <a:lnTo>
                      <a:pt x="585" y="55"/>
                    </a:lnTo>
                    <a:lnTo>
                      <a:pt x="583" y="39"/>
                    </a:lnTo>
                    <a:lnTo>
                      <a:pt x="581" y="26"/>
                    </a:lnTo>
                    <a:lnTo>
                      <a:pt x="579" y="13"/>
                    </a:lnTo>
                    <a:lnTo>
                      <a:pt x="577" y="0"/>
                    </a:lnTo>
                    <a:lnTo>
                      <a:pt x="563" y="10"/>
                    </a:lnTo>
                    <a:lnTo>
                      <a:pt x="551" y="17"/>
                    </a:lnTo>
                    <a:lnTo>
                      <a:pt x="538" y="24"/>
                    </a:lnTo>
                    <a:lnTo>
                      <a:pt x="527" y="33"/>
                    </a:lnTo>
                    <a:lnTo>
                      <a:pt x="514" y="41"/>
                    </a:lnTo>
                    <a:lnTo>
                      <a:pt x="502" y="51"/>
                    </a:lnTo>
                    <a:lnTo>
                      <a:pt x="490" y="57"/>
                    </a:lnTo>
                    <a:lnTo>
                      <a:pt x="479" y="67"/>
                    </a:lnTo>
                    <a:lnTo>
                      <a:pt x="467" y="73"/>
                    </a:lnTo>
                    <a:lnTo>
                      <a:pt x="453" y="80"/>
                    </a:lnTo>
                    <a:lnTo>
                      <a:pt x="441" y="88"/>
                    </a:lnTo>
                    <a:lnTo>
                      <a:pt x="427" y="95"/>
                    </a:lnTo>
                    <a:lnTo>
                      <a:pt x="413" y="102"/>
                    </a:lnTo>
                    <a:lnTo>
                      <a:pt x="399" y="108"/>
                    </a:lnTo>
                    <a:lnTo>
                      <a:pt x="385" y="114"/>
                    </a:lnTo>
                    <a:lnTo>
                      <a:pt x="373" y="122"/>
                    </a:lnTo>
                    <a:lnTo>
                      <a:pt x="363" y="127"/>
                    </a:lnTo>
                    <a:lnTo>
                      <a:pt x="352" y="130"/>
                    </a:lnTo>
                    <a:lnTo>
                      <a:pt x="342" y="132"/>
                    </a:lnTo>
                    <a:lnTo>
                      <a:pt x="333" y="132"/>
                    </a:lnTo>
                    <a:lnTo>
                      <a:pt x="322" y="132"/>
                    </a:lnTo>
                    <a:lnTo>
                      <a:pt x="314" y="136"/>
                    </a:lnTo>
                    <a:lnTo>
                      <a:pt x="303" y="140"/>
                    </a:lnTo>
                    <a:lnTo>
                      <a:pt x="291" y="148"/>
                    </a:lnTo>
                    <a:lnTo>
                      <a:pt x="277" y="149"/>
                    </a:lnTo>
                    <a:lnTo>
                      <a:pt x="262" y="151"/>
                    </a:lnTo>
                    <a:lnTo>
                      <a:pt x="246" y="151"/>
                    </a:lnTo>
                    <a:lnTo>
                      <a:pt x="232" y="155"/>
                    </a:lnTo>
                    <a:lnTo>
                      <a:pt x="214" y="155"/>
                    </a:lnTo>
                    <a:lnTo>
                      <a:pt x="199" y="155"/>
                    </a:lnTo>
                    <a:lnTo>
                      <a:pt x="184" y="155"/>
                    </a:lnTo>
                    <a:lnTo>
                      <a:pt x="166" y="155"/>
                    </a:lnTo>
                    <a:lnTo>
                      <a:pt x="152" y="151"/>
                    </a:lnTo>
                    <a:lnTo>
                      <a:pt x="136" y="151"/>
                    </a:lnTo>
                    <a:lnTo>
                      <a:pt x="121" y="149"/>
                    </a:lnTo>
                    <a:lnTo>
                      <a:pt x="106" y="148"/>
                    </a:lnTo>
                    <a:lnTo>
                      <a:pt x="89" y="142"/>
                    </a:lnTo>
                    <a:lnTo>
                      <a:pt x="76" y="138"/>
                    </a:lnTo>
                    <a:lnTo>
                      <a:pt x="61" y="132"/>
                    </a:lnTo>
                    <a:lnTo>
                      <a:pt x="48" y="130"/>
                    </a:lnTo>
                    <a:lnTo>
                      <a:pt x="48" y="151"/>
                    </a:lnTo>
                    <a:lnTo>
                      <a:pt x="48" y="166"/>
                    </a:lnTo>
                    <a:lnTo>
                      <a:pt x="51" y="183"/>
                    </a:lnTo>
                    <a:lnTo>
                      <a:pt x="52" y="200"/>
                    </a:lnTo>
                    <a:lnTo>
                      <a:pt x="54" y="215"/>
                    </a:lnTo>
                    <a:lnTo>
                      <a:pt x="54" y="222"/>
                    </a:lnTo>
                    <a:lnTo>
                      <a:pt x="54" y="230"/>
                    </a:lnTo>
                    <a:lnTo>
                      <a:pt x="56" y="240"/>
                    </a:lnTo>
                    <a:lnTo>
                      <a:pt x="58" y="248"/>
                    </a:lnTo>
                    <a:lnTo>
                      <a:pt x="58" y="256"/>
                    </a:lnTo>
                    <a:lnTo>
                      <a:pt x="61" y="263"/>
                    </a:lnTo>
                    <a:lnTo>
                      <a:pt x="63" y="273"/>
                    </a:lnTo>
                    <a:lnTo>
                      <a:pt x="65" y="282"/>
                    </a:lnTo>
                    <a:lnTo>
                      <a:pt x="67" y="297"/>
                    </a:lnTo>
                    <a:lnTo>
                      <a:pt x="67" y="314"/>
                    </a:lnTo>
                    <a:lnTo>
                      <a:pt x="67" y="321"/>
                    </a:lnTo>
                    <a:lnTo>
                      <a:pt x="70" y="331"/>
                    </a:lnTo>
                    <a:lnTo>
                      <a:pt x="72" y="338"/>
                    </a:lnTo>
                    <a:lnTo>
                      <a:pt x="74" y="348"/>
                    </a:lnTo>
                    <a:lnTo>
                      <a:pt x="74" y="356"/>
                    </a:lnTo>
                    <a:lnTo>
                      <a:pt x="76" y="364"/>
                    </a:lnTo>
                    <a:lnTo>
                      <a:pt x="76" y="372"/>
                    </a:lnTo>
                    <a:lnTo>
                      <a:pt x="79" y="381"/>
                    </a:lnTo>
                    <a:lnTo>
                      <a:pt x="79" y="388"/>
                    </a:lnTo>
                    <a:lnTo>
                      <a:pt x="79" y="398"/>
                    </a:lnTo>
                    <a:lnTo>
                      <a:pt x="80" y="407"/>
                    </a:lnTo>
                    <a:lnTo>
                      <a:pt x="82" y="417"/>
                    </a:lnTo>
                    <a:lnTo>
                      <a:pt x="82" y="431"/>
                    </a:lnTo>
                    <a:lnTo>
                      <a:pt x="82" y="448"/>
                    </a:lnTo>
                    <a:lnTo>
                      <a:pt x="82" y="456"/>
                    </a:lnTo>
                    <a:lnTo>
                      <a:pt x="84" y="465"/>
                    </a:lnTo>
                    <a:lnTo>
                      <a:pt x="84" y="474"/>
                    </a:lnTo>
                    <a:lnTo>
                      <a:pt x="87" y="482"/>
                    </a:lnTo>
                    <a:lnTo>
                      <a:pt x="87" y="490"/>
                    </a:lnTo>
                    <a:lnTo>
                      <a:pt x="87" y="498"/>
                    </a:lnTo>
                    <a:lnTo>
                      <a:pt x="87" y="506"/>
                    </a:lnTo>
                    <a:lnTo>
                      <a:pt x="89" y="515"/>
                    </a:lnTo>
                    <a:lnTo>
                      <a:pt x="89" y="523"/>
                    </a:lnTo>
                    <a:lnTo>
                      <a:pt x="89" y="533"/>
                    </a:lnTo>
                    <a:lnTo>
                      <a:pt x="89" y="541"/>
                    </a:lnTo>
                    <a:lnTo>
                      <a:pt x="91" y="551"/>
                    </a:lnTo>
                    <a:lnTo>
                      <a:pt x="91" y="559"/>
                    </a:lnTo>
                    <a:lnTo>
                      <a:pt x="91" y="566"/>
                    </a:lnTo>
                    <a:lnTo>
                      <a:pt x="91" y="575"/>
                    </a:lnTo>
                    <a:lnTo>
                      <a:pt x="91" y="584"/>
                    </a:lnTo>
                    <a:lnTo>
                      <a:pt x="91" y="590"/>
                    </a:lnTo>
                    <a:lnTo>
                      <a:pt x="91" y="600"/>
                    </a:lnTo>
                    <a:lnTo>
                      <a:pt x="91" y="609"/>
                    </a:lnTo>
                    <a:lnTo>
                      <a:pt x="91" y="618"/>
                    </a:lnTo>
                    <a:lnTo>
                      <a:pt x="91" y="626"/>
                    </a:lnTo>
                    <a:lnTo>
                      <a:pt x="91" y="635"/>
                    </a:lnTo>
                    <a:lnTo>
                      <a:pt x="91" y="643"/>
                    </a:lnTo>
                    <a:lnTo>
                      <a:pt x="91" y="651"/>
                    </a:lnTo>
                    <a:lnTo>
                      <a:pt x="91" y="659"/>
                    </a:lnTo>
                    <a:lnTo>
                      <a:pt x="91" y="669"/>
                    </a:lnTo>
                    <a:lnTo>
                      <a:pt x="91" y="678"/>
                    </a:lnTo>
                    <a:lnTo>
                      <a:pt x="91" y="685"/>
                    </a:lnTo>
                    <a:lnTo>
                      <a:pt x="89" y="695"/>
                    </a:lnTo>
                    <a:lnTo>
                      <a:pt x="89" y="706"/>
                    </a:lnTo>
                    <a:lnTo>
                      <a:pt x="87" y="718"/>
                    </a:lnTo>
                    <a:lnTo>
                      <a:pt x="87" y="728"/>
                    </a:lnTo>
                    <a:lnTo>
                      <a:pt x="84" y="738"/>
                    </a:lnTo>
                    <a:lnTo>
                      <a:pt x="82" y="749"/>
                    </a:lnTo>
                    <a:lnTo>
                      <a:pt x="82" y="758"/>
                    </a:lnTo>
                    <a:lnTo>
                      <a:pt x="82" y="771"/>
                    </a:lnTo>
                    <a:lnTo>
                      <a:pt x="79" y="779"/>
                    </a:lnTo>
                    <a:lnTo>
                      <a:pt x="79" y="790"/>
                    </a:lnTo>
                    <a:lnTo>
                      <a:pt x="76" y="801"/>
                    </a:lnTo>
                    <a:lnTo>
                      <a:pt x="74" y="812"/>
                    </a:lnTo>
                    <a:lnTo>
                      <a:pt x="70" y="822"/>
                    </a:lnTo>
                    <a:lnTo>
                      <a:pt x="67" y="833"/>
                    </a:lnTo>
                    <a:lnTo>
                      <a:pt x="67" y="842"/>
                    </a:lnTo>
                    <a:lnTo>
                      <a:pt x="65" y="856"/>
                    </a:lnTo>
                    <a:lnTo>
                      <a:pt x="58" y="865"/>
                    </a:lnTo>
                    <a:lnTo>
                      <a:pt x="54" y="874"/>
                    </a:lnTo>
                    <a:lnTo>
                      <a:pt x="52" y="883"/>
                    </a:lnTo>
                    <a:lnTo>
                      <a:pt x="51" y="895"/>
                    </a:lnTo>
                    <a:lnTo>
                      <a:pt x="46" y="904"/>
                    </a:lnTo>
                    <a:lnTo>
                      <a:pt x="42" y="913"/>
                    </a:lnTo>
                    <a:lnTo>
                      <a:pt x="39" y="925"/>
                    </a:lnTo>
                    <a:lnTo>
                      <a:pt x="35" y="936"/>
                    </a:lnTo>
                    <a:lnTo>
                      <a:pt x="28" y="945"/>
                    </a:lnTo>
                    <a:lnTo>
                      <a:pt x="26" y="954"/>
                    </a:lnTo>
                    <a:lnTo>
                      <a:pt x="22" y="966"/>
                    </a:lnTo>
                    <a:lnTo>
                      <a:pt x="18" y="977"/>
                    </a:lnTo>
                    <a:lnTo>
                      <a:pt x="11" y="984"/>
                    </a:lnTo>
                    <a:lnTo>
                      <a:pt x="9" y="995"/>
                    </a:lnTo>
                    <a:lnTo>
                      <a:pt x="4" y="1007"/>
                    </a:lnTo>
                    <a:lnTo>
                      <a:pt x="0" y="1016"/>
                    </a:lnTo>
                    <a:lnTo>
                      <a:pt x="7" y="1003"/>
                    </a:lnTo>
                    <a:lnTo>
                      <a:pt x="13" y="992"/>
                    </a:lnTo>
                    <a:lnTo>
                      <a:pt x="594" y="1845"/>
                    </a:lnTo>
                    <a:lnTo>
                      <a:pt x="610" y="1838"/>
                    </a:lnTo>
                    <a:lnTo>
                      <a:pt x="624" y="1834"/>
                    </a:lnTo>
                    <a:lnTo>
                      <a:pt x="637" y="1825"/>
                    </a:lnTo>
                    <a:lnTo>
                      <a:pt x="655" y="1821"/>
                    </a:lnTo>
                    <a:lnTo>
                      <a:pt x="667" y="1814"/>
                    </a:lnTo>
                    <a:lnTo>
                      <a:pt x="685" y="1808"/>
                    </a:lnTo>
                    <a:lnTo>
                      <a:pt x="697" y="1800"/>
                    </a:lnTo>
                    <a:lnTo>
                      <a:pt x="713" y="1794"/>
                    </a:lnTo>
                    <a:lnTo>
                      <a:pt x="728" y="1788"/>
                    </a:lnTo>
                    <a:lnTo>
                      <a:pt x="741" y="1778"/>
                    </a:lnTo>
                    <a:lnTo>
                      <a:pt x="756" y="1772"/>
                    </a:lnTo>
                    <a:lnTo>
                      <a:pt x="768" y="1763"/>
                    </a:lnTo>
                    <a:lnTo>
                      <a:pt x="784" y="1755"/>
                    </a:lnTo>
                    <a:lnTo>
                      <a:pt x="796" y="1749"/>
                    </a:lnTo>
                    <a:lnTo>
                      <a:pt x="812" y="1739"/>
                    </a:lnTo>
                    <a:lnTo>
                      <a:pt x="827" y="1731"/>
                    </a:lnTo>
                    <a:lnTo>
                      <a:pt x="838" y="1716"/>
                    </a:lnTo>
                    <a:lnTo>
                      <a:pt x="850" y="1705"/>
                    </a:lnTo>
                    <a:lnTo>
                      <a:pt x="866" y="1694"/>
                    </a:lnTo>
                    <a:lnTo>
                      <a:pt x="881" y="1686"/>
                    </a:lnTo>
                    <a:lnTo>
                      <a:pt x="894" y="1674"/>
                    </a:lnTo>
                    <a:lnTo>
                      <a:pt x="907" y="1664"/>
                    </a:lnTo>
                    <a:lnTo>
                      <a:pt x="920" y="1649"/>
                    </a:lnTo>
                    <a:lnTo>
                      <a:pt x="928" y="1638"/>
                    </a:lnTo>
                    <a:lnTo>
                      <a:pt x="937" y="1629"/>
                    </a:lnTo>
                    <a:lnTo>
                      <a:pt x="944" y="1619"/>
                    </a:lnTo>
                    <a:lnTo>
                      <a:pt x="948" y="1611"/>
                    </a:lnTo>
                    <a:lnTo>
                      <a:pt x="956" y="1605"/>
                    </a:lnTo>
                    <a:lnTo>
                      <a:pt x="958" y="1595"/>
                    </a:lnTo>
                    <a:lnTo>
                      <a:pt x="965" y="1588"/>
                    </a:lnTo>
                    <a:lnTo>
                      <a:pt x="970" y="1578"/>
                    </a:lnTo>
                    <a:lnTo>
                      <a:pt x="974" y="1570"/>
                    </a:lnTo>
                    <a:lnTo>
                      <a:pt x="976" y="1562"/>
                    </a:lnTo>
                    <a:lnTo>
                      <a:pt x="982" y="1552"/>
                    </a:lnTo>
                    <a:lnTo>
                      <a:pt x="984" y="1544"/>
                    </a:lnTo>
                    <a:lnTo>
                      <a:pt x="989" y="1535"/>
                    </a:lnTo>
                    <a:lnTo>
                      <a:pt x="991" y="1526"/>
                    </a:lnTo>
                    <a:lnTo>
                      <a:pt x="995" y="1517"/>
                    </a:lnTo>
                    <a:lnTo>
                      <a:pt x="998" y="1507"/>
                    </a:lnTo>
                    <a:lnTo>
                      <a:pt x="1002" y="1499"/>
                    </a:lnTo>
                    <a:lnTo>
                      <a:pt x="1002" y="1489"/>
                    </a:lnTo>
                    <a:lnTo>
                      <a:pt x="1007" y="1479"/>
                    </a:lnTo>
                    <a:lnTo>
                      <a:pt x="1007" y="1470"/>
                    </a:lnTo>
                    <a:lnTo>
                      <a:pt x="1010" y="1460"/>
                    </a:lnTo>
                    <a:lnTo>
                      <a:pt x="1010" y="1450"/>
                    </a:lnTo>
                    <a:lnTo>
                      <a:pt x="1010" y="1440"/>
                    </a:lnTo>
                    <a:lnTo>
                      <a:pt x="1012" y="1430"/>
                    </a:lnTo>
                    <a:lnTo>
                      <a:pt x="1015" y="1421"/>
                    </a:lnTo>
                    <a:lnTo>
                      <a:pt x="1015" y="1412"/>
                    </a:lnTo>
                    <a:lnTo>
                      <a:pt x="1015" y="1401"/>
                    </a:lnTo>
                    <a:lnTo>
                      <a:pt x="1015" y="1391"/>
                    </a:lnTo>
                    <a:lnTo>
                      <a:pt x="1017" y="1383"/>
                    </a:lnTo>
                    <a:lnTo>
                      <a:pt x="1017" y="1371"/>
                    </a:lnTo>
                    <a:lnTo>
                      <a:pt x="1017" y="1361"/>
                    </a:lnTo>
                    <a:lnTo>
                      <a:pt x="1017" y="1352"/>
                    </a:lnTo>
                    <a:lnTo>
                      <a:pt x="1019" y="1343"/>
                    </a:lnTo>
                    <a:lnTo>
                      <a:pt x="1017" y="1332"/>
                    </a:lnTo>
                    <a:lnTo>
                      <a:pt x="1017" y="1320"/>
                    </a:lnTo>
                    <a:lnTo>
                      <a:pt x="1015" y="1311"/>
                    </a:lnTo>
                    <a:lnTo>
                      <a:pt x="1015" y="1302"/>
                    </a:lnTo>
                    <a:lnTo>
                      <a:pt x="1012" y="1292"/>
                    </a:lnTo>
                    <a:lnTo>
                      <a:pt x="1012" y="1283"/>
                    </a:lnTo>
                    <a:lnTo>
                      <a:pt x="1010" y="1273"/>
                    </a:lnTo>
                    <a:lnTo>
                      <a:pt x="1010" y="1265"/>
                    </a:lnTo>
                    <a:lnTo>
                      <a:pt x="1008" y="1253"/>
                    </a:lnTo>
                    <a:lnTo>
                      <a:pt x="1008" y="1245"/>
                    </a:lnTo>
                    <a:lnTo>
                      <a:pt x="1004" y="1235"/>
                    </a:lnTo>
                    <a:lnTo>
                      <a:pt x="1004" y="1225"/>
                    </a:lnTo>
                    <a:lnTo>
                      <a:pt x="1002" y="1216"/>
                    </a:lnTo>
                    <a:lnTo>
                      <a:pt x="1000" y="1206"/>
                    </a:lnTo>
                    <a:lnTo>
                      <a:pt x="998" y="1198"/>
                    </a:lnTo>
                    <a:lnTo>
                      <a:pt x="995" y="1188"/>
                    </a:lnTo>
                  </a:path>
                </a:pathLst>
              </a:custGeom>
              <a:noFill/>
              <a:ln w="12700" cap="rnd">
                <a:solidFill>
                  <a:srgbClr val="FF515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16" name="Freeform 43"/>
              <p:cNvSpPr>
                <a:spLocks/>
              </p:cNvSpPr>
              <p:nvPr/>
            </p:nvSpPr>
            <p:spPr bwMode="auto">
              <a:xfrm>
                <a:off x="3524" y="3501"/>
                <a:ext cx="23" cy="3"/>
              </a:xfrm>
              <a:custGeom>
                <a:avLst/>
                <a:gdLst>
                  <a:gd name="T0" fmla="*/ 22 w 23"/>
                  <a:gd name="T1" fmla="*/ 2 h 3"/>
                  <a:gd name="T2" fmla="*/ 10 w 23"/>
                  <a:gd name="T3" fmla="*/ 0 h 3"/>
                  <a:gd name="T4" fmla="*/ 0 w 23"/>
                  <a:gd name="T5" fmla="*/ 0 h 3"/>
                  <a:gd name="T6" fmla="*/ 10 w 23"/>
                  <a:gd name="T7" fmla="*/ 0 h 3"/>
                  <a:gd name="T8" fmla="*/ 22 w 23"/>
                  <a:gd name="T9" fmla="*/ 2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3"/>
                  <a:gd name="T16" fmla="*/ 0 h 3"/>
                  <a:gd name="T17" fmla="*/ 23 w 2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3" h="3">
                    <a:moveTo>
                      <a:pt x="22" y="2"/>
                    </a:moveTo>
                    <a:lnTo>
                      <a:pt x="10" y="0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22" y="2"/>
                    </a:lnTo>
                  </a:path>
                </a:pathLst>
              </a:custGeom>
              <a:solidFill>
                <a:srgbClr val="FF5151"/>
              </a:solidFill>
              <a:ln w="9525" cap="rnd">
                <a:noFill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17" name="Freeform 44"/>
              <p:cNvSpPr>
                <a:spLocks/>
              </p:cNvSpPr>
              <p:nvPr/>
            </p:nvSpPr>
            <p:spPr bwMode="auto">
              <a:xfrm>
                <a:off x="3457" y="3496"/>
                <a:ext cx="22" cy="1"/>
              </a:xfrm>
              <a:custGeom>
                <a:avLst/>
                <a:gdLst>
                  <a:gd name="T0" fmla="*/ 0 w 22"/>
                  <a:gd name="T1" fmla="*/ 0 h 1"/>
                  <a:gd name="T2" fmla="*/ 11 w 22"/>
                  <a:gd name="T3" fmla="*/ 0 h 1"/>
                  <a:gd name="T4" fmla="*/ 21 w 22"/>
                  <a:gd name="T5" fmla="*/ 0 h 1"/>
                  <a:gd name="T6" fmla="*/ 11 w 22"/>
                  <a:gd name="T7" fmla="*/ 0 h 1"/>
                  <a:gd name="T8" fmla="*/ 0 w 22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"/>
                  <a:gd name="T16" fmla="*/ 0 h 1"/>
                  <a:gd name="T17" fmla="*/ 22 w 22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" h="1">
                    <a:moveTo>
                      <a:pt x="0" y="0"/>
                    </a:moveTo>
                    <a:lnTo>
                      <a:pt x="11" y="0"/>
                    </a:lnTo>
                    <a:lnTo>
                      <a:pt x="21" y="0"/>
                    </a:lnTo>
                    <a:lnTo>
                      <a:pt x="11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5151"/>
              </a:solidFill>
              <a:ln w="9525" cap="rnd">
                <a:noFill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18" name="Freeform 45"/>
              <p:cNvSpPr>
                <a:spLocks/>
              </p:cNvSpPr>
              <p:nvPr/>
            </p:nvSpPr>
            <p:spPr bwMode="auto">
              <a:xfrm>
                <a:off x="2719" y="2603"/>
                <a:ext cx="29" cy="24"/>
              </a:xfrm>
              <a:custGeom>
                <a:avLst/>
                <a:gdLst>
                  <a:gd name="T0" fmla="*/ 28 w 29"/>
                  <a:gd name="T1" fmla="*/ 23 h 24"/>
                  <a:gd name="T2" fmla="*/ 13 w 29"/>
                  <a:gd name="T3" fmla="*/ 9 h 24"/>
                  <a:gd name="T4" fmla="*/ 0 w 29"/>
                  <a:gd name="T5" fmla="*/ 0 h 24"/>
                  <a:gd name="T6" fmla="*/ 13 w 29"/>
                  <a:gd name="T7" fmla="*/ 9 h 24"/>
                  <a:gd name="T8" fmla="*/ 28 w 29"/>
                  <a:gd name="T9" fmla="*/ 23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"/>
                  <a:gd name="T16" fmla="*/ 0 h 24"/>
                  <a:gd name="T17" fmla="*/ 29 w 29"/>
                  <a:gd name="T18" fmla="*/ 24 h 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" h="24">
                    <a:moveTo>
                      <a:pt x="28" y="23"/>
                    </a:moveTo>
                    <a:lnTo>
                      <a:pt x="13" y="9"/>
                    </a:lnTo>
                    <a:lnTo>
                      <a:pt x="0" y="0"/>
                    </a:lnTo>
                    <a:lnTo>
                      <a:pt x="13" y="9"/>
                    </a:lnTo>
                    <a:lnTo>
                      <a:pt x="28" y="23"/>
                    </a:lnTo>
                  </a:path>
                </a:pathLst>
              </a:custGeom>
              <a:solidFill>
                <a:srgbClr val="8BDBFF"/>
              </a:solidFill>
              <a:ln w="9525" cap="rnd">
                <a:noFill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19" name="Freeform 46"/>
              <p:cNvSpPr>
                <a:spLocks/>
              </p:cNvSpPr>
              <p:nvPr/>
            </p:nvSpPr>
            <p:spPr bwMode="auto">
              <a:xfrm>
                <a:off x="1633" y="1888"/>
                <a:ext cx="1110" cy="1665"/>
              </a:xfrm>
              <a:custGeom>
                <a:avLst/>
                <a:gdLst>
                  <a:gd name="T0" fmla="*/ 1027 w 1110"/>
                  <a:gd name="T1" fmla="*/ 653 h 1665"/>
                  <a:gd name="T2" fmla="*/ 977 w 1110"/>
                  <a:gd name="T3" fmla="*/ 582 h 1665"/>
                  <a:gd name="T4" fmla="*/ 935 w 1110"/>
                  <a:gd name="T5" fmla="*/ 511 h 1665"/>
                  <a:gd name="T6" fmla="*/ 891 w 1110"/>
                  <a:gd name="T7" fmla="*/ 442 h 1665"/>
                  <a:gd name="T8" fmla="*/ 862 w 1110"/>
                  <a:gd name="T9" fmla="*/ 373 h 1665"/>
                  <a:gd name="T10" fmla="*/ 836 w 1110"/>
                  <a:gd name="T11" fmla="*/ 301 h 1665"/>
                  <a:gd name="T12" fmla="*/ 813 w 1110"/>
                  <a:gd name="T13" fmla="*/ 226 h 1665"/>
                  <a:gd name="T14" fmla="*/ 796 w 1110"/>
                  <a:gd name="T15" fmla="*/ 153 h 1665"/>
                  <a:gd name="T16" fmla="*/ 787 w 1110"/>
                  <a:gd name="T17" fmla="*/ 93 h 1665"/>
                  <a:gd name="T18" fmla="*/ 783 w 1110"/>
                  <a:gd name="T19" fmla="*/ 39 h 1665"/>
                  <a:gd name="T20" fmla="*/ 749 w 1110"/>
                  <a:gd name="T21" fmla="*/ 22 h 1665"/>
                  <a:gd name="T22" fmla="*/ 691 w 1110"/>
                  <a:gd name="T23" fmla="*/ 59 h 1665"/>
                  <a:gd name="T24" fmla="*/ 599 w 1110"/>
                  <a:gd name="T25" fmla="*/ 102 h 1665"/>
                  <a:gd name="T26" fmla="*/ 505 w 1110"/>
                  <a:gd name="T27" fmla="*/ 134 h 1665"/>
                  <a:gd name="T28" fmla="*/ 406 w 1110"/>
                  <a:gd name="T29" fmla="*/ 153 h 1665"/>
                  <a:gd name="T30" fmla="*/ 303 w 1110"/>
                  <a:gd name="T31" fmla="*/ 159 h 1665"/>
                  <a:gd name="T32" fmla="*/ 199 w 1110"/>
                  <a:gd name="T33" fmla="*/ 145 h 1665"/>
                  <a:gd name="T34" fmla="*/ 99 w 1110"/>
                  <a:gd name="T35" fmla="*/ 127 h 1665"/>
                  <a:gd name="T36" fmla="*/ 37 w 1110"/>
                  <a:gd name="T37" fmla="*/ 120 h 1665"/>
                  <a:gd name="T38" fmla="*/ 30 w 1110"/>
                  <a:gd name="T39" fmla="*/ 173 h 1665"/>
                  <a:gd name="T40" fmla="*/ 21 w 1110"/>
                  <a:gd name="T41" fmla="*/ 226 h 1665"/>
                  <a:gd name="T42" fmla="*/ 17 w 1110"/>
                  <a:gd name="T43" fmla="*/ 281 h 1665"/>
                  <a:gd name="T44" fmla="*/ 13 w 1110"/>
                  <a:gd name="T45" fmla="*/ 336 h 1665"/>
                  <a:gd name="T46" fmla="*/ 9 w 1110"/>
                  <a:gd name="T47" fmla="*/ 392 h 1665"/>
                  <a:gd name="T48" fmla="*/ 4 w 1110"/>
                  <a:gd name="T49" fmla="*/ 444 h 1665"/>
                  <a:gd name="T50" fmla="*/ 0 w 1110"/>
                  <a:gd name="T51" fmla="*/ 499 h 1665"/>
                  <a:gd name="T52" fmla="*/ 0 w 1110"/>
                  <a:gd name="T53" fmla="*/ 551 h 1665"/>
                  <a:gd name="T54" fmla="*/ 0 w 1110"/>
                  <a:gd name="T55" fmla="*/ 607 h 1665"/>
                  <a:gd name="T56" fmla="*/ 0 w 1110"/>
                  <a:gd name="T57" fmla="*/ 659 h 1665"/>
                  <a:gd name="T58" fmla="*/ 0 w 1110"/>
                  <a:gd name="T59" fmla="*/ 717 h 1665"/>
                  <a:gd name="T60" fmla="*/ 4 w 1110"/>
                  <a:gd name="T61" fmla="*/ 777 h 1665"/>
                  <a:gd name="T62" fmla="*/ 13 w 1110"/>
                  <a:gd name="T63" fmla="*/ 838 h 1665"/>
                  <a:gd name="T64" fmla="*/ 21 w 1110"/>
                  <a:gd name="T65" fmla="*/ 900 h 1665"/>
                  <a:gd name="T66" fmla="*/ 35 w 1110"/>
                  <a:gd name="T67" fmla="*/ 962 h 1665"/>
                  <a:gd name="T68" fmla="*/ 54 w 1110"/>
                  <a:gd name="T69" fmla="*/ 1021 h 1665"/>
                  <a:gd name="T70" fmla="*/ 73 w 1110"/>
                  <a:gd name="T71" fmla="*/ 1082 h 1665"/>
                  <a:gd name="T72" fmla="*/ 99 w 1110"/>
                  <a:gd name="T73" fmla="*/ 1139 h 1665"/>
                  <a:gd name="T74" fmla="*/ 127 w 1110"/>
                  <a:gd name="T75" fmla="*/ 1196 h 1665"/>
                  <a:gd name="T76" fmla="*/ 160 w 1110"/>
                  <a:gd name="T77" fmla="*/ 1249 h 1665"/>
                  <a:gd name="T78" fmla="*/ 202 w 1110"/>
                  <a:gd name="T79" fmla="*/ 1306 h 1665"/>
                  <a:gd name="T80" fmla="*/ 265 w 1110"/>
                  <a:gd name="T81" fmla="*/ 1375 h 1665"/>
                  <a:gd name="T82" fmla="*/ 322 w 1110"/>
                  <a:gd name="T83" fmla="*/ 1434 h 1665"/>
                  <a:gd name="T84" fmla="*/ 385 w 1110"/>
                  <a:gd name="T85" fmla="*/ 1483 h 1665"/>
                  <a:gd name="T86" fmla="*/ 451 w 1110"/>
                  <a:gd name="T87" fmla="*/ 1526 h 1665"/>
                  <a:gd name="T88" fmla="*/ 517 w 1110"/>
                  <a:gd name="T89" fmla="*/ 1563 h 1665"/>
                  <a:gd name="T90" fmla="*/ 589 w 1110"/>
                  <a:gd name="T91" fmla="*/ 1597 h 1665"/>
                  <a:gd name="T92" fmla="*/ 658 w 1110"/>
                  <a:gd name="T93" fmla="*/ 1627 h 1665"/>
                  <a:gd name="T94" fmla="*/ 719 w 1110"/>
                  <a:gd name="T95" fmla="*/ 1644 h 1665"/>
                  <a:gd name="T96" fmla="*/ 783 w 1110"/>
                  <a:gd name="T97" fmla="*/ 1656 h 1665"/>
                  <a:gd name="T98" fmla="*/ 848 w 1110"/>
                  <a:gd name="T99" fmla="*/ 1662 h 1665"/>
                  <a:gd name="T100" fmla="*/ 916 w 1110"/>
                  <a:gd name="T101" fmla="*/ 1664 h 1665"/>
                  <a:gd name="T102" fmla="*/ 984 w 1110"/>
                  <a:gd name="T103" fmla="*/ 1664 h 1665"/>
                  <a:gd name="T104" fmla="*/ 1076 w 1110"/>
                  <a:gd name="T105" fmla="*/ 1653 h 1665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1110"/>
                  <a:gd name="T160" fmla="*/ 0 h 1665"/>
                  <a:gd name="T161" fmla="*/ 1110 w 1110"/>
                  <a:gd name="T162" fmla="*/ 1665 h 1665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1110" h="1665">
                    <a:moveTo>
                      <a:pt x="1081" y="710"/>
                    </a:moveTo>
                    <a:lnTo>
                      <a:pt x="1069" y="698"/>
                    </a:lnTo>
                    <a:lnTo>
                      <a:pt x="1057" y="687"/>
                    </a:lnTo>
                    <a:lnTo>
                      <a:pt x="1047" y="676"/>
                    </a:lnTo>
                    <a:lnTo>
                      <a:pt x="1038" y="667"/>
                    </a:lnTo>
                    <a:lnTo>
                      <a:pt x="1027" y="653"/>
                    </a:lnTo>
                    <a:lnTo>
                      <a:pt x="1019" y="645"/>
                    </a:lnTo>
                    <a:lnTo>
                      <a:pt x="1010" y="631"/>
                    </a:lnTo>
                    <a:lnTo>
                      <a:pt x="1003" y="620"/>
                    </a:lnTo>
                    <a:lnTo>
                      <a:pt x="993" y="607"/>
                    </a:lnTo>
                    <a:lnTo>
                      <a:pt x="986" y="596"/>
                    </a:lnTo>
                    <a:lnTo>
                      <a:pt x="977" y="582"/>
                    </a:lnTo>
                    <a:lnTo>
                      <a:pt x="971" y="572"/>
                    </a:lnTo>
                    <a:lnTo>
                      <a:pt x="961" y="560"/>
                    </a:lnTo>
                    <a:lnTo>
                      <a:pt x="956" y="547"/>
                    </a:lnTo>
                    <a:lnTo>
                      <a:pt x="947" y="536"/>
                    </a:lnTo>
                    <a:lnTo>
                      <a:pt x="943" y="523"/>
                    </a:lnTo>
                    <a:lnTo>
                      <a:pt x="935" y="511"/>
                    </a:lnTo>
                    <a:lnTo>
                      <a:pt x="926" y="500"/>
                    </a:lnTo>
                    <a:lnTo>
                      <a:pt x="917" y="487"/>
                    </a:lnTo>
                    <a:lnTo>
                      <a:pt x="911" y="478"/>
                    </a:lnTo>
                    <a:lnTo>
                      <a:pt x="904" y="464"/>
                    </a:lnTo>
                    <a:lnTo>
                      <a:pt x="898" y="454"/>
                    </a:lnTo>
                    <a:lnTo>
                      <a:pt x="891" y="442"/>
                    </a:lnTo>
                    <a:lnTo>
                      <a:pt x="887" y="431"/>
                    </a:lnTo>
                    <a:lnTo>
                      <a:pt x="881" y="420"/>
                    </a:lnTo>
                    <a:lnTo>
                      <a:pt x="876" y="407"/>
                    </a:lnTo>
                    <a:lnTo>
                      <a:pt x="872" y="395"/>
                    </a:lnTo>
                    <a:lnTo>
                      <a:pt x="865" y="385"/>
                    </a:lnTo>
                    <a:lnTo>
                      <a:pt x="862" y="373"/>
                    </a:lnTo>
                    <a:lnTo>
                      <a:pt x="855" y="360"/>
                    </a:lnTo>
                    <a:lnTo>
                      <a:pt x="850" y="350"/>
                    </a:lnTo>
                    <a:lnTo>
                      <a:pt x="848" y="338"/>
                    </a:lnTo>
                    <a:lnTo>
                      <a:pt x="844" y="325"/>
                    </a:lnTo>
                    <a:lnTo>
                      <a:pt x="837" y="312"/>
                    </a:lnTo>
                    <a:lnTo>
                      <a:pt x="836" y="301"/>
                    </a:lnTo>
                    <a:lnTo>
                      <a:pt x="831" y="287"/>
                    </a:lnTo>
                    <a:lnTo>
                      <a:pt x="827" y="275"/>
                    </a:lnTo>
                    <a:lnTo>
                      <a:pt x="824" y="263"/>
                    </a:lnTo>
                    <a:lnTo>
                      <a:pt x="820" y="250"/>
                    </a:lnTo>
                    <a:lnTo>
                      <a:pt x="818" y="239"/>
                    </a:lnTo>
                    <a:lnTo>
                      <a:pt x="813" y="226"/>
                    </a:lnTo>
                    <a:lnTo>
                      <a:pt x="811" y="213"/>
                    </a:lnTo>
                    <a:lnTo>
                      <a:pt x="808" y="202"/>
                    </a:lnTo>
                    <a:lnTo>
                      <a:pt x="808" y="189"/>
                    </a:lnTo>
                    <a:lnTo>
                      <a:pt x="803" y="177"/>
                    </a:lnTo>
                    <a:lnTo>
                      <a:pt x="801" y="165"/>
                    </a:lnTo>
                    <a:lnTo>
                      <a:pt x="796" y="153"/>
                    </a:lnTo>
                    <a:lnTo>
                      <a:pt x="796" y="140"/>
                    </a:lnTo>
                    <a:lnTo>
                      <a:pt x="792" y="130"/>
                    </a:lnTo>
                    <a:lnTo>
                      <a:pt x="792" y="122"/>
                    </a:lnTo>
                    <a:lnTo>
                      <a:pt x="790" y="112"/>
                    </a:lnTo>
                    <a:lnTo>
                      <a:pt x="790" y="102"/>
                    </a:lnTo>
                    <a:lnTo>
                      <a:pt x="787" y="93"/>
                    </a:lnTo>
                    <a:lnTo>
                      <a:pt x="787" y="84"/>
                    </a:lnTo>
                    <a:lnTo>
                      <a:pt x="787" y="76"/>
                    </a:lnTo>
                    <a:lnTo>
                      <a:pt x="790" y="67"/>
                    </a:lnTo>
                    <a:lnTo>
                      <a:pt x="787" y="57"/>
                    </a:lnTo>
                    <a:lnTo>
                      <a:pt x="785" y="49"/>
                    </a:lnTo>
                    <a:lnTo>
                      <a:pt x="783" y="39"/>
                    </a:lnTo>
                    <a:lnTo>
                      <a:pt x="782" y="31"/>
                    </a:lnTo>
                    <a:lnTo>
                      <a:pt x="775" y="13"/>
                    </a:lnTo>
                    <a:lnTo>
                      <a:pt x="764" y="0"/>
                    </a:lnTo>
                    <a:lnTo>
                      <a:pt x="764" y="4"/>
                    </a:lnTo>
                    <a:lnTo>
                      <a:pt x="756" y="13"/>
                    </a:lnTo>
                    <a:lnTo>
                      <a:pt x="749" y="22"/>
                    </a:lnTo>
                    <a:lnTo>
                      <a:pt x="740" y="31"/>
                    </a:lnTo>
                    <a:lnTo>
                      <a:pt x="733" y="39"/>
                    </a:lnTo>
                    <a:lnTo>
                      <a:pt x="723" y="45"/>
                    </a:lnTo>
                    <a:lnTo>
                      <a:pt x="712" y="53"/>
                    </a:lnTo>
                    <a:lnTo>
                      <a:pt x="702" y="55"/>
                    </a:lnTo>
                    <a:lnTo>
                      <a:pt x="691" y="59"/>
                    </a:lnTo>
                    <a:lnTo>
                      <a:pt x="676" y="67"/>
                    </a:lnTo>
                    <a:lnTo>
                      <a:pt x="660" y="75"/>
                    </a:lnTo>
                    <a:lnTo>
                      <a:pt x="646" y="82"/>
                    </a:lnTo>
                    <a:lnTo>
                      <a:pt x="632" y="90"/>
                    </a:lnTo>
                    <a:lnTo>
                      <a:pt x="615" y="95"/>
                    </a:lnTo>
                    <a:lnTo>
                      <a:pt x="599" y="102"/>
                    </a:lnTo>
                    <a:lnTo>
                      <a:pt x="585" y="106"/>
                    </a:lnTo>
                    <a:lnTo>
                      <a:pt x="571" y="116"/>
                    </a:lnTo>
                    <a:lnTo>
                      <a:pt x="554" y="120"/>
                    </a:lnTo>
                    <a:lnTo>
                      <a:pt x="538" y="125"/>
                    </a:lnTo>
                    <a:lnTo>
                      <a:pt x="522" y="129"/>
                    </a:lnTo>
                    <a:lnTo>
                      <a:pt x="505" y="134"/>
                    </a:lnTo>
                    <a:lnTo>
                      <a:pt x="488" y="138"/>
                    </a:lnTo>
                    <a:lnTo>
                      <a:pt x="472" y="142"/>
                    </a:lnTo>
                    <a:lnTo>
                      <a:pt x="456" y="145"/>
                    </a:lnTo>
                    <a:lnTo>
                      <a:pt x="440" y="151"/>
                    </a:lnTo>
                    <a:lnTo>
                      <a:pt x="423" y="151"/>
                    </a:lnTo>
                    <a:lnTo>
                      <a:pt x="406" y="153"/>
                    </a:lnTo>
                    <a:lnTo>
                      <a:pt x="388" y="155"/>
                    </a:lnTo>
                    <a:lnTo>
                      <a:pt x="371" y="157"/>
                    </a:lnTo>
                    <a:lnTo>
                      <a:pt x="352" y="157"/>
                    </a:lnTo>
                    <a:lnTo>
                      <a:pt x="334" y="157"/>
                    </a:lnTo>
                    <a:lnTo>
                      <a:pt x="317" y="157"/>
                    </a:lnTo>
                    <a:lnTo>
                      <a:pt x="303" y="159"/>
                    </a:lnTo>
                    <a:lnTo>
                      <a:pt x="285" y="157"/>
                    </a:lnTo>
                    <a:lnTo>
                      <a:pt x="268" y="155"/>
                    </a:lnTo>
                    <a:lnTo>
                      <a:pt x="251" y="153"/>
                    </a:lnTo>
                    <a:lnTo>
                      <a:pt x="235" y="151"/>
                    </a:lnTo>
                    <a:lnTo>
                      <a:pt x="216" y="149"/>
                    </a:lnTo>
                    <a:lnTo>
                      <a:pt x="199" y="145"/>
                    </a:lnTo>
                    <a:lnTo>
                      <a:pt x="181" y="140"/>
                    </a:lnTo>
                    <a:lnTo>
                      <a:pt x="166" y="138"/>
                    </a:lnTo>
                    <a:lnTo>
                      <a:pt x="148" y="136"/>
                    </a:lnTo>
                    <a:lnTo>
                      <a:pt x="134" y="134"/>
                    </a:lnTo>
                    <a:lnTo>
                      <a:pt x="115" y="130"/>
                    </a:lnTo>
                    <a:lnTo>
                      <a:pt x="99" y="127"/>
                    </a:lnTo>
                    <a:lnTo>
                      <a:pt x="84" y="122"/>
                    </a:lnTo>
                    <a:lnTo>
                      <a:pt x="69" y="116"/>
                    </a:lnTo>
                    <a:lnTo>
                      <a:pt x="54" y="108"/>
                    </a:lnTo>
                    <a:lnTo>
                      <a:pt x="40" y="102"/>
                    </a:lnTo>
                    <a:lnTo>
                      <a:pt x="39" y="110"/>
                    </a:lnTo>
                    <a:lnTo>
                      <a:pt x="37" y="120"/>
                    </a:lnTo>
                    <a:lnTo>
                      <a:pt x="35" y="129"/>
                    </a:lnTo>
                    <a:lnTo>
                      <a:pt x="35" y="138"/>
                    </a:lnTo>
                    <a:lnTo>
                      <a:pt x="33" y="145"/>
                    </a:lnTo>
                    <a:lnTo>
                      <a:pt x="33" y="155"/>
                    </a:lnTo>
                    <a:lnTo>
                      <a:pt x="30" y="165"/>
                    </a:lnTo>
                    <a:lnTo>
                      <a:pt x="30" y="173"/>
                    </a:lnTo>
                    <a:lnTo>
                      <a:pt x="28" y="181"/>
                    </a:lnTo>
                    <a:lnTo>
                      <a:pt x="28" y="190"/>
                    </a:lnTo>
                    <a:lnTo>
                      <a:pt x="26" y="200"/>
                    </a:lnTo>
                    <a:lnTo>
                      <a:pt x="26" y="209"/>
                    </a:lnTo>
                    <a:lnTo>
                      <a:pt x="24" y="218"/>
                    </a:lnTo>
                    <a:lnTo>
                      <a:pt x="21" y="226"/>
                    </a:lnTo>
                    <a:lnTo>
                      <a:pt x="21" y="236"/>
                    </a:lnTo>
                    <a:lnTo>
                      <a:pt x="21" y="244"/>
                    </a:lnTo>
                    <a:lnTo>
                      <a:pt x="19" y="254"/>
                    </a:lnTo>
                    <a:lnTo>
                      <a:pt x="17" y="263"/>
                    </a:lnTo>
                    <a:lnTo>
                      <a:pt x="17" y="273"/>
                    </a:lnTo>
                    <a:lnTo>
                      <a:pt x="17" y="281"/>
                    </a:lnTo>
                    <a:lnTo>
                      <a:pt x="15" y="289"/>
                    </a:lnTo>
                    <a:lnTo>
                      <a:pt x="15" y="299"/>
                    </a:lnTo>
                    <a:lnTo>
                      <a:pt x="15" y="308"/>
                    </a:lnTo>
                    <a:lnTo>
                      <a:pt x="15" y="317"/>
                    </a:lnTo>
                    <a:lnTo>
                      <a:pt x="13" y="327"/>
                    </a:lnTo>
                    <a:lnTo>
                      <a:pt x="13" y="336"/>
                    </a:lnTo>
                    <a:lnTo>
                      <a:pt x="11" y="346"/>
                    </a:lnTo>
                    <a:lnTo>
                      <a:pt x="11" y="354"/>
                    </a:lnTo>
                    <a:lnTo>
                      <a:pt x="9" y="362"/>
                    </a:lnTo>
                    <a:lnTo>
                      <a:pt x="9" y="372"/>
                    </a:lnTo>
                    <a:lnTo>
                      <a:pt x="9" y="381"/>
                    </a:lnTo>
                    <a:lnTo>
                      <a:pt x="9" y="392"/>
                    </a:lnTo>
                    <a:lnTo>
                      <a:pt x="7" y="399"/>
                    </a:lnTo>
                    <a:lnTo>
                      <a:pt x="7" y="407"/>
                    </a:lnTo>
                    <a:lnTo>
                      <a:pt x="4" y="417"/>
                    </a:lnTo>
                    <a:lnTo>
                      <a:pt x="4" y="425"/>
                    </a:lnTo>
                    <a:lnTo>
                      <a:pt x="4" y="435"/>
                    </a:lnTo>
                    <a:lnTo>
                      <a:pt x="4" y="444"/>
                    </a:lnTo>
                    <a:lnTo>
                      <a:pt x="4" y="454"/>
                    </a:lnTo>
                    <a:lnTo>
                      <a:pt x="4" y="463"/>
                    </a:lnTo>
                    <a:lnTo>
                      <a:pt x="2" y="470"/>
                    </a:lnTo>
                    <a:lnTo>
                      <a:pt x="2" y="480"/>
                    </a:lnTo>
                    <a:lnTo>
                      <a:pt x="0" y="489"/>
                    </a:lnTo>
                    <a:lnTo>
                      <a:pt x="0" y="499"/>
                    </a:lnTo>
                    <a:lnTo>
                      <a:pt x="0" y="508"/>
                    </a:lnTo>
                    <a:lnTo>
                      <a:pt x="0" y="517"/>
                    </a:lnTo>
                    <a:lnTo>
                      <a:pt x="0" y="527"/>
                    </a:lnTo>
                    <a:lnTo>
                      <a:pt x="0" y="536"/>
                    </a:lnTo>
                    <a:lnTo>
                      <a:pt x="0" y="541"/>
                    </a:lnTo>
                    <a:lnTo>
                      <a:pt x="0" y="551"/>
                    </a:lnTo>
                    <a:lnTo>
                      <a:pt x="0" y="560"/>
                    </a:lnTo>
                    <a:lnTo>
                      <a:pt x="0" y="570"/>
                    </a:lnTo>
                    <a:lnTo>
                      <a:pt x="0" y="578"/>
                    </a:lnTo>
                    <a:lnTo>
                      <a:pt x="0" y="586"/>
                    </a:lnTo>
                    <a:lnTo>
                      <a:pt x="0" y="598"/>
                    </a:lnTo>
                    <a:lnTo>
                      <a:pt x="0" y="607"/>
                    </a:lnTo>
                    <a:lnTo>
                      <a:pt x="0" y="612"/>
                    </a:lnTo>
                    <a:lnTo>
                      <a:pt x="0" y="622"/>
                    </a:lnTo>
                    <a:lnTo>
                      <a:pt x="0" y="631"/>
                    </a:lnTo>
                    <a:lnTo>
                      <a:pt x="0" y="641"/>
                    </a:lnTo>
                    <a:lnTo>
                      <a:pt x="0" y="649"/>
                    </a:lnTo>
                    <a:lnTo>
                      <a:pt x="0" y="659"/>
                    </a:lnTo>
                    <a:lnTo>
                      <a:pt x="0" y="669"/>
                    </a:lnTo>
                    <a:lnTo>
                      <a:pt x="0" y="676"/>
                    </a:lnTo>
                    <a:lnTo>
                      <a:pt x="0" y="685"/>
                    </a:lnTo>
                    <a:lnTo>
                      <a:pt x="0" y="696"/>
                    </a:lnTo>
                    <a:lnTo>
                      <a:pt x="0" y="706"/>
                    </a:lnTo>
                    <a:lnTo>
                      <a:pt x="0" y="717"/>
                    </a:lnTo>
                    <a:lnTo>
                      <a:pt x="0" y="726"/>
                    </a:lnTo>
                    <a:lnTo>
                      <a:pt x="2" y="738"/>
                    </a:lnTo>
                    <a:lnTo>
                      <a:pt x="2" y="747"/>
                    </a:lnTo>
                    <a:lnTo>
                      <a:pt x="4" y="758"/>
                    </a:lnTo>
                    <a:lnTo>
                      <a:pt x="4" y="767"/>
                    </a:lnTo>
                    <a:lnTo>
                      <a:pt x="4" y="777"/>
                    </a:lnTo>
                    <a:lnTo>
                      <a:pt x="4" y="788"/>
                    </a:lnTo>
                    <a:lnTo>
                      <a:pt x="7" y="799"/>
                    </a:lnTo>
                    <a:lnTo>
                      <a:pt x="7" y="808"/>
                    </a:lnTo>
                    <a:lnTo>
                      <a:pt x="9" y="818"/>
                    </a:lnTo>
                    <a:lnTo>
                      <a:pt x="11" y="830"/>
                    </a:lnTo>
                    <a:lnTo>
                      <a:pt x="13" y="838"/>
                    </a:lnTo>
                    <a:lnTo>
                      <a:pt x="13" y="850"/>
                    </a:lnTo>
                    <a:lnTo>
                      <a:pt x="15" y="859"/>
                    </a:lnTo>
                    <a:lnTo>
                      <a:pt x="17" y="870"/>
                    </a:lnTo>
                    <a:lnTo>
                      <a:pt x="17" y="881"/>
                    </a:lnTo>
                    <a:lnTo>
                      <a:pt x="17" y="889"/>
                    </a:lnTo>
                    <a:lnTo>
                      <a:pt x="21" y="900"/>
                    </a:lnTo>
                    <a:lnTo>
                      <a:pt x="24" y="911"/>
                    </a:lnTo>
                    <a:lnTo>
                      <a:pt x="28" y="921"/>
                    </a:lnTo>
                    <a:lnTo>
                      <a:pt x="28" y="930"/>
                    </a:lnTo>
                    <a:lnTo>
                      <a:pt x="30" y="942"/>
                    </a:lnTo>
                    <a:lnTo>
                      <a:pt x="33" y="950"/>
                    </a:lnTo>
                    <a:lnTo>
                      <a:pt x="35" y="962"/>
                    </a:lnTo>
                    <a:lnTo>
                      <a:pt x="37" y="973"/>
                    </a:lnTo>
                    <a:lnTo>
                      <a:pt x="40" y="982"/>
                    </a:lnTo>
                    <a:lnTo>
                      <a:pt x="43" y="993"/>
                    </a:lnTo>
                    <a:lnTo>
                      <a:pt x="47" y="1005"/>
                    </a:lnTo>
                    <a:lnTo>
                      <a:pt x="49" y="1014"/>
                    </a:lnTo>
                    <a:lnTo>
                      <a:pt x="54" y="1021"/>
                    </a:lnTo>
                    <a:lnTo>
                      <a:pt x="54" y="1031"/>
                    </a:lnTo>
                    <a:lnTo>
                      <a:pt x="58" y="1042"/>
                    </a:lnTo>
                    <a:lnTo>
                      <a:pt x="61" y="1052"/>
                    </a:lnTo>
                    <a:lnTo>
                      <a:pt x="65" y="1062"/>
                    </a:lnTo>
                    <a:lnTo>
                      <a:pt x="69" y="1070"/>
                    </a:lnTo>
                    <a:lnTo>
                      <a:pt x="73" y="1082"/>
                    </a:lnTo>
                    <a:lnTo>
                      <a:pt x="78" y="1091"/>
                    </a:lnTo>
                    <a:lnTo>
                      <a:pt x="82" y="1100"/>
                    </a:lnTo>
                    <a:lnTo>
                      <a:pt x="84" y="1109"/>
                    </a:lnTo>
                    <a:lnTo>
                      <a:pt x="89" y="1119"/>
                    </a:lnTo>
                    <a:lnTo>
                      <a:pt x="93" y="1128"/>
                    </a:lnTo>
                    <a:lnTo>
                      <a:pt x="99" y="1139"/>
                    </a:lnTo>
                    <a:lnTo>
                      <a:pt x="103" y="1149"/>
                    </a:lnTo>
                    <a:lnTo>
                      <a:pt x="108" y="1158"/>
                    </a:lnTo>
                    <a:lnTo>
                      <a:pt x="112" y="1167"/>
                    </a:lnTo>
                    <a:lnTo>
                      <a:pt x="117" y="1176"/>
                    </a:lnTo>
                    <a:lnTo>
                      <a:pt x="123" y="1186"/>
                    </a:lnTo>
                    <a:lnTo>
                      <a:pt x="127" y="1196"/>
                    </a:lnTo>
                    <a:lnTo>
                      <a:pt x="134" y="1202"/>
                    </a:lnTo>
                    <a:lnTo>
                      <a:pt x="138" y="1212"/>
                    </a:lnTo>
                    <a:lnTo>
                      <a:pt x="143" y="1221"/>
                    </a:lnTo>
                    <a:lnTo>
                      <a:pt x="151" y="1233"/>
                    </a:lnTo>
                    <a:lnTo>
                      <a:pt x="155" y="1242"/>
                    </a:lnTo>
                    <a:lnTo>
                      <a:pt x="160" y="1249"/>
                    </a:lnTo>
                    <a:lnTo>
                      <a:pt x="169" y="1259"/>
                    </a:lnTo>
                    <a:lnTo>
                      <a:pt x="174" y="1268"/>
                    </a:lnTo>
                    <a:lnTo>
                      <a:pt x="181" y="1277"/>
                    </a:lnTo>
                    <a:lnTo>
                      <a:pt x="186" y="1287"/>
                    </a:lnTo>
                    <a:lnTo>
                      <a:pt x="195" y="1296"/>
                    </a:lnTo>
                    <a:lnTo>
                      <a:pt x="202" y="1306"/>
                    </a:lnTo>
                    <a:lnTo>
                      <a:pt x="211" y="1314"/>
                    </a:lnTo>
                    <a:lnTo>
                      <a:pt x="223" y="1328"/>
                    </a:lnTo>
                    <a:lnTo>
                      <a:pt x="233" y="1339"/>
                    </a:lnTo>
                    <a:lnTo>
                      <a:pt x="244" y="1352"/>
                    </a:lnTo>
                    <a:lnTo>
                      <a:pt x="254" y="1363"/>
                    </a:lnTo>
                    <a:lnTo>
                      <a:pt x="265" y="1375"/>
                    </a:lnTo>
                    <a:lnTo>
                      <a:pt x="274" y="1386"/>
                    </a:lnTo>
                    <a:lnTo>
                      <a:pt x="285" y="1401"/>
                    </a:lnTo>
                    <a:lnTo>
                      <a:pt x="294" y="1408"/>
                    </a:lnTo>
                    <a:lnTo>
                      <a:pt x="303" y="1418"/>
                    </a:lnTo>
                    <a:lnTo>
                      <a:pt x="310" y="1425"/>
                    </a:lnTo>
                    <a:lnTo>
                      <a:pt x="322" y="1434"/>
                    </a:lnTo>
                    <a:lnTo>
                      <a:pt x="332" y="1442"/>
                    </a:lnTo>
                    <a:lnTo>
                      <a:pt x="343" y="1451"/>
                    </a:lnTo>
                    <a:lnTo>
                      <a:pt x="352" y="1459"/>
                    </a:lnTo>
                    <a:lnTo>
                      <a:pt x="362" y="1468"/>
                    </a:lnTo>
                    <a:lnTo>
                      <a:pt x="373" y="1473"/>
                    </a:lnTo>
                    <a:lnTo>
                      <a:pt x="385" y="1483"/>
                    </a:lnTo>
                    <a:lnTo>
                      <a:pt x="395" y="1489"/>
                    </a:lnTo>
                    <a:lnTo>
                      <a:pt x="406" y="1498"/>
                    </a:lnTo>
                    <a:lnTo>
                      <a:pt x="416" y="1503"/>
                    </a:lnTo>
                    <a:lnTo>
                      <a:pt x="427" y="1511"/>
                    </a:lnTo>
                    <a:lnTo>
                      <a:pt x="440" y="1520"/>
                    </a:lnTo>
                    <a:lnTo>
                      <a:pt x="451" y="1526"/>
                    </a:lnTo>
                    <a:lnTo>
                      <a:pt x="462" y="1532"/>
                    </a:lnTo>
                    <a:lnTo>
                      <a:pt x="472" y="1539"/>
                    </a:lnTo>
                    <a:lnTo>
                      <a:pt x="484" y="1542"/>
                    </a:lnTo>
                    <a:lnTo>
                      <a:pt x="496" y="1550"/>
                    </a:lnTo>
                    <a:lnTo>
                      <a:pt x="505" y="1556"/>
                    </a:lnTo>
                    <a:lnTo>
                      <a:pt x="517" y="1563"/>
                    </a:lnTo>
                    <a:lnTo>
                      <a:pt x="531" y="1567"/>
                    </a:lnTo>
                    <a:lnTo>
                      <a:pt x="544" y="1574"/>
                    </a:lnTo>
                    <a:lnTo>
                      <a:pt x="554" y="1580"/>
                    </a:lnTo>
                    <a:lnTo>
                      <a:pt x="566" y="1585"/>
                    </a:lnTo>
                    <a:lnTo>
                      <a:pt x="578" y="1591"/>
                    </a:lnTo>
                    <a:lnTo>
                      <a:pt x="589" y="1597"/>
                    </a:lnTo>
                    <a:lnTo>
                      <a:pt x="599" y="1603"/>
                    </a:lnTo>
                    <a:lnTo>
                      <a:pt x="615" y="1609"/>
                    </a:lnTo>
                    <a:lnTo>
                      <a:pt x="625" y="1613"/>
                    </a:lnTo>
                    <a:lnTo>
                      <a:pt x="639" y="1619"/>
                    </a:lnTo>
                    <a:lnTo>
                      <a:pt x="648" y="1623"/>
                    </a:lnTo>
                    <a:lnTo>
                      <a:pt x="658" y="1627"/>
                    </a:lnTo>
                    <a:lnTo>
                      <a:pt x="667" y="1629"/>
                    </a:lnTo>
                    <a:lnTo>
                      <a:pt x="677" y="1634"/>
                    </a:lnTo>
                    <a:lnTo>
                      <a:pt x="686" y="1636"/>
                    </a:lnTo>
                    <a:lnTo>
                      <a:pt x="697" y="1638"/>
                    </a:lnTo>
                    <a:lnTo>
                      <a:pt x="707" y="1642"/>
                    </a:lnTo>
                    <a:lnTo>
                      <a:pt x="719" y="1644"/>
                    </a:lnTo>
                    <a:lnTo>
                      <a:pt x="730" y="1646"/>
                    </a:lnTo>
                    <a:lnTo>
                      <a:pt x="740" y="1649"/>
                    </a:lnTo>
                    <a:lnTo>
                      <a:pt x="751" y="1651"/>
                    </a:lnTo>
                    <a:lnTo>
                      <a:pt x="761" y="1653"/>
                    </a:lnTo>
                    <a:lnTo>
                      <a:pt x="770" y="1653"/>
                    </a:lnTo>
                    <a:lnTo>
                      <a:pt x="783" y="1656"/>
                    </a:lnTo>
                    <a:lnTo>
                      <a:pt x="794" y="1656"/>
                    </a:lnTo>
                    <a:lnTo>
                      <a:pt x="808" y="1660"/>
                    </a:lnTo>
                    <a:lnTo>
                      <a:pt x="818" y="1660"/>
                    </a:lnTo>
                    <a:lnTo>
                      <a:pt x="827" y="1660"/>
                    </a:lnTo>
                    <a:lnTo>
                      <a:pt x="837" y="1660"/>
                    </a:lnTo>
                    <a:lnTo>
                      <a:pt x="848" y="1662"/>
                    </a:lnTo>
                    <a:lnTo>
                      <a:pt x="859" y="1662"/>
                    </a:lnTo>
                    <a:lnTo>
                      <a:pt x="872" y="1662"/>
                    </a:lnTo>
                    <a:lnTo>
                      <a:pt x="881" y="1662"/>
                    </a:lnTo>
                    <a:lnTo>
                      <a:pt x="893" y="1664"/>
                    </a:lnTo>
                    <a:lnTo>
                      <a:pt x="904" y="1664"/>
                    </a:lnTo>
                    <a:lnTo>
                      <a:pt x="916" y="1664"/>
                    </a:lnTo>
                    <a:lnTo>
                      <a:pt x="923" y="1664"/>
                    </a:lnTo>
                    <a:lnTo>
                      <a:pt x="937" y="1664"/>
                    </a:lnTo>
                    <a:lnTo>
                      <a:pt x="947" y="1664"/>
                    </a:lnTo>
                    <a:lnTo>
                      <a:pt x="961" y="1664"/>
                    </a:lnTo>
                    <a:lnTo>
                      <a:pt x="973" y="1664"/>
                    </a:lnTo>
                    <a:lnTo>
                      <a:pt x="984" y="1664"/>
                    </a:lnTo>
                    <a:lnTo>
                      <a:pt x="999" y="1660"/>
                    </a:lnTo>
                    <a:lnTo>
                      <a:pt x="1012" y="1656"/>
                    </a:lnTo>
                    <a:lnTo>
                      <a:pt x="1027" y="1653"/>
                    </a:lnTo>
                    <a:lnTo>
                      <a:pt x="1045" y="1653"/>
                    </a:lnTo>
                    <a:lnTo>
                      <a:pt x="1060" y="1653"/>
                    </a:lnTo>
                    <a:lnTo>
                      <a:pt x="1076" y="1653"/>
                    </a:lnTo>
                    <a:lnTo>
                      <a:pt x="1092" y="1653"/>
                    </a:lnTo>
                    <a:lnTo>
                      <a:pt x="1109" y="1653"/>
                    </a:lnTo>
                    <a:lnTo>
                      <a:pt x="1069" y="698"/>
                    </a:lnTo>
                    <a:lnTo>
                      <a:pt x="1075" y="704"/>
                    </a:lnTo>
                    <a:lnTo>
                      <a:pt x="1081" y="710"/>
                    </a:lnTo>
                  </a:path>
                </a:pathLst>
              </a:custGeom>
              <a:solidFill>
                <a:srgbClr val="8BDBFF"/>
              </a:solidFill>
              <a:ln w="9525" cap="rnd">
                <a:noFill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20" name="Freeform 47"/>
              <p:cNvSpPr>
                <a:spLocks/>
              </p:cNvSpPr>
              <p:nvPr/>
            </p:nvSpPr>
            <p:spPr bwMode="auto">
              <a:xfrm>
                <a:off x="1633" y="1888"/>
                <a:ext cx="1110" cy="1665"/>
              </a:xfrm>
              <a:custGeom>
                <a:avLst/>
                <a:gdLst>
                  <a:gd name="T0" fmla="*/ 1027 w 1110"/>
                  <a:gd name="T1" fmla="*/ 653 h 1665"/>
                  <a:gd name="T2" fmla="*/ 977 w 1110"/>
                  <a:gd name="T3" fmla="*/ 582 h 1665"/>
                  <a:gd name="T4" fmla="*/ 935 w 1110"/>
                  <a:gd name="T5" fmla="*/ 511 h 1665"/>
                  <a:gd name="T6" fmla="*/ 891 w 1110"/>
                  <a:gd name="T7" fmla="*/ 442 h 1665"/>
                  <a:gd name="T8" fmla="*/ 862 w 1110"/>
                  <a:gd name="T9" fmla="*/ 373 h 1665"/>
                  <a:gd name="T10" fmla="*/ 836 w 1110"/>
                  <a:gd name="T11" fmla="*/ 301 h 1665"/>
                  <a:gd name="T12" fmla="*/ 813 w 1110"/>
                  <a:gd name="T13" fmla="*/ 226 h 1665"/>
                  <a:gd name="T14" fmla="*/ 796 w 1110"/>
                  <a:gd name="T15" fmla="*/ 153 h 1665"/>
                  <a:gd name="T16" fmla="*/ 787 w 1110"/>
                  <a:gd name="T17" fmla="*/ 93 h 1665"/>
                  <a:gd name="T18" fmla="*/ 783 w 1110"/>
                  <a:gd name="T19" fmla="*/ 39 h 1665"/>
                  <a:gd name="T20" fmla="*/ 749 w 1110"/>
                  <a:gd name="T21" fmla="*/ 22 h 1665"/>
                  <a:gd name="T22" fmla="*/ 691 w 1110"/>
                  <a:gd name="T23" fmla="*/ 59 h 1665"/>
                  <a:gd name="T24" fmla="*/ 599 w 1110"/>
                  <a:gd name="T25" fmla="*/ 102 h 1665"/>
                  <a:gd name="T26" fmla="*/ 505 w 1110"/>
                  <a:gd name="T27" fmla="*/ 134 h 1665"/>
                  <a:gd name="T28" fmla="*/ 406 w 1110"/>
                  <a:gd name="T29" fmla="*/ 153 h 1665"/>
                  <a:gd name="T30" fmla="*/ 303 w 1110"/>
                  <a:gd name="T31" fmla="*/ 159 h 1665"/>
                  <a:gd name="T32" fmla="*/ 199 w 1110"/>
                  <a:gd name="T33" fmla="*/ 145 h 1665"/>
                  <a:gd name="T34" fmla="*/ 99 w 1110"/>
                  <a:gd name="T35" fmla="*/ 127 h 1665"/>
                  <a:gd name="T36" fmla="*/ 37 w 1110"/>
                  <a:gd name="T37" fmla="*/ 120 h 1665"/>
                  <a:gd name="T38" fmla="*/ 30 w 1110"/>
                  <a:gd name="T39" fmla="*/ 173 h 1665"/>
                  <a:gd name="T40" fmla="*/ 21 w 1110"/>
                  <a:gd name="T41" fmla="*/ 226 h 1665"/>
                  <a:gd name="T42" fmla="*/ 17 w 1110"/>
                  <a:gd name="T43" fmla="*/ 281 h 1665"/>
                  <a:gd name="T44" fmla="*/ 13 w 1110"/>
                  <a:gd name="T45" fmla="*/ 336 h 1665"/>
                  <a:gd name="T46" fmla="*/ 9 w 1110"/>
                  <a:gd name="T47" fmla="*/ 392 h 1665"/>
                  <a:gd name="T48" fmla="*/ 4 w 1110"/>
                  <a:gd name="T49" fmla="*/ 444 h 1665"/>
                  <a:gd name="T50" fmla="*/ 0 w 1110"/>
                  <a:gd name="T51" fmla="*/ 499 h 1665"/>
                  <a:gd name="T52" fmla="*/ 0 w 1110"/>
                  <a:gd name="T53" fmla="*/ 551 h 1665"/>
                  <a:gd name="T54" fmla="*/ 0 w 1110"/>
                  <a:gd name="T55" fmla="*/ 607 h 1665"/>
                  <a:gd name="T56" fmla="*/ 0 w 1110"/>
                  <a:gd name="T57" fmla="*/ 659 h 1665"/>
                  <a:gd name="T58" fmla="*/ 0 w 1110"/>
                  <a:gd name="T59" fmla="*/ 717 h 1665"/>
                  <a:gd name="T60" fmla="*/ 4 w 1110"/>
                  <a:gd name="T61" fmla="*/ 777 h 1665"/>
                  <a:gd name="T62" fmla="*/ 13 w 1110"/>
                  <a:gd name="T63" fmla="*/ 838 h 1665"/>
                  <a:gd name="T64" fmla="*/ 21 w 1110"/>
                  <a:gd name="T65" fmla="*/ 900 h 1665"/>
                  <a:gd name="T66" fmla="*/ 35 w 1110"/>
                  <a:gd name="T67" fmla="*/ 962 h 1665"/>
                  <a:gd name="T68" fmla="*/ 54 w 1110"/>
                  <a:gd name="T69" fmla="*/ 1021 h 1665"/>
                  <a:gd name="T70" fmla="*/ 73 w 1110"/>
                  <a:gd name="T71" fmla="*/ 1082 h 1665"/>
                  <a:gd name="T72" fmla="*/ 99 w 1110"/>
                  <a:gd name="T73" fmla="*/ 1139 h 1665"/>
                  <a:gd name="T74" fmla="*/ 127 w 1110"/>
                  <a:gd name="T75" fmla="*/ 1196 h 1665"/>
                  <a:gd name="T76" fmla="*/ 160 w 1110"/>
                  <a:gd name="T77" fmla="*/ 1249 h 1665"/>
                  <a:gd name="T78" fmla="*/ 202 w 1110"/>
                  <a:gd name="T79" fmla="*/ 1306 h 1665"/>
                  <a:gd name="T80" fmla="*/ 265 w 1110"/>
                  <a:gd name="T81" fmla="*/ 1375 h 1665"/>
                  <a:gd name="T82" fmla="*/ 322 w 1110"/>
                  <a:gd name="T83" fmla="*/ 1434 h 1665"/>
                  <a:gd name="T84" fmla="*/ 385 w 1110"/>
                  <a:gd name="T85" fmla="*/ 1483 h 1665"/>
                  <a:gd name="T86" fmla="*/ 451 w 1110"/>
                  <a:gd name="T87" fmla="*/ 1526 h 1665"/>
                  <a:gd name="T88" fmla="*/ 517 w 1110"/>
                  <a:gd name="T89" fmla="*/ 1563 h 1665"/>
                  <a:gd name="T90" fmla="*/ 589 w 1110"/>
                  <a:gd name="T91" fmla="*/ 1597 h 1665"/>
                  <a:gd name="T92" fmla="*/ 658 w 1110"/>
                  <a:gd name="T93" fmla="*/ 1627 h 1665"/>
                  <a:gd name="T94" fmla="*/ 719 w 1110"/>
                  <a:gd name="T95" fmla="*/ 1644 h 1665"/>
                  <a:gd name="T96" fmla="*/ 783 w 1110"/>
                  <a:gd name="T97" fmla="*/ 1656 h 1665"/>
                  <a:gd name="T98" fmla="*/ 848 w 1110"/>
                  <a:gd name="T99" fmla="*/ 1662 h 1665"/>
                  <a:gd name="T100" fmla="*/ 916 w 1110"/>
                  <a:gd name="T101" fmla="*/ 1664 h 1665"/>
                  <a:gd name="T102" fmla="*/ 984 w 1110"/>
                  <a:gd name="T103" fmla="*/ 1664 h 1665"/>
                  <a:gd name="T104" fmla="*/ 1076 w 1110"/>
                  <a:gd name="T105" fmla="*/ 1653 h 1665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1110"/>
                  <a:gd name="T160" fmla="*/ 0 h 1665"/>
                  <a:gd name="T161" fmla="*/ 1110 w 1110"/>
                  <a:gd name="T162" fmla="*/ 1665 h 1665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1110" h="1665">
                    <a:moveTo>
                      <a:pt x="1081" y="710"/>
                    </a:moveTo>
                    <a:lnTo>
                      <a:pt x="1069" y="698"/>
                    </a:lnTo>
                    <a:lnTo>
                      <a:pt x="1057" y="687"/>
                    </a:lnTo>
                    <a:lnTo>
                      <a:pt x="1047" y="676"/>
                    </a:lnTo>
                    <a:lnTo>
                      <a:pt x="1038" y="667"/>
                    </a:lnTo>
                    <a:lnTo>
                      <a:pt x="1027" y="653"/>
                    </a:lnTo>
                    <a:lnTo>
                      <a:pt x="1019" y="645"/>
                    </a:lnTo>
                    <a:lnTo>
                      <a:pt x="1010" y="631"/>
                    </a:lnTo>
                    <a:lnTo>
                      <a:pt x="1003" y="620"/>
                    </a:lnTo>
                    <a:lnTo>
                      <a:pt x="993" y="607"/>
                    </a:lnTo>
                    <a:lnTo>
                      <a:pt x="986" y="596"/>
                    </a:lnTo>
                    <a:lnTo>
                      <a:pt x="977" y="582"/>
                    </a:lnTo>
                    <a:lnTo>
                      <a:pt x="971" y="572"/>
                    </a:lnTo>
                    <a:lnTo>
                      <a:pt x="961" y="560"/>
                    </a:lnTo>
                    <a:lnTo>
                      <a:pt x="956" y="547"/>
                    </a:lnTo>
                    <a:lnTo>
                      <a:pt x="947" y="536"/>
                    </a:lnTo>
                    <a:lnTo>
                      <a:pt x="943" y="523"/>
                    </a:lnTo>
                    <a:lnTo>
                      <a:pt x="935" y="511"/>
                    </a:lnTo>
                    <a:lnTo>
                      <a:pt x="926" y="500"/>
                    </a:lnTo>
                    <a:lnTo>
                      <a:pt x="917" y="487"/>
                    </a:lnTo>
                    <a:lnTo>
                      <a:pt x="911" y="478"/>
                    </a:lnTo>
                    <a:lnTo>
                      <a:pt x="904" y="464"/>
                    </a:lnTo>
                    <a:lnTo>
                      <a:pt x="898" y="454"/>
                    </a:lnTo>
                    <a:lnTo>
                      <a:pt x="891" y="442"/>
                    </a:lnTo>
                    <a:lnTo>
                      <a:pt x="887" y="431"/>
                    </a:lnTo>
                    <a:lnTo>
                      <a:pt x="881" y="420"/>
                    </a:lnTo>
                    <a:lnTo>
                      <a:pt x="876" y="407"/>
                    </a:lnTo>
                    <a:lnTo>
                      <a:pt x="872" y="395"/>
                    </a:lnTo>
                    <a:lnTo>
                      <a:pt x="865" y="385"/>
                    </a:lnTo>
                    <a:lnTo>
                      <a:pt x="862" y="373"/>
                    </a:lnTo>
                    <a:lnTo>
                      <a:pt x="855" y="360"/>
                    </a:lnTo>
                    <a:lnTo>
                      <a:pt x="850" y="350"/>
                    </a:lnTo>
                    <a:lnTo>
                      <a:pt x="848" y="338"/>
                    </a:lnTo>
                    <a:lnTo>
                      <a:pt x="844" y="325"/>
                    </a:lnTo>
                    <a:lnTo>
                      <a:pt x="837" y="312"/>
                    </a:lnTo>
                    <a:lnTo>
                      <a:pt x="836" y="301"/>
                    </a:lnTo>
                    <a:lnTo>
                      <a:pt x="831" y="287"/>
                    </a:lnTo>
                    <a:lnTo>
                      <a:pt x="827" y="275"/>
                    </a:lnTo>
                    <a:lnTo>
                      <a:pt x="824" y="263"/>
                    </a:lnTo>
                    <a:lnTo>
                      <a:pt x="820" y="250"/>
                    </a:lnTo>
                    <a:lnTo>
                      <a:pt x="818" y="239"/>
                    </a:lnTo>
                    <a:lnTo>
                      <a:pt x="813" y="226"/>
                    </a:lnTo>
                    <a:lnTo>
                      <a:pt x="811" y="213"/>
                    </a:lnTo>
                    <a:lnTo>
                      <a:pt x="808" y="202"/>
                    </a:lnTo>
                    <a:lnTo>
                      <a:pt x="808" y="189"/>
                    </a:lnTo>
                    <a:lnTo>
                      <a:pt x="803" y="177"/>
                    </a:lnTo>
                    <a:lnTo>
                      <a:pt x="801" y="165"/>
                    </a:lnTo>
                    <a:lnTo>
                      <a:pt x="796" y="153"/>
                    </a:lnTo>
                    <a:lnTo>
                      <a:pt x="796" y="140"/>
                    </a:lnTo>
                    <a:lnTo>
                      <a:pt x="792" y="130"/>
                    </a:lnTo>
                    <a:lnTo>
                      <a:pt x="792" y="122"/>
                    </a:lnTo>
                    <a:lnTo>
                      <a:pt x="790" y="112"/>
                    </a:lnTo>
                    <a:lnTo>
                      <a:pt x="790" y="102"/>
                    </a:lnTo>
                    <a:lnTo>
                      <a:pt x="787" y="93"/>
                    </a:lnTo>
                    <a:lnTo>
                      <a:pt x="787" y="84"/>
                    </a:lnTo>
                    <a:lnTo>
                      <a:pt x="787" y="76"/>
                    </a:lnTo>
                    <a:lnTo>
                      <a:pt x="790" y="67"/>
                    </a:lnTo>
                    <a:lnTo>
                      <a:pt x="787" y="57"/>
                    </a:lnTo>
                    <a:lnTo>
                      <a:pt x="785" y="49"/>
                    </a:lnTo>
                    <a:lnTo>
                      <a:pt x="783" y="39"/>
                    </a:lnTo>
                    <a:lnTo>
                      <a:pt x="782" y="31"/>
                    </a:lnTo>
                    <a:lnTo>
                      <a:pt x="775" y="13"/>
                    </a:lnTo>
                    <a:lnTo>
                      <a:pt x="764" y="0"/>
                    </a:lnTo>
                    <a:lnTo>
                      <a:pt x="764" y="4"/>
                    </a:lnTo>
                    <a:lnTo>
                      <a:pt x="756" y="13"/>
                    </a:lnTo>
                    <a:lnTo>
                      <a:pt x="749" y="22"/>
                    </a:lnTo>
                    <a:lnTo>
                      <a:pt x="740" y="31"/>
                    </a:lnTo>
                    <a:lnTo>
                      <a:pt x="733" y="39"/>
                    </a:lnTo>
                    <a:lnTo>
                      <a:pt x="723" y="45"/>
                    </a:lnTo>
                    <a:lnTo>
                      <a:pt x="712" y="53"/>
                    </a:lnTo>
                    <a:lnTo>
                      <a:pt x="702" y="55"/>
                    </a:lnTo>
                    <a:lnTo>
                      <a:pt x="691" y="59"/>
                    </a:lnTo>
                    <a:lnTo>
                      <a:pt x="676" y="67"/>
                    </a:lnTo>
                    <a:lnTo>
                      <a:pt x="660" y="75"/>
                    </a:lnTo>
                    <a:lnTo>
                      <a:pt x="646" y="82"/>
                    </a:lnTo>
                    <a:lnTo>
                      <a:pt x="632" y="90"/>
                    </a:lnTo>
                    <a:lnTo>
                      <a:pt x="615" y="95"/>
                    </a:lnTo>
                    <a:lnTo>
                      <a:pt x="599" y="102"/>
                    </a:lnTo>
                    <a:lnTo>
                      <a:pt x="585" y="106"/>
                    </a:lnTo>
                    <a:lnTo>
                      <a:pt x="571" y="116"/>
                    </a:lnTo>
                    <a:lnTo>
                      <a:pt x="554" y="120"/>
                    </a:lnTo>
                    <a:lnTo>
                      <a:pt x="538" y="125"/>
                    </a:lnTo>
                    <a:lnTo>
                      <a:pt x="522" y="129"/>
                    </a:lnTo>
                    <a:lnTo>
                      <a:pt x="505" y="134"/>
                    </a:lnTo>
                    <a:lnTo>
                      <a:pt x="488" y="138"/>
                    </a:lnTo>
                    <a:lnTo>
                      <a:pt x="472" y="142"/>
                    </a:lnTo>
                    <a:lnTo>
                      <a:pt x="456" y="145"/>
                    </a:lnTo>
                    <a:lnTo>
                      <a:pt x="440" y="151"/>
                    </a:lnTo>
                    <a:lnTo>
                      <a:pt x="423" y="151"/>
                    </a:lnTo>
                    <a:lnTo>
                      <a:pt x="406" y="153"/>
                    </a:lnTo>
                    <a:lnTo>
                      <a:pt x="388" y="155"/>
                    </a:lnTo>
                    <a:lnTo>
                      <a:pt x="371" y="157"/>
                    </a:lnTo>
                    <a:lnTo>
                      <a:pt x="352" y="157"/>
                    </a:lnTo>
                    <a:lnTo>
                      <a:pt x="334" y="157"/>
                    </a:lnTo>
                    <a:lnTo>
                      <a:pt x="317" y="157"/>
                    </a:lnTo>
                    <a:lnTo>
                      <a:pt x="303" y="159"/>
                    </a:lnTo>
                    <a:lnTo>
                      <a:pt x="285" y="157"/>
                    </a:lnTo>
                    <a:lnTo>
                      <a:pt x="268" y="155"/>
                    </a:lnTo>
                    <a:lnTo>
                      <a:pt x="251" y="153"/>
                    </a:lnTo>
                    <a:lnTo>
                      <a:pt x="235" y="151"/>
                    </a:lnTo>
                    <a:lnTo>
                      <a:pt x="216" y="149"/>
                    </a:lnTo>
                    <a:lnTo>
                      <a:pt x="199" y="145"/>
                    </a:lnTo>
                    <a:lnTo>
                      <a:pt x="181" y="140"/>
                    </a:lnTo>
                    <a:lnTo>
                      <a:pt x="166" y="138"/>
                    </a:lnTo>
                    <a:lnTo>
                      <a:pt x="148" y="136"/>
                    </a:lnTo>
                    <a:lnTo>
                      <a:pt x="134" y="134"/>
                    </a:lnTo>
                    <a:lnTo>
                      <a:pt x="115" y="130"/>
                    </a:lnTo>
                    <a:lnTo>
                      <a:pt x="99" y="127"/>
                    </a:lnTo>
                    <a:lnTo>
                      <a:pt x="84" y="122"/>
                    </a:lnTo>
                    <a:lnTo>
                      <a:pt x="69" y="116"/>
                    </a:lnTo>
                    <a:lnTo>
                      <a:pt x="54" y="108"/>
                    </a:lnTo>
                    <a:lnTo>
                      <a:pt x="40" y="102"/>
                    </a:lnTo>
                    <a:lnTo>
                      <a:pt x="39" y="110"/>
                    </a:lnTo>
                    <a:lnTo>
                      <a:pt x="37" y="120"/>
                    </a:lnTo>
                    <a:lnTo>
                      <a:pt x="35" y="129"/>
                    </a:lnTo>
                    <a:lnTo>
                      <a:pt x="35" y="138"/>
                    </a:lnTo>
                    <a:lnTo>
                      <a:pt x="33" y="145"/>
                    </a:lnTo>
                    <a:lnTo>
                      <a:pt x="33" y="155"/>
                    </a:lnTo>
                    <a:lnTo>
                      <a:pt x="30" y="165"/>
                    </a:lnTo>
                    <a:lnTo>
                      <a:pt x="30" y="173"/>
                    </a:lnTo>
                    <a:lnTo>
                      <a:pt x="28" y="181"/>
                    </a:lnTo>
                    <a:lnTo>
                      <a:pt x="28" y="190"/>
                    </a:lnTo>
                    <a:lnTo>
                      <a:pt x="26" y="200"/>
                    </a:lnTo>
                    <a:lnTo>
                      <a:pt x="26" y="209"/>
                    </a:lnTo>
                    <a:lnTo>
                      <a:pt x="24" y="218"/>
                    </a:lnTo>
                    <a:lnTo>
                      <a:pt x="21" y="226"/>
                    </a:lnTo>
                    <a:lnTo>
                      <a:pt x="21" y="236"/>
                    </a:lnTo>
                    <a:lnTo>
                      <a:pt x="21" y="244"/>
                    </a:lnTo>
                    <a:lnTo>
                      <a:pt x="19" y="254"/>
                    </a:lnTo>
                    <a:lnTo>
                      <a:pt x="17" y="263"/>
                    </a:lnTo>
                    <a:lnTo>
                      <a:pt x="17" y="273"/>
                    </a:lnTo>
                    <a:lnTo>
                      <a:pt x="17" y="281"/>
                    </a:lnTo>
                    <a:lnTo>
                      <a:pt x="15" y="289"/>
                    </a:lnTo>
                    <a:lnTo>
                      <a:pt x="15" y="299"/>
                    </a:lnTo>
                    <a:lnTo>
                      <a:pt x="15" y="308"/>
                    </a:lnTo>
                    <a:lnTo>
                      <a:pt x="15" y="317"/>
                    </a:lnTo>
                    <a:lnTo>
                      <a:pt x="13" y="327"/>
                    </a:lnTo>
                    <a:lnTo>
                      <a:pt x="13" y="336"/>
                    </a:lnTo>
                    <a:lnTo>
                      <a:pt x="11" y="346"/>
                    </a:lnTo>
                    <a:lnTo>
                      <a:pt x="11" y="354"/>
                    </a:lnTo>
                    <a:lnTo>
                      <a:pt x="9" y="362"/>
                    </a:lnTo>
                    <a:lnTo>
                      <a:pt x="9" y="372"/>
                    </a:lnTo>
                    <a:lnTo>
                      <a:pt x="9" y="381"/>
                    </a:lnTo>
                    <a:lnTo>
                      <a:pt x="9" y="392"/>
                    </a:lnTo>
                    <a:lnTo>
                      <a:pt x="7" y="399"/>
                    </a:lnTo>
                    <a:lnTo>
                      <a:pt x="7" y="407"/>
                    </a:lnTo>
                    <a:lnTo>
                      <a:pt x="4" y="417"/>
                    </a:lnTo>
                    <a:lnTo>
                      <a:pt x="4" y="425"/>
                    </a:lnTo>
                    <a:lnTo>
                      <a:pt x="4" y="435"/>
                    </a:lnTo>
                    <a:lnTo>
                      <a:pt x="4" y="444"/>
                    </a:lnTo>
                    <a:lnTo>
                      <a:pt x="4" y="454"/>
                    </a:lnTo>
                    <a:lnTo>
                      <a:pt x="4" y="463"/>
                    </a:lnTo>
                    <a:lnTo>
                      <a:pt x="2" y="470"/>
                    </a:lnTo>
                    <a:lnTo>
                      <a:pt x="2" y="480"/>
                    </a:lnTo>
                    <a:lnTo>
                      <a:pt x="0" y="489"/>
                    </a:lnTo>
                    <a:lnTo>
                      <a:pt x="0" y="499"/>
                    </a:lnTo>
                    <a:lnTo>
                      <a:pt x="0" y="508"/>
                    </a:lnTo>
                    <a:lnTo>
                      <a:pt x="0" y="517"/>
                    </a:lnTo>
                    <a:lnTo>
                      <a:pt x="0" y="527"/>
                    </a:lnTo>
                    <a:lnTo>
                      <a:pt x="0" y="536"/>
                    </a:lnTo>
                    <a:lnTo>
                      <a:pt x="0" y="541"/>
                    </a:lnTo>
                    <a:lnTo>
                      <a:pt x="0" y="551"/>
                    </a:lnTo>
                    <a:lnTo>
                      <a:pt x="0" y="560"/>
                    </a:lnTo>
                    <a:lnTo>
                      <a:pt x="0" y="570"/>
                    </a:lnTo>
                    <a:lnTo>
                      <a:pt x="0" y="578"/>
                    </a:lnTo>
                    <a:lnTo>
                      <a:pt x="0" y="586"/>
                    </a:lnTo>
                    <a:lnTo>
                      <a:pt x="0" y="598"/>
                    </a:lnTo>
                    <a:lnTo>
                      <a:pt x="0" y="607"/>
                    </a:lnTo>
                    <a:lnTo>
                      <a:pt x="0" y="612"/>
                    </a:lnTo>
                    <a:lnTo>
                      <a:pt x="0" y="622"/>
                    </a:lnTo>
                    <a:lnTo>
                      <a:pt x="0" y="631"/>
                    </a:lnTo>
                    <a:lnTo>
                      <a:pt x="0" y="641"/>
                    </a:lnTo>
                    <a:lnTo>
                      <a:pt x="0" y="649"/>
                    </a:lnTo>
                    <a:lnTo>
                      <a:pt x="0" y="659"/>
                    </a:lnTo>
                    <a:lnTo>
                      <a:pt x="0" y="669"/>
                    </a:lnTo>
                    <a:lnTo>
                      <a:pt x="0" y="676"/>
                    </a:lnTo>
                    <a:lnTo>
                      <a:pt x="0" y="685"/>
                    </a:lnTo>
                    <a:lnTo>
                      <a:pt x="0" y="696"/>
                    </a:lnTo>
                    <a:lnTo>
                      <a:pt x="0" y="706"/>
                    </a:lnTo>
                    <a:lnTo>
                      <a:pt x="0" y="717"/>
                    </a:lnTo>
                    <a:lnTo>
                      <a:pt x="0" y="726"/>
                    </a:lnTo>
                    <a:lnTo>
                      <a:pt x="2" y="738"/>
                    </a:lnTo>
                    <a:lnTo>
                      <a:pt x="2" y="747"/>
                    </a:lnTo>
                    <a:lnTo>
                      <a:pt x="4" y="758"/>
                    </a:lnTo>
                    <a:lnTo>
                      <a:pt x="4" y="767"/>
                    </a:lnTo>
                    <a:lnTo>
                      <a:pt x="4" y="777"/>
                    </a:lnTo>
                    <a:lnTo>
                      <a:pt x="4" y="788"/>
                    </a:lnTo>
                    <a:lnTo>
                      <a:pt x="7" y="799"/>
                    </a:lnTo>
                    <a:lnTo>
                      <a:pt x="7" y="808"/>
                    </a:lnTo>
                    <a:lnTo>
                      <a:pt x="9" y="818"/>
                    </a:lnTo>
                    <a:lnTo>
                      <a:pt x="11" y="830"/>
                    </a:lnTo>
                    <a:lnTo>
                      <a:pt x="13" y="838"/>
                    </a:lnTo>
                    <a:lnTo>
                      <a:pt x="13" y="850"/>
                    </a:lnTo>
                    <a:lnTo>
                      <a:pt x="15" y="859"/>
                    </a:lnTo>
                    <a:lnTo>
                      <a:pt x="17" y="870"/>
                    </a:lnTo>
                    <a:lnTo>
                      <a:pt x="17" y="881"/>
                    </a:lnTo>
                    <a:lnTo>
                      <a:pt x="17" y="889"/>
                    </a:lnTo>
                    <a:lnTo>
                      <a:pt x="21" y="900"/>
                    </a:lnTo>
                    <a:lnTo>
                      <a:pt x="24" y="911"/>
                    </a:lnTo>
                    <a:lnTo>
                      <a:pt x="28" y="921"/>
                    </a:lnTo>
                    <a:lnTo>
                      <a:pt x="28" y="930"/>
                    </a:lnTo>
                    <a:lnTo>
                      <a:pt x="30" y="942"/>
                    </a:lnTo>
                    <a:lnTo>
                      <a:pt x="33" y="950"/>
                    </a:lnTo>
                    <a:lnTo>
                      <a:pt x="35" y="962"/>
                    </a:lnTo>
                    <a:lnTo>
                      <a:pt x="37" y="973"/>
                    </a:lnTo>
                    <a:lnTo>
                      <a:pt x="40" y="982"/>
                    </a:lnTo>
                    <a:lnTo>
                      <a:pt x="43" y="993"/>
                    </a:lnTo>
                    <a:lnTo>
                      <a:pt x="47" y="1005"/>
                    </a:lnTo>
                    <a:lnTo>
                      <a:pt x="49" y="1014"/>
                    </a:lnTo>
                    <a:lnTo>
                      <a:pt x="54" y="1021"/>
                    </a:lnTo>
                    <a:lnTo>
                      <a:pt x="54" y="1031"/>
                    </a:lnTo>
                    <a:lnTo>
                      <a:pt x="58" y="1042"/>
                    </a:lnTo>
                    <a:lnTo>
                      <a:pt x="61" y="1052"/>
                    </a:lnTo>
                    <a:lnTo>
                      <a:pt x="65" y="1062"/>
                    </a:lnTo>
                    <a:lnTo>
                      <a:pt x="69" y="1070"/>
                    </a:lnTo>
                    <a:lnTo>
                      <a:pt x="73" y="1082"/>
                    </a:lnTo>
                    <a:lnTo>
                      <a:pt x="78" y="1091"/>
                    </a:lnTo>
                    <a:lnTo>
                      <a:pt x="82" y="1100"/>
                    </a:lnTo>
                    <a:lnTo>
                      <a:pt x="84" y="1109"/>
                    </a:lnTo>
                    <a:lnTo>
                      <a:pt x="89" y="1119"/>
                    </a:lnTo>
                    <a:lnTo>
                      <a:pt x="93" y="1128"/>
                    </a:lnTo>
                    <a:lnTo>
                      <a:pt x="99" y="1139"/>
                    </a:lnTo>
                    <a:lnTo>
                      <a:pt x="103" y="1149"/>
                    </a:lnTo>
                    <a:lnTo>
                      <a:pt x="108" y="1158"/>
                    </a:lnTo>
                    <a:lnTo>
                      <a:pt x="112" y="1167"/>
                    </a:lnTo>
                    <a:lnTo>
                      <a:pt x="117" y="1176"/>
                    </a:lnTo>
                    <a:lnTo>
                      <a:pt x="123" y="1186"/>
                    </a:lnTo>
                    <a:lnTo>
                      <a:pt x="127" y="1196"/>
                    </a:lnTo>
                    <a:lnTo>
                      <a:pt x="134" y="1202"/>
                    </a:lnTo>
                    <a:lnTo>
                      <a:pt x="138" y="1212"/>
                    </a:lnTo>
                    <a:lnTo>
                      <a:pt x="143" y="1221"/>
                    </a:lnTo>
                    <a:lnTo>
                      <a:pt x="151" y="1233"/>
                    </a:lnTo>
                    <a:lnTo>
                      <a:pt x="155" y="1242"/>
                    </a:lnTo>
                    <a:lnTo>
                      <a:pt x="160" y="1249"/>
                    </a:lnTo>
                    <a:lnTo>
                      <a:pt x="169" y="1259"/>
                    </a:lnTo>
                    <a:lnTo>
                      <a:pt x="174" y="1268"/>
                    </a:lnTo>
                    <a:lnTo>
                      <a:pt x="181" y="1277"/>
                    </a:lnTo>
                    <a:lnTo>
                      <a:pt x="186" y="1287"/>
                    </a:lnTo>
                    <a:lnTo>
                      <a:pt x="195" y="1296"/>
                    </a:lnTo>
                    <a:lnTo>
                      <a:pt x="202" y="1306"/>
                    </a:lnTo>
                    <a:lnTo>
                      <a:pt x="211" y="1314"/>
                    </a:lnTo>
                    <a:lnTo>
                      <a:pt x="223" y="1328"/>
                    </a:lnTo>
                    <a:lnTo>
                      <a:pt x="233" y="1339"/>
                    </a:lnTo>
                    <a:lnTo>
                      <a:pt x="244" y="1352"/>
                    </a:lnTo>
                    <a:lnTo>
                      <a:pt x="254" y="1363"/>
                    </a:lnTo>
                    <a:lnTo>
                      <a:pt x="265" y="1375"/>
                    </a:lnTo>
                    <a:lnTo>
                      <a:pt x="274" y="1386"/>
                    </a:lnTo>
                    <a:lnTo>
                      <a:pt x="285" y="1401"/>
                    </a:lnTo>
                    <a:lnTo>
                      <a:pt x="294" y="1408"/>
                    </a:lnTo>
                    <a:lnTo>
                      <a:pt x="303" y="1418"/>
                    </a:lnTo>
                    <a:lnTo>
                      <a:pt x="310" y="1425"/>
                    </a:lnTo>
                    <a:lnTo>
                      <a:pt x="322" y="1434"/>
                    </a:lnTo>
                    <a:lnTo>
                      <a:pt x="332" y="1442"/>
                    </a:lnTo>
                    <a:lnTo>
                      <a:pt x="343" y="1451"/>
                    </a:lnTo>
                    <a:lnTo>
                      <a:pt x="352" y="1459"/>
                    </a:lnTo>
                    <a:lnTo>
                      <a:pt x="362" y="1468"/>
                    </a:lnTo>
                    <a:lnTo>
                      <a:pt x="373" y="1473"/>
                    </a:lnTo>
                    <a:lnTo>
                      <a:pt x="385" y="1483"/>
                    </a:lnTo>
                    <a:lnTo>
                      <a:pt x="395" y="1489"/>
                    </a:lnTo>
                    <a:lnTo>
                      <a:pt x="406" y="1498"/>
                    </a:lnTo>
                    <a:lnTo>
                      <a:pt x="416" y="1503"/>
                    </a:lnTo>
                    <a:lnTo>
                      <a:pt x="427" y="1511"/>
                    </a:lnTo>
                    <a:lnTo>
                      <a:pt x="440" y="1520"/>
                    </a:lnTo>
                    <a:lnTo>
                      <a:pt x="451" y="1526"/>
                    </a:lnTo>
                    <a:lnTo>
                      <a:pt x="462" y="1532"/>
                    </a:lnTo>
                    <a:lnTo>
                      <a:pt x="472" y="1539"/>
                    </a:lnTo>
                    <a:lnTo>
                      <a:pt x="484" y="1542"/>
                    </a:lnTo>
                    <a:lnTo>
                      <a:pt x="496" y="1550"/>
                    </a:lnTo>
                    <a:lnTo>
                      <a:pt x="505" y="1556"/>
                    </a:lnTo>
                    <a:lnTo>
                      <a:pt x="517" y="1563"/>
                    </a:lnTo>
                    <a:lnTo>
                      <a:pt x="531" y="1567"/>
                    </a:lnTo>
                    <a:lnTo>
                      <a:pt x="544" y="1574"/>
                    </a:lnTo>
                    <a:lnTo>
                      <a:pt x="554" y="1580"/>
                    </a:lnTo>
                    <a:lnTo>
                      <a:pt x="566" y="1585"/>
                    </a:lnTo>
                    <a:lnTo>
                      <a:pt x="578" y="1591"/>
                    </a:lnTo>
                    <a:lnTo>
                      <a:pt x="589" y="1597"/>
                    </a:lnTo>
                    <a:lnTo>
                      <a:pt x="599" y="1603"/>
                    </a:lnTo>
                    <a:lnTo>
                      <a:pt x="615" y="1609"/>
                    </a:lnTo>
                    <a:lnTo>
                      <a:pt x="625" y="1613"/>
                    </a:lnTo>
                    <a:lnTo>
                      <a:pt x="639" y="1619"/>
                    </a:lnTo>
                    <a:lnTo>
                      <a:pt x="648" y="1623"/>
                    </a:lnTo>
                    <a:lnTo>
                      <a:pt x="658" y="1627"/>
                    </a:lnTo>
                    <a:lnTo>
                      <a:pt x="667" y="1629"/>
                    </a:lnTo>
                    <a:lnTo>
                      <a:pt x="677" y="1634"/>
                    </a:lnTo>
                    <a:lnTo>
                      <a:pt x="686" y="1636"/>
                    </a:lnTo>
                    <a:lnTo>
                      <a:pt x="697" y="1638"/>
                    </a:lnTo>
                    <a:lnTo>
                      <a:pt x="707" y="1642"/>
                    </a:lnTo>
                    <a:lnTo>
                      <a:pt x="719" y="1644"/>
                    </a:lnTo>
                    <a:lnTo>
                      <a:pt x="730" y="1646"/>
                    </a:lnTo>
                    <a:lnTo>
                      <a:pt x="740" y="1649"/>
                    </a:lnTo>
                    <a:lnTo>
                      <a:pt x="751" y="1651"/>
                    </a:lnTo>
                    <a:lnTo>
                      <a:pt x="761" y="1653"/>
                    </a:lnTo>
                    <a:lnTo>
                      <a:pt x="770" y="1653"/>
                    </a:lnTo>
                    <a:lnTo>
                      <a:pt x="783" y="1656"/>
                    </a:lnTo>
                    <a:lnTo>
                      <a:pt x="794" y="1656"/>
                    </a:lnTo>
                    <a:lnTo>
                      <a:pt x="808" y="1660"/>
                    </a:lnTo>
                    <a:lnTo>
                      <a:pt x="818" y="1660"/>
                    </a:lnTo>
                    <a:lnTo>
                      <a:pt x="827" y="1660"/>
                    </a:lnTo>
                    <a:lnTo>
                      <a:pt x="837" y="1660"/>
                    </a:lnTo>
                    <a:lnTo>
                      <a:pt x="848" y="1662"/>
                    </a:lnTo>
                    <a:lnTo>
                      <a:pt x="859" y="1662"/>
                    </a:lnTo>
                    <a:lnTo>
                      <a:pt x="872" y="1662"/>
                    </a:lnTo>
                    <a:lnTo>
                      <a:pt x="881" y="1662"/>
                    </a:lnTo>
                    <a:lnTo>
                      <a:pt x="893" y="1664"/>
                    </a:lnTo>
                    <a:lnTo>
                      <a:pt x="904" y="1664"/>
                    </a:lnTo>
                    <a:lnTo>
                      <a:pt x="916" y="1664"/>
                    </a:lnTo>
                    <a:lnTo>
                      <a:pt x="923" y="1664"/>
                    </a:lnTo>
                    <a:lnTo>
                      <a:pt x="937" y="1664"/>
                    </a:lnTo>
                    <a:lnTo>
                      <a:pt x="947" y="1664"/>
                    </a:lnTo>
                    <a:lnTo>
                      <a:pt x="961" y="1664"/>
                    </a:lnTo>
                    <a:lnTo>
                      <a:pt x="973" y="1664"/>
                    </a:lnTo>
                    <a:lnTo>
                      <a:pt x="984" y="1664"/>
                    </a:lnTo>
                    <a:lnTo>
                      <a:pt x="999" y="1660"/>
                    </a:lnTo>
                    <a:lnTo>
                      <a:pt x="1012" y="1656"/>
                    </a:lnTo>
                    <a:lnTo>
                      <a:pt x="1027" y="1653"/>
                    </a:lnTo>
                    <a:lnTo>
                      <a:pt x="1045" y="1653"/>
                    </a:lnTo>
                    <a:lnTo>
                      <a:pt x="1060" y="1653"/>
                    </a:lnTo>
                    <a:lnTo>
                      <a:pt x="1076" y="1653"/>
                    </a:lnTo>
                    <a:lnTo>
                      <a:pt x="1092" y="1653"/>
                    </a:lnTo>
                    <a:lnTo>
                      <a:pt x="1109" y="1653"/>
                    </a:lnTo>
                    <a:lnTo>
                      <a:pt x="1069" y="698"/>
                    </a:lnTo>
                    <a:lnTo>
                      <a:pt x="1075" y="704"/>
                    </a:lnTo>
                    <a:lnTo>
                      <a:pt x="1081" y="710"/>
                    </a:lnTo>
                  </a:path>
                </a:pathLst>
              </a:custGeom>
              <a:noFill/>
              <a:ln w="12700" cap="rnd">
                <a:solidFill>
                  <a:srgbClr val="8BDBFF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21" name="Freeform 48"/>
              <p:cNvSpPr>
                <a:spLocks/>
              </p:cNvSpPr>
              <p:nvPr/>
            </p:nvSpPr>
            <p:spPr bwMode="auto">
              <a:xfrm>
                <a:off x="2853" y="2679"/>
                <a:ext cx="7" cy="5"/>
              </a:xfrm>
              <a:custGeom>
                <a:avLst/>
                <a:gdLst>
                  <a:gd name="T0" fmla="*/ 0 w 7"/>
                  <a:gd name="T1" fmla="*/ 0 h 5"/>
                  <a:gd name="T2" fmla="*/ 4 w 7"/>
                  <a:gd name="T3" fmla="*/ 2 h 5"/>
                  <a:gd name="T4" fmla="*/ 6 w 7"/>
                  <a:gd name="T5" fmla="*/ 4 h 5"/>
                  <a:gd name="T6" fmla="*/ 4 w 7"/>
                  <a:gd name="T7" fmla="*/ 2 h 5"/>
                  <a:gd name="T8" fmla="*/ 0 w 7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5"/>
                  <a:gd name="T17" fmla="*/ 7 w 7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5">
                    <a:moveTo>
                      <a:pt x="0" y="0"/>
                    </a:moveTo>
                    <a:lnTo>
                      <a:pt x="4" y="2"/>
                    </a:lnTo>
                    <a:lnTo>
                      <a:pt x="6" y="4"/>
                    </a:lnTo>
                    <a:lnTo>
                      <a:pt x="4" y="2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8BDBFF"/>
              </a:solidFill>
              <a:ln w="9525" cap="rnd">
                <a:noFill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22" name="Freeform 49"/>
              <p:cNvSpPr>
                <a:spLocks/>
              </p:cNvSpPr>
              <p:nvPr/>
            </p:nvSpPr>
            <p:spPr bwMode="auto">
              <a:xfrm>
                <a:off x="2789" y="2651"/>
                <a:ext cx="26" cy="13"/>
              </a:xfrm>
              <a:custGeom>
                <a:avLst/>
                <a:gdLst>
                  <a:gd name="T0" fmla="*/ 0 w 26"/>
                  <a:gd name="T1" fmla="*/ 0 h 13"/>
                  <a:gd name="T2" fmla="*/ 8 w 26"/>
                  <a:gd name="T3" fmla="*/ 4 h 13"/>
                  <a:gd name="T4" fmla="*/ 25 w 26"/>
                  <a:gd name="T5" fmla="*/ 12 h 13"/>
                  <a:gd name="T6" fmla="*/ 8 w 26"/>
                  <a:gd name="T7" fmla="*/ 4 h 13"/>
                  <a:gd name="T8" fmla="*/ 0 w 26"/>
                  <a:gd name="T9" fmla="*/ 0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6"/>
                  <a:gd name="T16" fmla="*/ 0 h 13"/>
                  <a:gd name="T17" fmla="*/ 26 w 26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6" h="13">
                    <a:moveTo>
                      <a:pt x="0" y="0"/>
                    </a:moveTo>
                    <a:lnTo>
                      <a:pt x="8" y="4"/>
                    </a:lnTo>
                    <a:lnTo>
                      <a:pt x="25" y="12"/>
                    </a:lnTo>
                    <a:lnTo>
                      <a:pt x="8" y="4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8BDBFF"/>
              </a:solidFill>
              <a:ln w="9525" cap="rnd">
                <a:noFill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23" name="Freeform 50"/>
              <p:cNvSpPr>
                <a:spLocks/>
              </p:cNvSpPr>
              <p:nvPr/>
            </p:nvSpPr>
            <p:spPr bwMode="auto">
              <a:xfrm>
                <a:off x="2751" y="2629"/>
                <a:ext cx="39" cy="23"/>
              </a:xfrm>
              <a:custGeom>
                <a:avLst/>
                <a:gdLst>
                  <a:gd name="T0" fmla="*/ 0 w 39"/>
                  <a:gd name="T1" fmla="*/ 0 h 23"/>
                  <a:gd name="T2" fmla="*/ 17 w 39"/>
                  <a:gd name="T3" fmla="*/ 11 h 23"/>
                  <a:gd name="T4" fmla="*/ 38 w 39"/>
                  <a:gd name="T5" fmla="*/ 22 h 23"/>
                  <a:gd name="T6" fmla="*/ 17 w 39"/>
                  <a:gd name="T7" fmla="*/ 11 h 23"/>
                  <a:gd name="T8" fmla="*/ 0 w 39"/>
                  <a:gd name="T9" fmla="*/ 0 h 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9"/>
                  <a:gd name="T16" fmla="*/ 0 h 23"/>
                  <a:gd name="T17" fmla="*/ 39 w 39"/>
                  <a:gd name="T18" fmla="*/ 23 h 2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9" h="23">
                    <a:moveTo>
                      <a:pt x="0" y="0"/>
                    </a:moveTo>
                    <a:lnTo>
                      <a:pt x="17" y="11"/>
                    </a:lnTo>
                    <a:lnTo>
                      <a:pt x="38" y="22"/>
                    </a:lnTo>
                    <a:lnTo>
                      <a:pt x="17" y="11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8BDBFF"/>
              </a:solidFill>
              <a:ln w="9525" cap="rnd">
                <a:noFill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24" name="Freeform 51"/>
              <p:cNvSpPr>
                <a:spLocks/>
              </p:cNvSpPr>
              <p:nvPr/>
            </p:nvSpPr>
            <p:spPr bwMode="auto">
              <a:xfrm>
                <a:off x="2829" y="2672"/>
                <a:ext cx="10" cy="2"/>
              </a:xfrm>
              <a:custGeom>
                <a:avLst/>
                <a:gdLst>
                  <a:gd name="T0" fmla="*/ 0 w 10"/>
                  <a:gd name="T1" fmla="*/ 0 h 2"/>
                  <a:gd name="T2" fmla="*/ 2 w 10"/>
                  <a:gd name="T3" fmla="*/ 0 h 2"/>
                  <a:gd name="T4" fmla="*/ 9 w 10"/>
                  <a:gd name="T5" fmla="*/ 1 h 2"/>
                  <a:gd name="T6" fmla="*/ 2 w 10"/>
                  <a:gd name="T7" fmla="*/ 0 h 2"/>
                  <a:gd name="T8" fmla="*/ 0 w 10"/>
                  <a:gd name="T9" fmla="*/ 0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"/>
                  <a:gd name="T16" fmla="*/ 0 h 2"/>
                  <a:gd name="T17" fmla="*/ 10 w 10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" h="2">
                    <a:moveTo>
                      <a:pt x="0" y="0"/>
                    </a:moveTo>
                    <a:lnTo>
                      <a:pt x="2" y="0"/>
                    </a:lnTo>
                    <a:lnTo>
                      <a:pt x="9" y="1"/>
                    </a:lnTo>
                    <a:lnTo>
                      <a:pt x="2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8BDBFF"/>
              </a:solidFill>
              <a:ln w="9525" cap="rnd">
                <a:noFill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25" name="Freeform 52"/>
              <p:cNvSpPr>
                <a:spLocks/>
              </p:cNvSpPr>
              <p:nvPr/>
            </p:nvSpPr>
            <p:spPr bwMode="auto">
              <a:xfrm>
                <a:off x="2742" y="3533"/>
                <a:ext cx="48" cy="9"/>
              </a:xfrm>
              <a:custGeom>
                <a:avLst/>
                <a:gdLst>
                  <a:gd name="T0" fmla="*/ 47 w 48"/>
                  <a:gd name="T1" fmla="*/ 0 h 9"/>
                  <a:gd name="T2" fmla="*/ 33 w 48"/>
                  <a:gd name="T3" fmla="*/ 0 h 9"/>
                  <a:gd name="T4" fmla="*/ 22 w 48"/>
                  <a:gd name="T5" fmla="*/ 4 h 9"/>
                  <a:gd name="T6" fmla="*/ 11 w 48"/>
                  <a:gd name="T7" fmla="*/ 6 h 9"/>
                  <a:gd name="T8" fmla="*/ 0 w 48"/>
                  <a:gd name="T9" fmla="*/ 8 h 9"/>
                  <a:gd name="T10" fmla="*/ 11 w 48"/>
                  <a:gd name="T11" fmla="*/ 6 h 9"/>
                  <a:gd name="T12" fmla="*/ 22 w 48"/>
                  <a:gd name="T13" fmla="*/ 4 h 9"/>
                  <a:gd name="T14" fmla="*/ 33 w 48"/>
                  <a:gd name="T15" fmla="*/ 0 h 9"/>
                  <a:gd name="T16" fmla="*/ 47 w 48"/>
                  <a:gd name="T17" fmla="*/ 0 h 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8"/>
                  <a:gd name="T28" fmla="*/ 0 h 9"/>
                  <a:gd name="T29" fmla="*/ 48 w 48"/>
                  <a:gd name="T30" fmla="*/ 9 h 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8" h="9">
                    <a:moveTo>
                      <a:pt x="47" y="0"/>
                    </a:moveTo>
                    <a:lnTo>
                      <a:pt x="33" y="0"/>
                    </a:lnTo>
                    <a:lnTo>
                      <a:pt x="22" y="4"/>
                    </a:lnTo>
                    <a:lnTo>
                      <a:pt x="11" y="6"/>
                    </a:lnTo>
                    <a:lnTo>
                      <a:pt x="0" y="8"/>
                    </a:lnTo>
                    <a:lnTo>
                      <a:pt x="11" y="6"/>
                    </a:lnTo>
                    <a:lnTo>
                      <a:pt x="22" y="4"/>
                    </a:lnTo>
                    <a:lnTo>
                      <a:pt x="33" y="0"/>
                    </a:lnTo>
                    <a:lnTo>
                      <a:pt x="47" y="0"/>
                    </a:lnTo>
                  </a:path>
                </a:pathLst>
              </a:custGeom>
              <a:solidFill>
                <a:srgbClr val="8BDBFF"/>
              </a:solidFill>
              <a:ln w="9525" cap="rnd">
                <a:noFill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26" name="Freeform 53"/>
              <p:cNvSpPr>
                <a:spLocks/>
              </p:cNvSpPr>
              <p:nvPr/>
            </p:nvSpPr>
            <p:spPr bwMode="auto">
              <a:xfrm>
                <a:off x="2898" y="3515"/>
                <a:ext cx="45" cy="4"/>
              </a:xfrm>
              <a:custGeom>
                <a:avLst/>
                <a:gdLst>
                  <a:gd name="T0" fmla="*/ 44 w 45"/>
                  <a:gd name="T1" fmla="*/ 0 h 4"/>
                  <a:gd name="T2" fmla="*/ 30 w 45"/>
                  <a:gd name="T3" fmla="*/ 0 h 4"/>
                  <a:gd name="T4" fmla="*/ 23 w 45"/>
                  <a:gd name="T5" fmla="*/ 1 h 4"/>
                  <a:gd name="T6" fmla="*/ 9 w 45"/>
                  <a:gd name="T7" fmla="*/ 1 h 4"/>
                  <a:gd name="T8" fmla="*/ 0 w 45"/>
                  <a:gd name="T9" fmla="*/ 3 h 4"/>
                  <a:gd name="T10" fmla="*/ 9 w 45"/>
                  <a:gd name="T11" fmla="*/ 1 h 4"/>
                  <a:gd name="T12" fmla="*/ 23 w 45"/>
                  <a:gd name="T13" fmla="*/ 1 h 4"/>
                  <a:gd name="T14" fmla="*/ 30 w 45"/>
                  <a:gd name="T15" fmla="*/ 0 h 4"/>
                  <a:gd name="T16" fmla="*/ 44 w 45"/>
                  <a:gd name="T17" fmla="*/ 0 h 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5"/>
                  <a:gd name="T28" fmla="*/ 0 h 4"/>
                  <a:gd name="T29" fmla="*/ 45 w 45"/>
                  <a:gd name="T30" fmla="*/ 4 h 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5" h="4">
                    <a:moveTo>
                      <a:pt x="44" y="0"/>
                    </a:moveTo>
                    <a:lnTo>
                      <a:pt x="30" y="0"/>
                    </a:lnTo>
                    <a:lnTo>
                      <a:pt x="23" y="1"/>
                    </a:lnTo>
                    <a:lnTo>
                      <a:pt x="9" y="1"/>
                    </a:lnTo>
                    <a:lnTo>
                      <a:pt x="0" y="3"/>
                    </a:lnTo>
                    <a:lnTo>
                      <a:pt x="9" y="1"/>
                    </a:lnTo>
                    <a:lnTo>
                      <a:pt x="23" y="1"/>
                    </a:lnTo>
                    <a:lnTo>
                      <a:pt x="30" y="0"/>
                    </a:lnTo>
                    <a:lnTo>
                      <a:pt x="44" y="0"/>
                    </a:lnTo>
                  </a:path>
                </a:pathLst>
              </a:custGeom>
              <a:solidFill>
                <a:srgbClr val="8BDBFF"/>
              </a:solidFill>
              <a:ln w="9525" cap="rnd">
                <a:noFill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27" name="Freeform 54"/>
              <p:cNvSpPr>
                <a:spLocks/>
              </p:cNvSpPr>
              <p:nvPr/>
            </p:nvSpPr>
            <p:spPr bwMode="auto">
              <a:xfrm>
                <a:off x="2848" y="3521"/>
                <a:ext cx="38" cy="3"/>
              </a:xfrm>
              <a:custGeom>
                <a:avLst/>
                <a:gdLst>
                  <a:gd name="T0" fmla="*/ 37 w 38"/>
                  <a:gd name="T1" fmla="*/ 0 h 3"/>
                  <a:gd name="T2" fmla="*/ 18 w 38"/>
                  <a:gd name="T3" fmla="*/ 0 h 3"/>
                  <a:gd name="T4" fmla="*/ 0 w 38"/>
                  <a:gd name="T5" fmla="*/ 2 h 3"/>
                  <a:gd name="T6" fmla="*/ 18 w 38"/>
                  <a:gd name="T7" fmla="*/ 0 h 3"/>
                  <a:gd name="T8" fmla="*/ 37 w 38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8"/>
                  <a:gd name="T16" fmla="*/ 0 h 3"/>
                  <a:gd name="T17" fmla="*/ 38 w 38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8" h="3">
                    <a:moveTo>
                      <a:pt x="37" y="0"/>
                    </a:moveTo>
                    <a:lnTo>
                      <a:pt x="18" y="0"/>
                    </a:lnTo>
                    <a:lnTo>
                      <a:pt x="0" y="2"/>
                    </a:lnTo>
                    <a:lnTo>
                      <a:pt x="18" y="0"/>
                    </a:lnTo>
                    <a:lnTo>
                      <a:pt x="37" y="0"/>
                    </a:lnTo>
                  </a:path>
                </a:pathLst>
              </a:custGeom>
              <a:solidFill>
                <a:srgbClr val="8BDBFF"/>
              </a:solidFill>
              <a:ln w="9525" cap="rnd">
                <a:noFill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28" name="Freeform 55"/>
              <p:cNvSpPr>
                <a:spLocks/>
              </p:cNvSpPr>
              <p:nvPr/>
            </p:nvSpPr>
            <p:spPr bwMode="auto">
              <a:xfrm>
                <a:off x="2801" y="3525"/>
                <a:ext cx="34" cy="5"/>
              </a:xfrm>
              <a:custGeom>
                <a:avLst/>
                <a:gdLst>
                  <a:gd name="T0" fmla="*/ 33 w 34"/>
                  <a:gd name="T1" fmla="*/ 0 h 5"/>
                  <a:gd name="T2" fmla="*/ 15 w 34"/>
                  <a:gd name="T3" fmla="*/ 2 h 5"/>
                  <a:gd name="T4" fmla="*/ 0 w 34"/>
                  <a:gd name="T5" fmla="*/ 4 h 5"/>
                  <a:gd name="T6" fmla="*/ 15 w 34"/>
                  <a:gd name="T7" fmla="*/ 2 h 5"/>
                  <a:gd name="T8" fmla="*/ 33 w 3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4"/>
                  <a:gd name="T16" fmla="*/ 0 h 5"/>
                  <a:gd name="T17" fmla="*/ 34 w 3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4" h="5">
                    <a:moveTo>
                      <a:pt x="33" y="0"/>
                    </a:moveTo>
                    <a:lnTo>
                      <a:pt x="15" y="2"/>
                    </a:lnTo>
                    <a:lnTo>
                      <a:pt x="0" y="4"/>
                    </a:lnTo>
                    <a:lnTo>
                      <a:pt x="15" y="2"/>
                    </a:lnTo>
                    <a:lnTo>
                      <a:pt x="33" y="0"/>
                    </a:lnTo>
                  </a:path>
                </a:pathLst>
              </a:custGeom>
              <a:solidFill>
                <a:srgbClr val="8BDBFF"/>
              </a:solidFill>
              <a:ln w="9525" cap="rnd">
                <a:noFill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29" name="Freeform 56"/>
              <p:cNvSpPr>
                <a:spLocks/>
              </p:cNvSpPr>
              <p:nvPr/>
            </p:nvSpPr>
            <p:spPr bwMode="auto">
              <a:xfrm>
                <a:off x="2834" y="3523"/>
                <a:ext cx="15" cy="3"/>
              </a:xfrm>
              <a:custGeom>
                <a:avLst/>
                <a:gdLst>
                  <a:gd name="T0" fmla="*/ 14 w 15"/>
                  <a:gd name="T1" fmla="*/ 0 h 3"/>
                  <a:gd name="T2" fmla="*/ 8 w 15"/>
                  <a:gd name="T3" fmla="*/ 0 h 3"/>
                  <a:gd name="T4" fmla="*/ 0 w 15"/>
                  <a:gd name="T5" fmla="*/ 2 h 3"/>
                  <a:gd name="T6" fmla="*/ 8 w 15"/>
                  <a:gd name="T7" fmla="*/ 0 h 3"/>
                  <a:gd name="T8" fmla="*/ 14 w 15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3"/>
                  <a:gd name="T17" fmla="*/ 15 w 15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3">
                    <a:moveTo>
                      <a:pt x="14" y="0"/>
                    </a:moveTo>
                    <a:lnTo>
                      <a:pt x="8" y="0"/>
                    </a:lnTo>
                    <a:lnTo>
                      <a:pt x="0" y="2"/>
                    </a:lnTo>
                    <a:lnTo>
                      <a:pt x="8" y="0"/>
                    </a:lnTo>
                    <a:lnTo>
                      <a:pt x="14" y="0"/>
                    </a:lnTo>
                  </a:path>
                </a:pathLst>
              </a:custGeom>
              <a:solidFill>
                <a:srgbClr val="CCB2FF"/>
              </a:solidFill>
              <a:ln w="9525" cap="rnd">
                <a:noFill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30" name="Freeform 57"/>
              <p:cNvSpPr>
                <a:spLocks/>
              </p:cNvSpPr>
              <p:nvPr/>
            </p:nvSpPr>
            <p:spPr bwMode="auto">
              <a:xfrm>
                <a:off x="2789" y="3529"/>
                <a:ext cx="13" cy="5"/>
              </a:xfrm>
              <a:custGeom>
                <a:avLst/>
                <a:gdLst>
                  <a:gd name="T0" fmla="*/ 12 w 13"/>
                  <a:gd name="T1" fmla="*/ 0 h 5"/>
                  <a:gd name="T2" fmla="*/ 3 w 13"/>
                  <a:gd name="T3" fmla="*/ 2 h 5"/>
                  <a:gd name="T4" fmla="*/ 0 w 13"/>
                  <a:gd name="T5" fmla="*/ 4 h 5"/>
                  <a:gd name="T6" fmla="*/ 3 w 13"/>
                  <a:gd name="T7" fmla="*/ 2 h 5"/>
                  <a:gd name="T8" fmla="*/ 12 w 13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"/>
                  <a:gd name="T16" fmla="*/ 0 h 5"/>
                  <a:gd name="T17" fmla="*/ 13 w 13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" h="5">
                    <a:moveTo>
                      <a:pt x="12" y="0"/>
                    </a:moveTo>
                    <a:lnTo>
                      <a:pt x="3" y="2"/>
                    </a:lnTo>
                    <a:lnTo>
                      <a:pt x="0" y="4"/>
                    </a:lnTo>
                    <a:lnTo>
                      <a:pt x="3" y="2"/>
                    </a:lnTo>
                    <a:lnTo>
                      <a:pt x="12" y="0"/>
                    </a:lnTo>
                  </a:path>
                </a:pathLst>
              </a:custGeom>
              <a:solidFill>
                <a:srgbClr val="CCB2FF"/>
              </a:solidFill>
              <a:ln w="9525" cap="rnd">
                <a:noFill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31" name="Freeform 58"/>
              <p:cNvSpPr>
                <a:spLocks/>
              </p:cNvSpPr>
              <p:nvPr/>
            </p:nvSpPr>
            <p:spPr bwMode="auto">
              <a:xfrm>
                <a:off x="2885" y="3518"/>
                <a:ext cx="14" cy="4"/>
              </a:xfrm>
              <a:custGeom>
                <a:avLst/>
                <a:gdLst>
                  <a:gd name="T0" fmla="*/ 13 w 14"/>
                  <a:gd name="T1" fmla="*/ 0 h 4"/>
                  <a:gd name="T2" fmla="*/ 5 w 14"/>
                  <a:gd name="T3" fmla="*/ 0 h 4"/>
                  <a:gd name="T4" fmla="*/ 0 w 14"/>
                  <a:gd name="T5" fmla="*/ 3 h 4"/>
                  <a:gd name="T6" fmla="*/ 5 w 14"/>
                  <a:gd name="T7" fmla="*/ 0 h 4"/>
                  <a:gd name="T8" fmla="*/ 13 w 14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"/>
                  <a:gd name="T16" fmla="*/ 0 h 4"/>
                  <a:gd name="T17" fmla="*/ 14 w 14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" h="4">
                    <a:moveTo>
                      <a:pt x="13" y="0"/>
                    </a:moveTo>
                    <a:lnTo>
                      <a:pt x="5" y="0"/>
                    </a:lnTo>
                    <a:lnTo>
                      <a:pt x="0" y="3"/>
                    </a:lnTo>
                    <a:lnTo>
                      <a:pt x="5" y="0"/>
                    </a:lnTo>
                    <a:lnTo>
                      <a:pt x="13" y="0"/>
                    </a:lnTo>
                  </a:path>
                </a:pathLst>
              </a:custGeom>
              <a:solidFill>
                <a:srgbClr val="CCB2FF"/>
              </a:solidFill>
              <a:ln w="9525" cap="rnd">
                <a:noFill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32" name="Freeform 59"/>
              <p:cNvSpPr>
                <a:spLocks/>
              </p:cNvSpPr>
              <p:nvPr/>
            </p:nvSpPr>
            <p:spPr bwMode="auto">
              <a:xfrm>
                <a:off x="2747" y="2626"/>
                <a:ext cx="5" cy="4"/>
              </a:xfrm>
              <a:custGeom>
                <a:avLst/>
                <a:gdLst>
                  <a:gd name="T0" fmla="*/ 0 w 5"/>
                  <a:gd name="T1" fmla="*/ 0 h 4"/>
                  <a:gd name="T2" fmla="*/ 2 w 5"/>
                  <a:gd name="T3" fmla="*/ 1 h 4"/>
                  <a:gd name="T4" fmla="*/ 4 w 5"/>
                  <a:gd name="T5" fmla="*/ 3 h 4"/>
                  <a:gd name="T6" fmla="*/ 2 w 5"/>
                  <a:gd name="T7" fmla="*/ 1 h 4"/>
                  <a:gd name="T8" fmla="*/ 0 w 5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4"/>
                  <a:gd name="T17" fmla="*/ 5 w 5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4">
                    <a:moveTo>
                      <a:pt x="0" y="0"/>
                    </a:moveTo>
                    <a:lnTo>
                      <a:pt x="2" y="1"/>
                    </a:lnTo>
                    <a:lnTo>
                      <a:pt x="4" y="3"/>
                    </a:lnTo>
                    <a:lnTo>
                      <a:pt x="2" y="1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CB2FF"/>
              </a:solidFill>
              <a:ln w="9525" cap="rnd">
                <a:noFill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33" name="Freeform 60"/>
              <p:cNvSpPr>
                <a:spLocks/>
              </p:cNvSpPr>
              <p:nvPr/>
            </p:nvSpPr>
            <p:spPr bwMode="auto">
              <a:xfrm>
                <a:off x="3372" y="3501"/>
                <a:ext cx="22" cy="1"/>
              </a:xfrm>
              <a:custGeom>
                <a:avLst/>
                <a:gdLst>
                  <a:gd name="T0" fmla="*/ 21 w 22"/>
                  <a:gd name="T1" fmla="*/ 0 h 1"/>
                  <a:gd name="T2" fmla="*/ 7 w 22"/>
                  <a:gd name="T3" fmla="*/ 0 h 1"/>
                  <a:gd name="T4" fmla="*/ 0 w 22"/>
                  <a:gd name="T5" fmla="*/ 0 h 1"/>
                  <a:gd name="T6" fmla="*/ 7 w 22"/>
                  <a:gd name="T7" fmla="*/ 0 h 1"/>
                  <a:gd name="T8" fmla="*/ 21 w 22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"/>
                  <a:gd name="T16" fmla="*/ 0 h 1"/>
                  <a:gd name="T17" fmla="*/ 22 w 22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" h="1">
                    <a:moveTo>
                      <a:pt x="21" y="0"/>
                    </a:moveTo>
                    <a:lnTo>
                      <a:pt x="7" y="0"/>
                    </a:lnTo>
                    <a:lnTo>
                      <a:pt x="0" y="0"/>
                    </a:lnTo>
                    <a:lnTo>
                      <a:pt x="7" y="0"/>
                    </a:lnTo>
                    <a:lnTo>
                      <a:pt x="21" y="0"/>
                    </a:lnTo>
                  </a:path>
                </a:pathLst>
              </a:custGeom>
              <a:solidFill>
                <a:srgbClr val="CCB2FF"/>
              </a:solidFill>
              <a:ln w="9525" cap="rnd">
                <a:noFill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34" name="Freeform 61"/>
              <p:cNvSpPr>
                <a:spLocks/>
              </p:cNvSpPr>
              <p:nvPr/>
            </p:nvSpPr>
            <p:spPr bwMode="auto">
              <a:xfrm>
                <a:off x="2814" y="2663"/>
                <a:ext cx="16" cy="10"/>
              </a:xfrm>
              <a:custGeom>
                <a:avLst/>
                <a:gdLst>
                  <a:gd name="T0" fmla="*/ 0 w 16"/>
                  <a:gd name="T1" fmla="*/ 0 h 10"/>
                  <a:gd name="T2" fmla="*/ 6 w 16"/>
                  <a:gd name="T3" fmla="*/ 2 h 10"/>
                  <a:gd name="T4" fmla="*/ 15 w 16"/>
                  <a:gd name="T5" fmla="*/ 9 h 10"/>
                  <a:gd name="T6" fmla="*/ 6 w 16"/>
                  <a:gd name="T7" fmla="*/ 2 h 10"/>
                  <a:gd name="T8" fmla="*/ 0 w 16"/>
                  <a:gd name="T9" fmla="*/ 0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0"/>
                    </a:moveTo>
                    <a:lnTo>
                      <a:pt x="6" y="2"/>
                    </a:lnTo>
                    <a:lnTo>
                      <a:pt x="15" y="9"/>
                    </a:lnTo>
                    <a:lnTo>
                      <a:pt x="6" y="2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CB2FF"/>
              </a:solidFill>
              <a:ln w="9525" cap="rnd">
                <a:noFill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35" name="Freeform 62"/>
              <p:cNvSpPr>
                <a:spLocks/>
              </p:cNvSpPr>
              <p:nvPr/>
            </p:nvSpPr>
            <p:spPr bwMode="auto">
              <a:xfrm>
                <a:off x="3457" y="3496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60000 65536"/>
                  <a:gd name="T5" fmla="*/ 0 60000 65536"/>
                  <a:gd name="T6" fmla="*/ 0 w 1"/>
                  <a:gd name="T7" fmla="*/ 0 h 1"/>
                  <a:gd name="T8" fmla="*/ 1 w 1"/>
                  <a:gd name="T9" fmla="*/ 1 h 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" h="1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solidFill>
                <a:srgbClr val="CCB2FF"/>
              </a:solidFill>
              <a:ln w="9525" cap="rnd">
                <a:noFill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36" name="Freeform 63"/>
              <p:cNvSpPr>
                <a:spLocks/>
              </p:cNvSpPr>
              <p:nvPr/>
            </p:nvSpPr>
            <p:spPr bwMode="auto">
              <a:xfrm>
                <a:off x="3405" y="3497"/>
                <a:ext cx="12" cy="5"/>
              </a:xfrm>
              <a:custGeom>
                <a:avLst/>
                <a:gdLst>
                  <a:gd name="T0" fmla="*/ 11 w 12"/>
                  <a:gd name="T1" fmla="*/ 0 h 5"/>
                  <a:gd name="T2" fmla="*/ 7 w 12"/>
                  <a:gd name="T3" fmla="*/ 0 h 5"/>
                  <a:gd name="T4" fmla="*/ 0 w 12"/>
                  <a:gd name="T5" fmla="*/ 4 h 5"/>
                  <a:gd name="T6" fmla="*/ 7 w 12"/>
                  <a:gd name="T7" fmla="*/ 0 h 5"/>
                  <a:gd name="T8" fmla="*/ 11 w 12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"/>
                  <a:gd name="T16" fmla="*/ 0 h 5"/>
                  <a:gd name="T17" fmla="*/ 12 w 12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" h="5">
                    <a:moveTo>
                      <a:pt x="11" y="0"/>
                    </a:moveTo>
                    <a:lnTo>
                      <a:pt x="7" y="0"/>
                    </a:lnTo>
                    <a:lnTo>
                      <a:pt x="0" y="4"/>
                    </a:lnTo>
                    <a:lnTo>
                      <a:pt x="7" y="0"/>
                    </a:lnTo>
                    <a:lnTo>
                      <a:pt x="11" y="0"/>
                    </a:lnTo>
                  </a:path>
                </a:pathLst>
              </a:custGeom>
              <a:solidFill>
                <a:srgbClr val="CCB2FF"/>
              </a:solidFill>
              <a:ln w="9525" cap="rnd">
                <a:noFill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37" name="Freeform 64"/>
              <p:cNvSpPr>
                <a:spLocks/>
              </p:cNvSpPr>
              <p:nvPr/>
            </p:nvSpPr>
            <p:spPr bwMode="auto">
              <a:xfrm>
                <a:off x="2838" y="2673"/>
                <a:ext cx="16" cy="7"/>
              </a:xfrm>
              <a:custGeom>
                <a:avLst/>
                <a:gdLst>
                  <a:gd name="T0" fmla="*/ 0 w 16"/>
                  <a:gd name="T1" fmla="*/ 0 h 7"/>
                  <a:gd name="T2" fmla="*/ 3 w 16"/>
                  <a:gd name="T3" fmla="*/ 2 h 7"/>
                  <a:gd name="T4" fmla="*/ 15 w 16"/>
                  <a:gd name="T5" fmla="*/ 6 h 7"/>
                  <a:gd name="T6" fmla="*/ 3 w 16"/>
                  <a:gd name="T7" fmla="*/ 2 h 7"/>
                  <a:gd name="T8" fmla="*/ 0 w 16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7"/>
                  <a:gd name="T17" fmla="*/ 16 w 16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7">
                    <a:moveTo>
                      <a:pt x="0" y="0"/>
                    </a:moveTo>
                    <a:lnTo>
                      <a:pt x="3" y="2"/>
                    </a:lnTo>
                    <a:lnTo>
                      <a:pt x="15" y="6"/>
                    </a:lnTo>
                    <a:lnTo>
                      <a:pt x="3" y="2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CB2FF"/>
              </a:solidFill>
              <a:ln w="9525" cap="rnd">
                <a:noFill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38" name="Freeform 65"/>
              <p:cNvSpPr>
                <a:spLocks/>
              </p:cNvSpPr>
              <p:nvPr/>
            </p:nvSpPr>
            <p:spPr bwMode="auto">
              <a:xfrm>
                <a:off x="2714" y="2598"/>
                <a:ext cx="6" cy="6"/>
              </a:xfrm>
              <a:custGeom>
                <a:avLst/>
                <a:gdLst>
                  <a:gd name="T0" fmla="*/ 5 w 6"/>
                  <a:gd name="T1" fmla="*/ 5 h 6"/>
                  <a:gd name="T2" fmla="*/ 0 w 6"/>
                  <a:gd name="T3" fmla="*/ 2 h 6"/>
                  <a:gd name="T4" fmla="*/ 0 w 6"/>
                  <a:gd name="T5" fmla="*/ 0 h 6"/>
                  <a:gd name="T6" fmla="*/ 0 w 6"/>
                  <a:gd name="T7" fmla="*/ 2 h 6"/>
                  <a:gd name="T8" fmla="*/ 5 w 6"/>
                  <a:gd name="T9" fmla="*/ 5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6"/>
                  <a:gd name="T17" fmla="*/ 6 w 6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6">
                    <a:moveTo>
                      <a:pt x="5" y="5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5" y="5"/>
                    </a:lnTo>
                  </a:path>
                </a:pathLst>
              </a:custGeom>
              <a:solidFill>
                <a:srgbClr val="CCB2FF"/>
              </a:solidFill>
              <a:ln w="9525" cap="rnd">
                <a:noFill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39" name="Freeform 66"/>
              <p:cNvSpPr>
                <a:spLocks/>
              </p:cNvSpPr>
              <p:nvPr/>
            </p:nvSpPr>
            <p:spPr bwMode="auto">
              <a:xfrm>
                <a:off x="3520" y="3501"/>
                <a:ext cx="5" cy="1"/>
              </a:xfrm>
              <a:custGeom>
                <a:avLst/>
                <a:gdLst>
                  <a:gd name="T0" fmla="*/ 4 w 5"/>
                  <a:gd name="T1" fmla="*/ 0 h 1"/>
                  <a:gd name="T2" fmla="*/ 2 w 5"/>
                  <a:gd name="T3" fmla="*/ 0 h 1"/>
                  <a:gd name="T4" fmla="*/ 0 w 5"/>
                  <a:gd name="T5" fmla="*/ 0 h 1"/>
                  <a:gd name="T6" fmla="*/ 2 w 5"/>
                  <a:gd name="T7" fmla="*/ 0 h 1"/>
                  <a:gd name="T8" fmla="*/ 4 w 5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1"/>
                  <a:gd name="T17" fmla="*/ 5 w 5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1">
                    <a:moveTo>
                      <a:pt x="4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4" y="0"/>
                    </a:lnTo>
                  </a:path>
                </a:pathLst>
              </a:custGeom>
              <a:solidFill>
                <a:srgbClr val="CCB2FF"/>
              </a:solidFill>
              <a:ln w="9525" cap="rnd">
                <a:noFill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40" name="Freeform 67"/>
              <p:cNvSpPr>
                <a:spLocks/>
              </p:cNvSpPr>
              <p:nvPr/>
            </p:nvSpPr>
            <p:spPr bwMode="auto">
              <a:xfrm>
                <a:off x="3846" y="3458"/>
                <a:ext cx="13" cy="7"/>
              </a:xfrm>
              <a:custGeom>
                <a:avLst/>
                <a:gdLst>
                  <a:gd name="T0" fmla="*/ 12 w 13"/>
                  <a:gd name="T1" fmla="*/ 0 h 7"/>
                  <a:gd name="T2" fmla="*/ 3 w 13"/>
                  <a:gd name="T3" fmla="*/ 4 h 7"/>
                  <a:gd name="T4" fmla="*/ 0 w 13"/>
                  <a:gd name="T5" fmla="*/ 6 h 7"/>
                  <a:gd name="T6" fmla="*/ 3 w 13"/>
                  <a:gd name="T7" fmla="*/ 4 h 7"/>
                  <a:gd name="T8" fmla="*/ 12 w 13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"/>
                  <a:gd name="T16" fmla="*/ 0 h 7"/>
                  <a:gd name="T17" fmla="*/ 13 w 13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" h="7">
                    <a:moveTo>
                      <a:pt x="12" y="0"/>
                    </a:moveTo>
                    <a:lnTo>
                      <a:pt x="3" y="4"/>
                    </a:lnTo>
                    <a:lnTo>
                      <a:pt x="0" y="6"/>
                    </a:lnTo>
                    <a:lnTo>
                      <a:pt x="3" y="4"/>
                    </a:lnTo>
                    <a:lnTo>
                      <a:pt x="12" y="0"/>
                    </a:lnTo>
                  </a:path>
                </a:pathLst>
              </a:custGeom>
              <a:solidFill>
                <a:srgbClr val="CCB2FF"/>
              </a:solidFill>
              <a:ln w="9525" cap="rnd">
                <a:noFill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41" name="Freeform 68"/>
              <p:cNvSpPr>
                <a:spLocks/>
              </p:cNvSpPr>
              <p:nvPr/>
            </p:nvSpPr>
            <p:spPr bwMode="auto">
              <a:xfrm>
                <a:off x="3798" y="3475"/>
                <a:ext cx="5" cy="1"/>
              </a:xfrm>
              <a:custGeom>
                <a:avLst/>
                <a:gdLst>
                  <a:gd name="T0" fmla="*/ 4 w 5"/>
                  <a:gd name="T1" fmla="*/ 0 h 1"/>
                  <a:gd name="T2" fmla="*/ 2 w 5"/>
                  <a:gd name="T3" fmla="*/ 0 h 1"/>
                  <a:gd name="T4" fmla="*/ 0 w 5"/>
                  <a:gd name="T5" fmla="*/ 0 h 1"/>
                  <a:gd name="T6" fmla="*/ 2 w 5"/>
                  <a:gd name="T7" fmla="*/ 0 h 1"/>
                  <a:gd name="T8" fmla="*/ 4 w 5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1"/>
                  <a:gd name="T17" fmla="*/ 5 w 5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1">
                    <a:moveTo>
                      <a:pt x="4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4" y="0"/>
                    </a:lnTo>
                  </a:path>
                </a:pathLst>
              </a:custGeom>
              <a:solidFill>
                <a:srgbClr val="CCB2FF"/>
              </a:solidFill>
              <a:ln w="9525" cap="rnd">
                <a:noFill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42" name="Freeform 69"/>
              <p:cNvSpPr>
                <a:spLocks/>
              </p:cNvSpPr>
              <p:nvPr/>
            </p:nvSpPr>
            <p:spPr bwMode="auto">
              <a:xfrm>
                <a:off x="3691" y="3492"/>
                <a:ext cx="18" cy="3"/>
              </a:xfrm>
              <a:custGeom>
                <a:avLst/>
                <a:gdLst>
                  <a:gd name="T0" fmla="*/ 17 w 18"/>
                  <a:gd name="T1" fmla="*/ 0 h 3"/>
                  <a:gd name="T2" fmla="*/ 8 w 18"/>
                  <a:gd name="T3" fmla="*/ 0 h 3"/>
                  <a:gd name="T4" fmla="*/ 0 w 18"/>
                  <a:gd name="T5" fmla="*/ 2 h 3"/>
                  <a:gd name="T6" fmla="*/ 8 w 18"/>
                  <a:gd name="T7" fmla="*/ 0 h 3"/>
                  <a:gd name="T8" fmla="*/ 17 w 18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8"/>
                  <a:gd name="T16" fmla="*/ 0 h 3"/>
                  <a:gd name="T17" fmla="*/ 18 w 18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8" h="3">
                    <a:moveTo>
                      <a:pt x="17" y="0"/>
                    </a:moveTo>
                    <a:lnTo>
                      <a:pt x="8" y="0"/>
                    </a:lnTo>
                    <a:lnTo>
                      <a:pt x="0" y="2"/>
                    </a:lnTo>
                    <a:lnTo>
                      <a:pt x="8" y="0"/>
                    </a:lnTo>
                    <a:lnTo>
                      <a:pt x="17" y="0"/>
                    </a:lnTo>
                  </a:path>
                </a:pathLst>
              </a:custGeom>
              <a:solidFill>
                <a:srgbClr val="CCB2FF"/>
              </a:solidFill>
              <a:ln w="9525" cap="rnd">
                <a:noFill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43" name="Freeform 70"/>
              <p:cNvSpPr>
                <a:spLocks/>
              </p:cNvSpPr>
              <p:nvPr/>
            </p:nvSpPr>
            <p:spPr bwMode="auto">
              <a:xfrm>
                <a:off x="3929" y="3432"/>
                <a:ext cx="13" cy="5"/>
              </a:xfrm>
              <a:custGeom>
                <a:avLst/>
                <a:gdLst>
                  <a:gd name="T0" fmla="*/ 12 w 13"/>
                  <a:gd name="T1" fmla="*/ 0 h 5"/>
                  <a:gd name="T2" fmla="*/ 7 w 13"/>
                  <a:gd name="T3" fmla="*/ 4 h 5"/>
                  <a:gd name="T4" fmla="*/ 0 w 13"/>
                  <a:gd name="T5" fmla="*/ 4 h 5"/>
                  <a:gd name="T6" fmla="*/ 7 w 13"/>
                  <a:gd name="T7" fmla="*/ 4 h 5"/>
                  <a:gd name="T8" fmla="*/ 12 w 13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"/>
                  <a:gd name="T16" fmla="*/ 0 h 5"/>
                  <a:gd name="T17" fmla="*/ 13 w 13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" h="5">
                    <a:moveTo>
                      <a:pt x="12" y="0"/>
                    </a:moveTo>
                    <a:lnTo>
                      <a:pt x="7" y="4"/>
                    </a:lnTo>
                    <a:lnTo>
                      <a:pt x="0" y="4"/>
                    </a:lnTo>
                    <a:lnTo>
                      <a:pt x="7" y="4"/>
                    </a:lnTo>
                    <a:lnTo>
                      <a:pt x="12" y="0"/>
                    </a:lnTo>
                  </a:path>
                </a:pathLst>
              </a:custGeom>
              <a:solidFill>
                <a:srgbClr val="CCB2FF"/>
              </a:solidFill>
              <a:ln w="9525" cap="rnd">
                <a:noFill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44" name="Freeform 71"/>
              <p:cNvSpPr>
                <a:spLocks/>
              </p:cNvSpPr>
              <p:nvPr/>
            </p:nvSpPr>
            <p:spPr bwMode="auto">
              <a:xfrm>
                <a:off x="3889" y="3447"/>
                <a:ext cx="15" cy="6"/>
              </a:xfrm>
              <a:custGeom>
                <a:avLst/>
                <a:gdLst>
                  <a:gd name="T0" fmla="*/ 14 w 15"/>
                  <a:gd name="T1" fmla="*/ 0 h 6"/>
                  <a:gd name="T2" fmla="*/ 6 w 15"/>
                  <a:gd name="T3" fmla="*/ 2 h 6"/>
                  <a:gd name="T4" fmla="*/ 0 w 15"/>
                  <a:gd name="T5" fmla="*/ 5 h 6"/>
                  <a:gd name="T6" fmla="*/ 6 w 15"/>
                  <a:gd name="T7" fmla="*/ 2 h 6"/>
                  <a:gd name="T8" fmla="*/ 14 w 15"/>
                  <a:gd name="T9" fmla="*/ 0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6"/>
                  <a:gd name="T17" fmla="*/ 15 w 15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6">
                    <a:moveTo>
                      <a:pt x="14" y="0"/>
                    </a:moveTo>
                    <a:lnTo>
                      <a:pt x="6" y="2"/>
                    </a:lnTo>
                    <a:lnTo>
                      <a:pt x="0" y="5"/>
                    </a:lnTo>
                    <a:lnTo>
                      <a:pt x="6" y="2"/>
                    </a:lnTo>
                    <a:lnTo>
                      <a:pt x="14" y="0"/>
                    </a:lnTo>
                  </a:path>
                </a:pathLst>
              </a:custGeom>
              <a:solidFill>
                <a:srgbClr val="CCB2FF"/>
              </a:solidFill>
              <a:ln w="9525" cap="rnd">
                <a:noFill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45" name="Freeform 72"/>
              <p:cNvSpPr>
                <a:spLocks/>
              </p:cNvSpPr>
              <p:nvPr/>
            </p:nvSpPr>
            <p:spPr bwMode="auto">
              <a:xfrm>
                <a:off x="3429" y="3497"/>
                <a:ext cx="10" cy="1"/>
              </a:xfrm>
              <a:custGeom>
                <a:avLst/>
                <a:gdLst>
                  <a:gd name="T0" fmla="*/ 9 w 10"/>
                  <a:gd name="T1" fmla="*/ 0 h 1"/>
                  <a:gd name="T2" fmla="*/ 4 w 10"/>
                  <a:gd name="T3" fmla="*/ 0 h 1"/>
                  <a:gd name="T4" fmla="*/ 0 w 10"/>
                  <a:gd name="T5" fmla="*/ 0 h 1"/>
                  <a:gd name="T6" fmla="*/ 4 w 10"/>
                  <a:gd name="T7" fmla="*/ 0 h 1"/>
                  <a:gd name="T8" fmla="*/ 9 w 10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"/>
                  <a:gd name="T16" fmla="*/ 0 h 1"/>
                  <a:gd name="T17" fmla="*/ 10 w 10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" h="1">
                    <a:moveTo>
                      <a:pt x="9" y="0"/>
                    </a:moveTo>
                    <a:lnTo>
                      <a:pt x="4" y="0"/>
                    </a:lnTo>
                    <a:lnTo>
                      <a:pt x="0" y="0"/>
                    </a:lnTo>
                    <a:lnTo>
                      <a:pt x="4" y="0"/>
                    </a:lnTo>
                    <a:lnTo>
                      <a:pt x="9" y="0"/>
                    </a:lnTo>
                  </a:path>
                </a:pathLst>
              </a:custGeom>
              <a:solidFill>
                <a:srgbClr val="CCB2FF"/>
              </a:solidFill>
              <a:ln w="9525" cap="rnd">
                <a:noFill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46" name="Freeform 73"/>
              <p:cNvSpPr>
                <a:spLocks/>
              </p:cNvSpPr>
              <p:nvPr/>
            </p:nvSpPr>
            <p:spPr bwMode="auto">
              <a:xfrm>
                <a:off x="3740" y="3484"/>
                <a:ext cx="14" cy="3"/>
              </a:xfrm>
              <a:custGeom>
                <a:avLst/>
                <a:gdLst>
                  <a:gd name="T0" fmla="*/ 13 w 14"/>
                  <a:gd name="T1" fmla="*/ 0 h 3"/>
                  <a:gd name="T2" fmla="*/ 6 w 14"/>
                  <a:gd name="T3" fmla="*/ 0 h 3"/>
                  <a:gd name="T4" fmla="*/ 0 w 14"/>
                  <a:gd name="T5" fmla="*/ 2 h 3"/>
                  <a:gd name="T6" fmla="*/ 6 w 14"/>
                  <a:gd name="T7" fmla="*/ 0 h 3"/>
                  <a:gd name="T8" fmla="*/ 13 w 14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"/>
                  <a:gd name="T16" fmla="*/ 0 h 3"/>
                  <a:gd name="T17" fmla="*/ 14 w 14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" h="3">
                    <a:moveTo>
                      <a:pt x="13" y="0"/>
                    </a:moveTo>
                    <a:lnTo>
                      <a:pt x="6" y="0"/>
                    </a:lnTo>
                    <a:lnTo>
                      <a:pt x="0" y="2"/>
                    </a:lnTo>
                    <a:lnTo>
                      <a:pt x="6" y="0"/>
                    </a:lnTo>
                    <a:lnTo>
                      <a:pt x="13" y="0"/>
                    </a:lnTo>
                  </a:path>
                </a:pathLst>
              </a:custGeom>
              <a:solidFill>
                <a:srgbClr val="CCB2FF"/>
              </a:solidFill>
              <a:ln w="9525" cap="rnd">
                <a:noFill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47" name="Freeform 74"/>
              <p:cNvSpPr>
                <a:spLocks/>
              </p:cNvSpPr>
              <p:nvPr/>
            </p:nvSpPr>
            <p:spPr bwMode="auto">
              <a:xfrm>
                <a:off x="3478" y="3496"/>
                <a:ext cx="6" cy="2"/>
              </a:xfrm>
              <a:custGeom>
                <a:avLst/>
                <a:gdLst>
                  <a:gd name="T0" fmla="*/ 5 w 6"/>
                  <a:gd name="T1" fmla="*/ 1 h 2"/>
                  <a:gd name="T2" fmla="*/ 0 w 6"/>
                  <a:gd name="T3" fmla="*/ 0 h 2"/>
                  <a:gd name="T4" fmla="*/ 5 w 6"/>
                  <a:gd name="T5" fmla="*/ 1 h 2"/>
                  <a:gd name="T6" fmla="*/ 0 60000 65536"/>
                  <a:gd name="T7" fmla="*/ 0 60000 65536"/>
                  <a:gd name="T8" fmla="*/ 0 60000 65536"/>
                  <a:gd name="T9" fmla="*/ 0 w 6"/>
                  <a:gd name="T10" fmla="*/ 0 h 2"/>
                  <a:gd name="T11" fmla="*/ 6 w 6"/>
                  <a:gd name="T12" fmla="*/ 2 h 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" h="2">
                    <a:moveTo>
                      <a:pt x="5" y="1"/>
                    </a:moveTo>
                    <a:lnTo>
                      <a:pt x="0" y="0"/>
                    </a:lnTo>
                    <a:lnTo>
                      <a:pt x="5" y="1"/>
                    </a:lnTo>
                  </a:path>
                </a:pathLst>
              </a:custGeom>
              <a:solidFill>
                <a:srgbClr val="CCB2FF"/>
              </a:solidFill>
              <a:ln w="9525" cap="rnd">
                <a:noFill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48" name="Freeform 75"/>
              <p:cNvSpPr>
                <a:spLocks/>
              </p:cNvSpPr>
              <p:nvPr/>
            </p:nvSpPr>
            <p:spPr bwMode="auto">
              <a:xfrm>
                <a:off x="3640" y="3497"/>
                <a:ext cx="21" cy="5"/>
              </a:xfrm>
              <a:custGeom>
                <a:avLst/>
                <a:gdLst>
                  <a:gd name="T0" fmla="*/ 20 w 21"/>
                  <a:gd name="T1" fmla="*/ 0 h 5"/>
                  <a:gd name="T2" fmla="*/ 9 w 21"/>
                  <a:gd name="T3" fmla="*/ 2 h 5"/>
                  <a:gd name="T4" fmla="*/ 0 w 21"/>
                  <a:gd name="T5" fmla="*/ 4 h 5"/>
                  <a:gd name="T6" fmla="*/ 9 w 21"/>
                  <a:gd name="T7" fmla="*/ 2 h 5"/>
                  <a:gd name="T8" fmla="*/ 20 w 21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1"/>
                  <a:gd name="T16" fmla="*/ 0 h 5"/>
                  <a:gd name="T17" fmla="*/ 21 w 21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" h="5">
                    <a:moveTo>
                      <a:pt x="20" y="0"/>
                    </a:moveTo>
                    <a:lnTo>
                      <a:pt x="9" y="2"/>
                    </a:lnTo>
                    <a:lnTo>
                      <a:pt x="0" y="4"/>
                    </a:lnTo>
                    <a:lnTo>
                      <a:pt x="9" y="2"/>
                    </a:lnTo>
                    <a:lnTo>
                      <a:pt x="20" y="0"/>
                    </a:lnTo>
                  </a:path>
                </a:pathLst>
              </a:custGeom>
              <a:solidFill>
                <a:srgbClr val="CCB2FF"/>
              </a:solidFill>
              <a:ln w="9525" cap="rnd">
                <a:noFill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49" name="Freeform 76"/>
              <p:cNvSpPr>
                <a:spLocks/>
              </p:cNvSpPr>
              <p:nvPr/>
            </p:nvSpPr>
            <p:spPr bwMode="auto">
              <a:xfrm>
                <a:off x="3498" y="3497"/>
                <a:ext cx="8" cy="1"/>
              </a:xfrm>
              <a:custGeom>
                <a:avLst/>
                <a:gdLst>
                  <a:gd name="T0" fmla="*/ 7 w 8"/>
                  <a:gd name="T1" fmla="*/ 0 h 1"/>
                  <a:gd name="T2" fmla="*/ 2 w 8"/>
                  <a:gd name="T3" fmla="*/ 0 h 1"/>
                  <a:gd name="T4" fmla="*/ 0 w 8"/>
                  <a:gd name="T5" fmla="*/ 0 h 1"/>
                  <a:gd name="T6" fmla="*/ 2 w 8"/>
                  <a:gd name="T7" fmla="*/ 0 h 1"/>
                  <a:gd name="T8" fmla="*/ 7 w 8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"/>
                  <a:gd name="T16" fmla="*/ 0 h 1"/>
                  <a:gd name="T17" fmla="*/ 8 w 8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" h="1">
                    <a:moveTo>
                      <a:pt x="7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7" y="0"/>
                    </a:lnTo>
                  </a:path>
                </a:pathLst>
              </a:custGeom>
              <a:solidFill>
                <a:srgbClr val="CCB2FF"/>
              </a:solidFill>
              <a:ln w="9525" cap="rnd">
                <a:noFill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50" name="Freeform 77"/>
              <p:cNvSpPr>
                <a:spLocks/>
              </p:cNvSpPr>
              <p:nvPr/>
            </p:nvSpPr>
            <p:spPr bwMode="auto">
              <a:xfrm>
                <a:off x="3595" y="3501"/>
                <a:ext cx="15" cy="1"/>
              </a:xfrm>
              <a:custGeom>
                <a:avLst/>
                <a:gdLst>
                  <a:gd name="T0" fmla="*/ 14 w 15"/>
                  <a:gd name="T1" fmla="*/ 0 h 1"/>
                  <a:gd name="T2" fmla="*/ 7 w 15"/>
                  <a:gd name="T3" fmla="*/ 0 h 1"/>
                  <a:gd name="T4" fmla="*/ 0 w 15"/>
                  <a:gd name="T5" fmla="*/ 0 h 1"/>
                  <a:gd name="T6" fmla="*/ 7 w 15"/>
                  <a:gd name="T7" fmla="*/ 0 h 1"/>
                  <a:gd name="T8" fmla="*/ 14 w 15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"/>
                  <a:gd name="T17" fmla="*/ 15 w 15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">
                    <a:moveTo>
                      <a:pt x="14" y="0"/>
                    </a:moveTo>
                    <a:lnTo>
                      <a:pt x="7" y="0"/>
                    </a:lnTo>
                    <a:lnTo>
                      <a:pt x="0" y="0"/>
                    </a:lnTo>
                    <a:lnTo>
                      <a:pt x="7" y="0"/>
                    </a:lnTo>
                    <a:lnTo>
                      <a:pt x="14" y="0"/>
                    </a:lnTo>
                  </a:path>
                </a:pathLst>
              </a:custGeom>
              <a:solidFill>
                <a:srgbClr val="CCB2FF"/>
              </a:solidFill>
              <a:ln w="9525" cap="rnd">
                <a:noFill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51" name="Freeform 78"/>
              <p:cNvSpPr>
                <a:spLocks/>
              </p:cNvSpPr>
              <p:nvPr/>
            </p:nvSpPr>
            <p:spPr bwMode="auto">
              <a:xfrm>
                <a:off x="2702" y="2586"/>
                <a:ext cx="241" cy="956"/>
              </a:xfrm>
              <a:custGeom>
                <a:avLst/>
                <a:gdLst>
                  <a:gd name="T0" fmla="*/ 158 w 241"/>
                  <a:gd name="T1" fmla="*/ 97 h 956"/>
                  <a:gd name="T2" fmla="*/ 155 w 241"/>
                  <a:gd name="T3" fmla="*/ 95 h 956"/>
                  <a:gd name="T4" fmla="*/ 151 w 241"/>
                  <a:gd name="T5" fmla="*/ 93 h 956"/>
                  <a:gd name="T6" fmla="*/ 140 w 241"/>
                  <a:gd name="T7" fmla="*/ 90 h 956"/>
                  <a:gd name="T8" fmla="*/ 136 w 241"/>
                  <a:gd name="T9" fmla="*/ 88 h 956"/>
                  <a:gd name="T10" fmla="*/ 130 w 241"/>
                  <a:gd name="T11" fmla="*/ 87 h 956"/>
                  <a:gd name="T12" fmla="*/ 127 w 241"/>
                  <a:gd name="T13" fmla="*/ 87 h 956"/>
                  <a:gd name="T14" fmla="*/ 118 w 241"/>
                  <a:gd name="T15" fmla="*/ 79 h 956"/>
                  <a:gd name="T16" fmla="*/ 113 w 241"/>
                  <a:gd name="T17" fmla="*/ 77 h 956"/>
                  <a:gd name="T18" fmla="*/ 95 w 241"/>
                  <a:gd name="T19" fmla="*/ 69 h 956"/>
                  <a:gd name="T20" fmla="*/ 87 w 241"/>
                  <a:gd name="T21" fmla="*/ 65 h 956"/>
                  <a:gd name="T22" fmla="*/ 66 w 241"/>
                  <a:gd name="T23" fmla="*/ 55 h 956"/>
                  <a:gd name="T24" fmla="*/ 50 w 241"/>
                  <a:gd name="T25" fmla="*/ 43 h 956"/>
                  <a:gd name="T26" fmla="*/ 47 w 241"/>
                  <a:gd name="T27" fmla="*/ 41 h 956"/>
                  <a:gd name="T28" fmla="*/ 45 w 241"/>
                  <a:gd name="T29" fmla="*/ 40 h 956"/>
                  <a:gd name="T30" fmla="*/ 30 w 241"/>
                  <a:gd name="T31" fmla="*/ 26 h 956"/>
                  <a:gd name="T32" fmla="*/ 17 w 241"/>
                  <a:gd name="T33" fmla="*/ 18 h 956"/>
                  <a:gd name="T34" fmla="*/ 12 w 241"/>
                  <a:gd name="T35" fmla="*/ 14 h 956"/>
                  <a:gd name="T36" fmla="*/ 12 w 241"/>
                  <a:gd name="T37" fmla="*/ 12 h 956"/>
                  <a:gd name="T38" fmla="*/ 7 w 241"/>
                  <a:gd name="T39" fmla="*/ 6 h 956"/>
                  <a:gd name="T40" fmla="*/ 0 w 241"/>
                  <a:gd name="T41" fmla="*/ 0 h 956"/>
                  <a:gd name="T42" fmla="*/ 41 w 241"/>
                  <a:gd name="T43" fmla="*/ 955 h 956"/>
                  <a:gd name="T44" fmla="*/ 52 w 241"/>
                  <a:gd name="T45" fmla="*/ 953 h 956"/>
                  <a:gd name="T46" fmla="*/ 62 w 241"/>
                  <a:gd name="T47" fmla="*/ 951 h 956"/>
                  <a:gd name="T48" fmla="*/ 73 w 241"/>
                  <a:gd name="T49" fmla="*/ 947 h 956"/>
                  <a:gd name="T50" fmla="*/ 87 w 241"/>
                  <a:gd name="T51" fmla="*/ 947 h 956"/>
                  <a:gd name="T52" fmla="*/ 90 w 241"/>
                  <a:gd name="T53" fmla="*/ 945 h 956"/>
                  <a:gd name="T54" fmla="*/ 99 w 241"/>
                  <a:gd name="T55" fmla="*/ 943 h 956"/>
                  <a:gd name="T56" fmla="*/ 114 w 241"/>
                  <a:gd name="T57" fmla="*/ 941 h 956"/>
                  <a:gd name="T58" fmla="*/ 132 w 241"/>
                  <a:gd name="T59" fmla="*/ 939 h 956"/>
                  <a:gd name="T60" fmla="*/ 140 w 241"/>
                  <a:gd name="T61" fmla="*/ 937 h 956"/>
                  <a:gd name="T62" fmla="*/ 146 w 241"/>
                  <a:gd name="T63" fmla="*/ 937 h 956"/>
                  <a:gd name="T64" fmla="*/ 165 w 241"/>
                  <a:gd name="T65" fmla="*/ 936 h 956"/>
                  <a:gd name="T66" fmla="*/ 184 w 241"/>
                  <a:gd name="T67" fmla="*/ 936 h 956"/>
                  <a:gd name="T68" fmla="*/ 188 w 241"/>
                  <a:gd name="T69" fmla="*/ 933 h 956"/>
                  <a:gd name="T70" fmla="*/ 196 w 241"/>
                  <a:gd name="T71" fmla="*/ 933 h 956"/>
                  <a:gd name="T72" fmla="*/ 205 w 241"/>
                  <a:gd name="T73" fmla="*/ 931 h 956"/>
                  <a:gd name="T74" fmla="*/ 219 w 241"/>
                  <a:gd name="T75" fmla="*/ 931 h 956"/>
                  <a:gd name="T76" fmla="*/ 226 w 241"/>
                  <a:gd name="T77" fmla="*/ 929 h 956"/>
                  <a:gd name="T78" fmla="*/ 240 w 241"/>
                  <a:gd name="T79" fmla="*/ 929 h 956"/>
                  <a:gd name="T80" fmla="*/ 170 w 241"/>
                  <a:gd name="T81" fmla="*/ 103 h 956"/>
                  <a:gd name="T82" fmla="*/ 165 w 241"/>
                  <a:gd name="T83" fmla="*/ 99 h 956"/>
                  <a:gd name="T84" fmla="*/ 158 w 241"/>
                  <a:gd name="T85" fmla="*/ 97 h 95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241"/>
                  <a:gd name="T130" fmla="*/ 0 h 956"/>
                  <a:gd name="T131" fmla="*/ 241 w 241"/>
                  <a:gd name="T132" fmla="*/ 956 h 95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241" h="956">
                    <a:moveTo>
                      <a:pt x="158" y="97"/>
                    </a:moveTo>
                    <a:lnTo>
                      <a:pt x="155" y="95"/>
                    </a:lnTo>
                    <a:lnTo>
                      <a:pt x="151" y="93"/>
                    </a:lnTo>
                    <a:lnTo>
                      <a:pt x="140" y="90"/>
                    </a:lnTo>
                    <a:lnTo>
                      <a:pt x="136" y="88"/>
                    </a:lnTo>
                    <a:lnTo>
                      <a:pt x="130" y="87"/>
                    </a:lnTo>
                    <a:lnTo>
                      <a:pt x="127" y="87"/>
                    </a:lnTo>
                    <a:lnTo>
                      <a:pt x="118" y="79"/>
                    </a:lnTo>
                    <a:lnTo>
                      <a:pt x="113" y="77"/>
                    </a:lnTo>
                    <a:lnTo>
                      <a:pt x="95" y="69"/>
                    </a:lnTo>
                    <a:lnTo>
                      <a:pt x="87" y="65"/>
                    </a:lnTo>
                    <a:lnTo>
                      <a:pt x="66" y="55"/>
                    </a:lnTo>
                    <a:lnTo>
                      <a:pt x="50" y="43"/>
                    </a:lnTo>
                    <a:lnTo>
                      <a:pt x="47" y="41"/>
                    </a:lnTo>
                    <a:lnTo>
                      <a:pt x="45" y="40"/>
                    </a:lnTo>
                    <a:lnTo>
                      <a:pt x="30" y="26"/>
                    </a:lnTo>
                    <a:lnTo>
                      <a:pt x="17" y="18"/>
                    </a:lnTo>
                    <a:lnTo>
                      <a:pt x="12" y="14"/>
                    </a:lnTo>
                    <a:lnTo>
                      <a:pt x="12" y="12"/>
                    </a:lnTo>
                    <a:lnTo>
                      <a:pt x="7" y="6"/>
                    </a:lnTo>
                    <a:lnTo>
                      <a:pt x="0" y="0"/>
                    </a:lnTo>
                    <a:lnTo>
                      <a:pt x="41" y="955"/>
                    </a:lnTo>
                    <a:lnTo>
                      <a:pt x="52" y="953"/>
                    </a:lnTo>
                    <a:lnTo>
                      <a:pt x="62" y="951"/>
                    </a:lnTo>
                    <a:lnTo>
                      <a:pt x="73" y="947"/>
                    </a:lnTo>
                    <a:lnTo>
                      <a:pt x="87" y="947"/>
                    </a:lnTo>
                    <a:lnTo>
                      <a:pt x="90" y="945"/>
                    </a:lnTo>
                    <a:lnTo>
                      <a:pt x="99" y="943"/>
                    </a:lnTo>
                    <a:lnTo>
                      <a:pt x="114" y="941"/>
                    </a:lnTo>
                    <a:lnTo>
                      <a:pt x="132" y="939"/>
                    </a:lnTo>
                    <a:lnTo>
                      <a:pt x="140" y="937"/>
                    </a:lnTo>
                    <a:lnTo>
                      <a:pt x="146" y="937"/>
                    </a:lnTo>
                    <a:lnTo>
                      <a:pt x="165" y="936"/>
                    </a:lnTo>
                    <a:lnTo>
                      <a:pt x="184" y="936"/>
                    </a:lnTo>
                    <a:lnTo>
                      <a:pt x="188" y="933"/>
                    </a:lnTo>
                    <a:lnTo>
                      <a:pt x="196" y="933"/>
                    </a:lnTo>
                    <a:lnTo>
                      <a:pt x="205" y="931"/>
                    </a:lnTo>
                    <a:lnTo>
                      <a:pt x="219" y="931"/>
                    </a:lnTo>
                    <a:lnTo>
                      <a:pt x="226" y="929"/>
                    </a:lnTo>
                    <a:lnTo>
                      <a:pt x="240" y="929"/>
                    </a:lnTo>
                    <a:lnTo>
                      <a:pt x="170" y="103"/>
                    </a:lnTo>
                    <a:lnTo>
                      <a:pt x="165" y="99"/>
                    </a:lnTo>
                    <a:lnTo>
                      <a:pt x="158" y="97"/>
                    </a:lnTo>
                  </a:path>
                </a:pathLst>
              </a:custGeom>
              <a:solidFill>
                <a:srgbClr val="B6C0FF"/>
              </a:solidFill>
              <a:ln w="9525" cap="rnd">
                <a:noFill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52" name="Freeform 79"/>
              <p:cNvSpPr>
                <a:spLocks/>
              </p:cNvSpPr>
              <p:nvPr/>
            </p:nvSpPr>
            <p:spPr bwMode="auto">
              <a:xfrm>
                <a:off x="2702" y="2586"/>
                <a:ext cx="241" cy="956"/>
              </a:xfrm>
              <a:custGeom>
                <a:avLst/>
                <a:gdLst>
                  <a:gd name="T0" fmla="*/ 158 w 241"/>
                  <a:gd name="T1" fmla="*/ 97 h 956"/>
                  <a:gd name="T2" fmla="*/ 155 w 241"/>
                  <a:gd name="T3" fmla="*/ 95 h 956"/>
                  <a:gd name="T4" fmla="*/ 151 w 241"/>
                  <a:gd name="T5" fmla="*/ 93 h 956"/>
                  <a:gd name="T6" fmla="*/ 140 w 241"/>
                  <a:gd name="T7" fmla="*/ 90 h 956"/>
                  <a:gd name="T8" fmla="*/ 136 w 241"/>
                  <a:gd name="T9" fmla="*/ 88 h 956"/>
                  <a:gd name="T10" fmla="*/ 130 w 241"/>
                  <a:gd name="T11" fmla="*/ 87 h 956"/>
                  <a:gd name="T12" fmla="*/ 127 w 241"/>
                  <a:gd name="T13" fmla="*/ 87 h 956"/>
                  <a:gd name="T14" fmla="*/ 118 w 241"/>
                  <a:gd name="T15" fmla="*/ 79 h 956"/>
                  <a:gd name="T16" fmla="*/ 113 w 241"/>
                  <a:gd name="T17" fmla="*/ 77 h 956"/>
                  <a:gd name="T18" fmla="*/ 95 w 241"/>
                  <a:gd name="T19" fmla="*/ 69 h 956"/>
                  <a:gd name="T20" fmla="*/ 87 w 241"/>
                  <a:gd name="T21" fmla="*/ 65 h 956"/>
                  <a:gd name="T22" fmla="*/ 66 w 241"/>
                  <a:gd name="T23" fmla="*/ 55 h 956"/>
                  <a:gd name="T24" fmla="*/ 50 w 241"/>
                  <a:gd name="T25" fmla="*/ 43 h 956"/>
                  <a:gd name="T26" fmla="*/ 47 w 241"/>
                  <a:gd name="T27" fmla="*/ 41 h 956"/>
                  <a:gd name="T28" fmla="*/ 45 w 241"/>
                  <a:gd name="T29" fmla="*/ 40 h 956"/>
                  <a:gd name="T30" fmla="*/ 30 w 241"/>
                  <a:gd name="T31" fmla="*/ 26 h 956"/>
                  <a:gd name="T32" fmla="*/ 17 w 241"/>
                  <a:gd name="T33" fmla="*/ 18 h 956"/>
                  <a:gd name="T34" fmla="*/ 12 w 241"/>
                  <a:gd name="T35" fmla="*/ 14 h 956"/>
                  <a:gd name="T36" fmla="*/ 12 w 241"/>
                  <a:gd name="T37" fmla="*/ 12 h 956"/>
                  <a:gd name="T38" fmla="*/ 7 w 241"/>
                  <a:gd name="T39" fmla="*/ 6 h 956"/>
                  <a:gd name="T40" fmla="*/ 0 w 241"/>
                  <a:gd name="T41" fmla="*/ 0 h 956"/>
                  <a:gd name="T42" fmla="*/ 41 w 241"/>
                  <a:gd name="T43" fmla="*/ 955 h 956"/>
                  <a:gd name="T44" fmla="*/ 52 w 241"/>
                  <a:gd name="T45" fmla="*/ 953 h 956"/>
                  <a:gd name="T46" fmla="*/ 62 w 241"/>
                  <a:gd name="T47" fmla="*/ 951 h 956"/>
                  <a:gd name="T48" fmla="*/ 73 w 241"/>
                  <a:gd name="T49" fmla="*/ 947 h 956"/>
                  <a:gd name="T50" fmla="*/ 87 w 241"/>
                  <a:gd name="T51" fmla="*/ 947 h 956"/>
                  <a:gd name="T52" fmla="*/ 90 w 241"/>
                  <a:gd name="T53" fmla="*/ 945 h 956"/>
                  <a:gd name="T54" fmla="*/ 99 w 241"/>
                  <a:gd name="T55" fmla="*/ 943 h 956"/>
                  <a:gd name="T56" fmla="*/ 114 w 241"/>
                  <a:gd name="T57" fmla="*/ 941 h 956"/>
                  <a:gd name="T58" fmla="*/ 132 w 241"/>
                  <a:gd name="T59" fmla="*/ 939 h 956"/>
                  <a:gd name="T60" fmla="*/ 140 w 241"/>
                  <a:gd name="T61" fmla="*/ 937 h 956"/>
                  <a:gd name="T62" fmla="*/ 146 w 241"/>
                  <a:gd name="T63" fmla="*/ 937 h 956"/>
                  <a:gd name="T64" fmla="*/ 165 w 241"/>
                  <a:gd name="T65" fmla="*/ 936 h 956"/>
                  <a:gd name="T66" fmla="*/ 184 w 241"/>
                  <a:gd name="T67" fmla="*/ 936 h 956"/>
                  <a:gd name="T68" fmla="*/ 188 w 241"/>
                  <a:gd name="T69" fmla="*/ 933 h 956"/>
                  <a:gd name="T70" fmla="*/ 196 w 241"/>
                  <a:gd name="T71" fmla="*/ 933 h 956"/>
                  <a:gd name="T72" fmla="*/ 205 w 241"/>
                  <a:gd name="T73" fmla="*/ 931 h 956"/>
                  <a:gd name="T74" fmla="*/ 219 w 241"/>
                  <a:gd name="T75" fmla="*/ 931 h 956"/>
                  <a:gd name="T76" fmla="*/ 226 w 241"/>
                  <a:gd name="T77" fmla="*/ 929 h 956"/>
                  <a:gd name="T78" fmla="*/ 240 w 241"/>
                  <a:gd name="T79" fmla="*/ 929 h 956"/>
                  <a:gd name="T80" fmla="*/ 170 w 241"/>
                  <a:gd name="T81" fmla="*/ 103 h 956"/>
                  <a:gd name="T82" fmla="*/ 165 w 241"/>
                  <a:gd name="T83" fmla="*/ 99 h 956"/>
                  <a:gd name="T84" fmla="*/ 158 w 241"/>
                  <a:gd name="T85" fmla="*/ 97 h 95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241"/>
                  <a:gd name="T130" fmla="*/ 0 h 956"/>
                  <a:gd name="T131" fmla="*/ 241 w 241"/>
                  <a:gd name="T132" fmla="*/ 956 h 95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241" h="956">
                    <a:moveTo>
                      <a:pt x="158" y="97"/>
                    </a:moveTo>
                    <a:lnTo>
                      <a:pt x="155" y="95"/>
                    </a:lnTo>
                    <a:lnTo>
                      <a:pt x="151" y="93"/>
                    </a:lnTo>
                    <a:lnTo>
                      <a:pt x="140" y="90"/>
                    </a:lnTo>
                    <a:lnTo>
                      <a:pt x="136" y="88"/>
                    </a:lnTo>
                    <a:lnTo>
                      <a:pt x="130" y="87"/>
                    </a:lnTo>
                    <a:lnTo>
                      <a:pt x="127" y="87"/>
                    </a:lnTo>
                    <a:lnTo>
                      <a:pt x="118" y="79"/>
                    </a:lnTo>
                    <a:lnTo>
                      <a:pt x="113" y="77"/>
                    </a:lnTo>
                    <a:lnTo>
                      <a:pt x="95" y="69"/>
                    </a:lnTo>
                    <a:lnTo>
                      <a:pt x="87" y="65"/>
                    </a:lnTo>
                    <a:lnTo>
                      <a:pt x="66" y="55"/>
                    </a:lnTo>
                    <a:lnTo>
                      <a:pt x="50" y="43"/>
                    </a:lnTo>
                    <a:lnTo>
                      <a:pt x="47" y="41"/>
                    </a:lnTo>
                    <a:lnTo>
                      <a:pt x="45" y="40"/>
                    </a:lnTo>
                    <a:lnTo>
                      <a:pt x="30" y="26"/>
                    </a:lnTo>
                    <a:lnTo>
                      <a:pt x="17" y="18"/>
                    </a:lnTo>
                    <a:lnTo>
                      <a:pt x="12" y="14"/>
                    </a:lnTo>
                    <a:lnTo>
                      <a:pt x="12" y="12"/>
                    </a:lnTo>
                    <a:lnTo>
                      <a:pt x="7" y="6"/>
                    </a:lnTo>
                    <a:lnTo>
                      <a:pt x="0" y="0"/>
                    </a:lnTo>
                    <a:lnTo>
                      <a:pt x="41" y="955"/>
                    </a:lnTo>
                    <a:lnTo>
                      <a:pt x="52" y="953"/>
                    </a:lnTo>
                    <a:lnTo>
                      <a:pt x="62" y="951"/>
                    </a:lnTo>
                    <a:lnTo>
                      <a:pt x="73" y="947"/>
                    </a:lnTo>
                    <a:lnTo>
                      <a:pt x="87" y="947"/>
                    </a:lnTo>
                    <a:lnTo>
                      <a:pt x="90" y="945"/>
                    </a:lnTo>
                    <a:lnTo>
                      <a:pt x="99" y="943"/>
                    </a:lnTo>
                    <a:lnTo>
                      <a:pt x="114" y="941"/>
                    </a:lnTo>
                    <a:lnTo>
                      <a:pt x="132" y="939"/>
                    </a:lnTo>
                    <a:lnTo>
                      <a:pt x="140" y="937"/>
                    </a:lnTo>
                    <a:lnTo>
                      <a:pt x="146" y="937"/>
                    </a:lnTo>
                    <a:lnTo>
                      <a:pt x="165" y="936"/>
                    </a:lnTo>
                    <a:lnTo>
                      <a:pt x="184" y="936"/>
                    </a:lnTo>
                    <a:lnTo>
                      <a:pt x="188" y="933"/>
                    </a:lnTo>
                    <a:lnTo>
                      <a:pt x="196" y="933"/>
                    </a:lnTo>
                    <a:lnTo>
                      <a:pt x="205" y="931"/>
                    </a:lnTo>
                    <a:lnTo>
                      <a:pt x="219" y="931"/>
                    </a:lnTo>
                    <a:lnTo>
                      <a:pt x="226" y="929"/>
                    </a:lnTo>
                    <a:lnTo>
                      <a:pt x="240" y="929"/>
                    </a:lnTo>
                    <a:lnTo>
                      <a:pt x="170" y="103"/>
                    </a:lnTo>
                    <a:lnTo>
                      <a:pt x="165" y="99"/>
                    </a:lnTo>
                    <a:lnTo>
                      <a:pt x="158" y="97"/>
                    </a:lnTo>
                  </a:path>
                </a:pathLst>
              </a:custGeom>
              <a:noFill/>
              <a:ln w="12700" cap="rnd">
                <a:solidFill>
                  <a:srgbClr val="B6C0FF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53" name="Freeform 80"/>
              <p:cNvSpPr>
                <a:spLocks/>
              </p:cNvSpPr>
              <p:nvPr/>
            </p:nvSpPr>
            <p:spPr bwMode="auto">
              <a:xfrm>
                <a:off x="3595" y="1609"/>
                <a:ext cx="8" cy="5"/>
              </a:xfrm>
              <a:custGeom>
                <a:avLst/>
                <a:gdLst>
                  <a:gd name="T0" fmla="*/ 0 w 8"/>
                  <a:gd name="T1" fmla="*/ 4 h 5"/>
                  <a:gd name="T2" fmla="*/ 0 w 8"/>
                  <a:gd name="T3" fmla="*/ 0 h 5"/>
                  <a:gd name="T4" fmla="*/ 7 w 8"/>
                  <a:gd name="T5" fmla="*/ 0 h 5"/>
                  <a:gd name="T6" fmla="*/ 0 w 8"/>
                  <a:gd name="T7" fmla="*/ 4 h 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8"/>
                  <a:gd name="T13" fmla="*/ 0 h 5"/>
                  <a:gd name="T14" fmla="*/ 8 w 8"/>
                  <a:gd name="T15" fmla="*/ 5 h 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8" h="5">
                    <a:moveTo>
                      <a:pt x="0" y="4"/>
                    </a:moveTo>
                    <a:lnTo>
                      <a:pt x="0" y="0"/>
                    </a:lnTo>
                    <a:lnTo>
                      <a:pt x="7" y="0"/>
                    </a:lnTo>
                    <a:lnTo>
                      <a:pt x="0" y="4"/>
                    </a:lnTo>
                  </a:path>
                </a:pathLst>
              </a:custGeom>
              <a:solidFill>
                <a:srgbClr val="E83939"/>
              </a:solidFill>
              <a:ln w="9525" cap="rnd">
                <a:noFill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54" name="Freeform 81"/>
              <p:cNvSpPr>
                <a:spLocks/>
              </p:cNvSpPr>
              <p:nvPr/>
            </p:nvSpPr>
            <p:spPr bwMode="auto">
              <a:xfrm>
                <a:off x="3595" y="1609"/>
                <a:ext cx="8" cy="5"/>
              </a:xfrm>
              <a:custGeom>
                <a:avLst/>
                <a:gdLst>
                  <a:gd name="T0" fmla="*/ 0 w 8"/>
                  <a:gd name="T1" fmla="*/ 4 h 5"/>
                  <a:gd name="T2" fmla="*/ 0 w 8"/>
                  <a:gd name="T3" fmla="*/ 0 h 5"/>
                  <a:gd name="T4" fmla="*/ 7 w 8"/>
                  <a:gd name="T5" fmla="*/ 0 h 5"/>
                  <a:gd name="T6" fmla="*/ 0 w 8"/>
                  <a:gd name="T7" fmla="*/ 4 h 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8"/>
                  <a:gd name="T13" fmla="*/ 0 h 5"/>
                  <a:gd name="T14" fmla="*/ 8 w 8"/>
                  <a:gd name="T15" fmla="*/ 5 h 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8" h="5">
                    <a:moveTo>
                      <a:pt x="0" y="4"/>
                    </a:moveTo>
                    <a:lnTo>
                      <a:pt x="0" y="0"/>
                    </a:lnTo>
                    <a:lnTo>
                      <a:pt x="7" y="0"/>
                    </a:lnTo>
                    <a:lnTo>
                      <a:pt x="0" y="4"/>
                    </a:lnTo>
                  </a:path>
                </a:pathLst>
              </a:custGeom>
              <a:noFill/>
              <a:ln w="12700" cap="rnd">
                <a:solidFill>
                  <a:srgbClr val="E83939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55" name="Freeform 82"/>
              <p:cNvSpPr>
                <a:spLocks/>
              </p:cNvSpPr>
              <p:nvPr/>
            </p:nvSpPr>
            <p:spPr bwMode="auto">
              <a:xfrm>
                <a:off x="1720" y="1871"/>
                <a:ext cx="654" cy="156"/>
              </a:xfrm>
              <a:custGeom>
                <a:avLst/>
                <a:gdLst>
                  <a:gd name="T0" fmla="*/ 653 w 654"/>
                  <a:gd name="T1" fmla="*/ 7 h 156"/>
                  <a:gd name="T2" fmla="*/ 646 w 654"/>
                  <a:gd name="T3" fmla="*/ 3 h 156"/>
                  <a:gd name="T4" fmla="*/ 644 w 654"/>
                  <a:gd name="T5" fmla="*/ 9 h 156"/>
                  <a:gd name="T6" fmla="*/ 651 w 654"/>
                  <a:gd name="T7" fmla="*/ 13 h 156"/>
                  <a:gd name="T8" fmla="*/ 632 w 654"/>
                  <a:gd name="T9" fmla="*/ 23 h 156"/>
                  <a:gd name="T10" fmla="*/ 613 w 654"/>
                  <a:gd name="T11" fmla="*/ 39 h 156"/>
                  <a:gd name="T12" fmla="*/ 592 w 654"/>
                  <a:gd name="T13" fmla="*/ 50 h 156"/>
                  <a:gd name="T14" fmla="*/ 573 w 654"/>
                  <a:gd name="T15" fmla="*/ 63 h 156"/>
                  <a:gd name="T16" fmla="*/ 552 w 654"/>
                  <a:gd name="T17" fmla="*/ 74 h 156"/>
                  <a:gd name="T18" fmla="*/ 530 w 654"/>
                  <a:gd name="T19" fmla="*/ 86 h 156"/>
                  <a:gd name="T20" fmla="*/ 510 w 654"/>
                  <a:gd name="T21" fmla="*/ 95 h 156"/>
                  <a:gd name="T22" fmla="*/ 491 w 654"/>
                  <a:gd name="T23" fmla="*/ 106 h 156"/>
                  <a:gd name="T24" fmla="*/ 468 w 654"/>
                  <a:gd name="T25" fmla="*/ 114 h 156"/>
                  <a:gd name="T26" fmla="*/ 446 w 654"/>
                  <a:gd name="T27" fmla="*/ 121 h 156"/>
                  <a:gd name="T28" fmla="*/ 423 w 654"/>
                  <a:gd name="T29" fmla="*/ 127 h 156"/>
                  <a:gd name="T30" fmla="*/ 401 w 654"/>
                  <a:gd name="T31" fmla="*/ 135 h 156"/>
                  <a:gd name="T32" fmla="*/ 375 w 654"/>
                  <a:gd name="T33" fmla="*/ 139 h 156"/>
                  <a:gd name="T34" fmla="*/ 352 w 654"/>
                  <a:gd name="T35" fmla="*/ 145 h 156"/>
                  <a:gd name="T36" fmla="*/ 327 w 654"/>
                  <a:gd name="T37" fmla="*/ 147 h 156"/>
                  <a:gd name="T38" fmla="*/ 303 w 654"/>
                  <a:gd name="T39" fmla="*/ 151 h 156"/>
                  <a:gd name="T40" fmla="*/ 284 w 654"/>
                  <a:gd name="T41" fmla="*/ 151 h 156"/>
                  <a:gd name="T42" fmla="*/ 265 w 654"/>
                  <a:gd name="T43" fmla="*/ 153 h 156"/>
                  <a:gd name="T44" fmla="*/ 245 w 654"/>
                  <a:gd name="T45" fmla="*/ 153 h 156"/>
                  <a:gd name="T46" fmla="*/ 226 w 654"/>
                  <a:gd name="T47" fmla="*/ 155 h 156"/>
                  <a:gd name="T48" fmla="*/ 205 w 654"/>
                  <a:gd name="T49" fmla="*/ 153 h 156"/>
                  <a:gd name="T50" fmla="*/ 185 w 654"/>
                  <a:gd name="T51" fmla="*/ 151 h 156"/>
                  <a:gd name="T52" fmla="*/ 151 w 654"/>
                  <a:gd name="T53" fmla="*/ 147 h 156"/>
                  <a:gd name="T54" fmla="*/ 127 w 654"/>
                  <a:gd name="T55" fmla="*/ 145 h 156"/>
                  <a:gd name="T56" fmla="*/ 110 w 654"/>
                  <a:gd name="T57" fmla="*/ 143 h 156"/>
                  <a:gd name="T58" fmla="*/ 90 w 654"/>
                  <a:gd name="T59" fmla="*/ 138 h 156"/>
                  <a:gd name="T60" fmla="*/ 71 w 654"/>
                  <a:gd name="T61" fmla="*/ 135 h 156"/>
                  <a:gd name="T62" fmla="*/ 34 w 654"/>
                  <a:gd name="T63" fmla="*/ 123 h 156"/>
                  <a:gd name="T64" fmla="*/ 0 w 654"/>
                  <a:gd name="T65" fmla="*/ 115 h 156"/>
                  <a:gd name="T66" fmla="*/ 24 w 654"/>
                  <a:gd name="T67" fmla="*/ 95 h 156"/>
                  <a:gd name="T68" fmla="*/ 56 w 654"/>
                  <a:gd name="T69" fmla="*/ 80 h 156"/>
                  <a:gd name="T70" fmla="*/ 82 w 654"/>
                  <a:gd name="T71" fmla="*/ 92 h 156"/>
                  <a:gd name="T72" fmla="*/ 108 w 654"/>
                  <a:gd name="T73" fmla="*/ 100 h 156"/>
                  <a:gd name="T74" fmla="*/ 136 w 654"/>
                  <a:gd name="T75" fmla="*/ 110 h 156"/>
                  <a:gd name="T76" fmla="*/ 166 w 654"/>
                  <a:gd name="T77" fmla="*/ 115 h 156"/>
                  <a:gd name="T78" fmla="*/ 193 w 654"/>
                  <a:gd name="T79" fmla="*/ 119 h 156"/>
                  <a:gd name="T80" fmla="*/ 221 w 654"/>
                  <a:gd name="T81" fmla="*/ 119 h 156"/>
                  <a:gd name="T82" fmla="*/ 250 w 654"/>
                  <a:gd name="T83" fmla="*/ 119 h 156"/>
                  <a:gd name="T84" fmla="*/ 282 w 654"/>
                  <a:gd name="T85" fmla="*/ 119 h 156"/>
                  <a:gd name="T86" fmla="*/ 310 w 654"/>
                  <a:gd name="T87" fmla="*/ 115 h 156"/>
                  <a:gd name="T88" fmla="*/ 338 w 654"/>
                  <a:gd name="T89" fmla="*/ 112 h 156"/>
                  <a:gd name="T90" fmla="*/ 366 w 654"/>
                  <a:gd name="T91" fmla="*/ 106 h 156"/>
                  <a:gd name="T92" fmla="*/ 397 w 654"/>
                  <a:gd name="T93" fmla="*/ 100 h 156"/>
                  <a:gd name="T94" fmla="*/ 425 w 654"/>
                  <a:gd name="T95" fmla="*/ 92 h 156"/>
                  <a:gd name="T96" fmla="*/ 453 w 654"/>
                  <a:gd name="T97" fmla="*/ 84 h 156"/>
                  <a:gd name="T98" fmla="*/ 481 w 654"/>
                  <a:gd name="T99" fmla="*/ 74 h 156"/>
                  <a:gd name="T100" fmla="*/ 509 w 654"/>
                  <a:gd name="T101" fmla="*/ 67 h 156"/>
                  <a:gd name="T102" fmla="*/ 535 w 654"/>
                  <a:gd name="T103" fmla="*/ 52 h 156"/>
                  <a:gd name="T104" fmla="*/ 564 w 654"/>
                  <a:gd name="T105" fmla="*/ 37 h 156"/>
                  <a:gd name="T106" fmla="*/ 590 w 654"/>
                  <a:gd name="T107" fmla="*/ 20 h 156"/>
                  <a:gd name="T108" fmla="*/ 617 w 654"/>
                  <a:gd name="T109" fmla="*/ 3 h 156"/>
                  <a:gd name="T110" fmla="*/ 634 w 654"/>
                  <a:gd name="T111" fmla="*/ 1 h 156"/>
                  <a:gd name="T112" fmla="*/ 653 w 654"/>
                  <a:gd name="T113" fmla="*/ 3 h 15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654"/>
                  <a:gd name="T172" fmla="*/ 0 h 156"/>
                  <a:gd name="T173" fmla="*/ 654 w 654"/>
                  <a:gd name="T174" fmla="*/ 156 h 15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654" h="156">
                    <a:moveTo>
                      <a:pt x="653" y="3"/>
                    </a:moveTo>
                    <a:lnTo>
                      <a:pt x="653" y="7"/>
                    </a:lnTo>
                    <a:lnTo>
                      <a:pt x="649" y="7"/>
                    </a:lnTo>
                    <a:lnTo>
                      <a:pt x="646" y="3"/>
                    </a:lnTo>
                    <a:lnTo>
                      <a:pt x="643" y="5"/>
                    </a:lnTo>
                    <a:lnTo>
                      <a:pt x="644" y="9"/>
                    </a:lnTo>
                    <a:lnTo>
                      <a:pt x="646" y="11"/>
                    </a:lnTo>
                    <a:lnTo>
                      <a:pt x="651" y="13"/>
                    </a:lnTo>
                    <a:lnTo>
                      <a:pt x="641" y="19"/>
                    </a:lnTo>
                    <a:lnTo>
                      <a:pt x="632" y="23"/>
                    </a:lnTo>
                    <a:lnTo>
                      <a:pt x="620" y="29"/>
                    </a:lnTo>
                    <a:lnTo>
                      <a:pt x="613" y="39"/>
                    </a:lnTo>
                    <a:lnTo>
                      <a:pt x="601" y="45"/>
                    </a:lnTo>
                    <a:lnTo>
                      <a:pt x="592" y="50"/>
                    </a:lnTo>
                    <a:lnTo>
                      <a:pt x="582" y="56"/>
                    </a:lnTo>
                    <a:lnTo>
                      <a:pt x="573" y="63"/>
                    </a:lnTo>
                    <a:lnTo>
                      <a:pt x="563" y="69"/>
                    </a:lnTo>
                    <a:lnTo>
                      <a:pt x="552" y="74"/>
                    </a:lnTo>
                    <a:lnTo>
                      <a:pt x="541" y="78"/>
                    </a:lnTo>
                    <a:lnTo>
                      <a:pt x="530" y="86"/>
                    </a:lnTo>
                    <a:lnTo>
                      <a:pt x="522" y="90"/>
                    </a:lnTo>
                    <a:lnTo>
                      <a:pt x="510" y="95"/>
                    </a:lnTo>
                    <a:lnTo>
                      <a:pt x="500" y="100"/>
                    </a:lnTo>
                    <a:lnTo>
                      <a:pt x="491" y="106"/>
                    </a:lnTo>
                    <a:lnTo>
                      <a:pt x="479" y="110"/>
                    </a:lnTo>
                    <a:lnTo>
                      <a:pt x="468" y="114"/>
                    </a:lnTo>
                    <a:lnTo>
                      <a:pt x="457" y="117"/>
                    </a:lnTo>
                    <a:lnTo>
                      <a:pt x="446" y="121"/>
                    </a:lnTo>
                    <a:lnTo>
                      <a:pt x="433" y="123"/>
                    </a:lnTo>
                    <a:lnTo>
                      <a:pt x="423" y="127"/>
                    </a:lnTo>
                    <a:lnTo>
                      <a:pt x="411" y="131"/>
                    </a:lnTo>
                    <a:lnTo>
                      <a:pt x="401" y="135"/>
                    </a:lnTo>
                    <a:lnTo>
                      <a:pt x="388" y="136"/>
                    </a:lnTo>
                    <a:lnTo>
                      <a:pt x="375" y="139"/>
                    </a:lnTo>
                    <a:lnTo>
                      <a:pt x="362" y="143"/>
                    </a:lnTo>
                    <a:lnTo>
                      <a:pt x="352" y="145"/>
                    </a:lnTo>
                    <a:lnTo>
                      <a:pt x="338" y="145"/>
                    </a:lnTo>
                    <a:lnTo>
                      <a:pt x="327" y="147"/>
                    </a:lnTo>
                    <a:lnTo>
                      <a:pt x="315" y="147"/>
                    </a:lnTo>
                    <a:lnTo>
                      <a:pt x="303" y="151"/>
                    </a:lnTo>
                    <a:lnTo>
                      <a:pt x="293" y="151"/>
                    </a:lnTo>
                    <a:lnTo>
                      <a:pt x="284" y="151"/>
                    </a:lnTo>
                    <a:lnTo>
                      <a:pt x="273" y="151"/>
                    </a:lnTo>
                    <a:lnTo>
                      <a:pt x="265" y="153"/>
                    </a:lnTo>
                    <a:lnTo>
                      <a:pt x="254" y="153"/>
                    </a:lnTo>
                    <a:lnTo>
                      <a:pt x="245" y="153"/>
                    </a:lnTo>
                    <a:lnTo>
                      <a:pt x="235" y="153"/>
                    </a:lnTo>
                    <a:lnTo>
                      <a:pt x="226" y="155"/>
                    </a:lnTo>
                    <a:lnTo>
                      <a:pt x="216" y="153"/>
                    </a:lnTo>
                    <a:lnTo>
                      <a:pt x="205" y="153"/>
                    </a:lnTo>
                    <a:lnTo>
                      <a:pt x="193" y="151"/>
                    </a:lnTo>
                    <a:lnTo>
                      <a:pt x="185" y="151"/>
                    </a:lnTo>
                    <a:lnTo>
                      <a:pt x="166" y="149"/>
                    </a:lnTo>
                    <a:lnTo>
                      <a:pt x="151" y="147"/>
                    </a:lnTo>
                    <a:lnTo>
                      <a:pt x="138" y="145"/>
                    </a:lnTo>
                    <a:lnTo>
                      <a:pt x="127" y="145"/>
                    </a:lnTo>
                    <a:lnTo>
                      <a:pt x="118" y="143"/>
                    </a:lnTo>
                    <a:lnTo>
                      <a:pt x="110" y="143"/>
                    </a:lnTo>
                    <a:lnTo>
                      <a:pt x="99" y="139"/>
                    </a:lnTo>
                    <a:lnTo>
                      <a:pt x="90" y="138"/>
                    </a:lnTo>
                    <a:lnTo>
                      <a:pt x="80" y="136"/>
                    </a:lnTo>
                    <a:lnTo>
                      <a:pt x="71" y="135"/>
                    </a:lnTo>
                    <a:lnTo>
                      <a:pt x="52" y="129"/>
                    </a:lnTo>
                    <a:lnTo>
                      <a:pt x="34" y="123"/>
                    </a:lnTo>
                    <a:lnTo>
                      <a:pt x="15" y="119"/>
                    </a:lnTo>
                    <a:lnTo>
                      <a:pt x="0" y="115"/>
                    </a:lnTo>
                    <a:lnTo>
                      <a:pt x="8" y="102"/>
                    </a:lnTo>
                    <a:lnTo>
                      <a:pt x="24" y="95"/>
                    </a:lnTo>
                    <a:lnTo>
                      <a:pt x="40" y="88"/>
                    </a:lnTo>
                    <a:lnTo>
                      <a:pt x="56" y="80"/>
                    </a:lnTo>
                    <a:lnTo>
                      <a:pt x="66" y="86"/>
                    </a:lnTo>
                    <a:lnTo>
                      <a:pt x="82" y="92"/>
                    </a:lnTo>
                    <a:lnTo>
                      <a:pt x="94" y="95"/>
                    </a:lnTo>
                    <a:lnTo>
                      <a:pt x="108" y="100"/>
                    </a:lnTo>
                    <a:lnTo>
                      <a:pt x="123" y="104"/>
                    </a:lnTo>
                    <a:lnTo>
                      <a:pt x="136" y="110"/>
                    </a:lnTo>
                    <a:lnTo>
                      <a:pt x="151" y="112"/>
                    </a:lnTo>
                    <a:lnTo>
                      <a:pt x="166" y="115"/>
                    </a:lnTo>
                    <a:lnTo>
                      <a:pt x="179" y="117"/>
                    </a:lnTo>
                    <a:lnTo>
                      <a:pt x="193" y="119"/>
                    </a:lnTo>
                    <a:lnTo>
                      <a:pt x="207" y="119"/>
                    </a:lnTo>
                    <a:lnTo>
                      <a:pt x="221" y="119"/>
                    </a:lnTo>
                    <a:lnTo>
                      <a:pt x="237" y="119"/>
                    </a:lnTo>
                    <a:lnTo>
                      <a:pt x="250" y="119"/>
                    </a:lnTo>
                    <a:lnTo>
                      <a:pt x="265" y="119"/>
                    </a:lnTo>
                    <a:lnTo>
                      <a:pt x="282" y="119"/>
                    </a:lnTo>
                    <a:lnTo>
                      <a:pt x="296" y="117"/>
                    </a:lnTo>
                    <a:lnTo>
                      <a:pt x="310" y="115"/>
                    </a:lnTo>
                    <a:lnTo>
                      <a:pt x="324" y="114"/>
                    </a:lnTo>
                    <a:lnTo>
                      <a:pt x="338" y="112"/>
                    </a:lnTo>
                    <a:lnTo>
                      <a:pt x="353" y="108"/>
                    </a:lnTo>
                    <a:lnTo>
                      <a:pt x="366" y="106"/>
                    </a:lnTo>
                    <a:lnTo>
                      <a:pt x="381" y="100"/>
                    </a:lnTo>
                    <a:lnTo>
                      <a:pt x="397" y="100"/>
                    </a:lnTo>
                    <a:lnTo>
                      <a:pt x="411" y="95"/>
                    </a:lnTo>
                    <a:lnTo>
                      <a:pt x="425" y="92"/>
                    </a:lnTo>
                    <a:lnTo>
                      <a:pt x="439" y="86"/>
                    </a:lnTo>
                    <a:lnTo>
                      <a:pt x="453" y="84"/>
                    </a:lnTo>
                    <a:lnTo>
                      <a:pt x="468" y="78"/>
                    </a:lnTo>
                    <a:lnTo>
                      <a:pt x="481" y="74"/>
                    </a:lnTo>
                    <a:lnTo>
                      <a:pt x="493" y="70"/>
                    </a:lnTo>
                    <a:lnTo>
                      <a:pt x="509" y="67"/>
                    </a:lnTo>
                    <a:lnTo>
                      <a:pt x="522" y="59"/>
                    </a:lnTo>
                    <a:lnTo>
                      <a:pt x="535" y="52"/>
                    </a:lnTo>
                    <a:lnTo>
                      <a:pt x="547" y="45"/>
                    </a:lnTo>
                    <a:lnTo>
                      <a:pt x="564" y="37"/>
                    </a:lnTo>
                    <a:lnTo>
                      <a:pt x="575" y="27"/>
                    </a:lnTo>
                    <a:lnTo>
                      <a:pt x="590" y="20"/>
                    </a:lnTo>
                    <a:lnTo>
                      <a:pt x="601" y="11"/>
                    </a:lnTo>
                    <a:lnTo>
                      <a:pt x="617" y="3"/>
                    </a:lnTo>
                    <a:lnTo>
                      <a:pt x="625" y="1"/>
                    </a:lnTo>
                    <a:lnTo>
                      <a:pt x="634" y="1"/>
                    </a:lnTo>
                    <a:lnTo>
                      <a:pt x="643" y="0"/>
                    </a:lnTo>
                    <a:lnTo>
                      <a:pt x="653" y="3"/>
                    </a:lnTo>
                  </a:path>
                </a:pathLst>
              </a:custGeom>
              <a:solidFill>
                <a:srgbClr val="BEEBFF"/>
              </a:solidFill>
              <a:ln w="9525" cap="rnd">
                <a:noFill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56" name="Freeform 83"/>
              <p:cNvSpPr>
                <a:spLocks/>
              </p:cNvSpPr>
              <p:nvPr/>
            </p:nvSpPr>
            <p:spPr bwMode="auto">
              <a:xfrm>
                <a:off x="1720" y="1871"/>
                <a:ext cx="654" cy="156"/>
              </a:xfrm>
              <a:custGeom>
                <a:avLst/>
                <a:gdLst>
                  <a:gd name="T0" fmla="*/ 653 w 654"/>
                  <a:gd name="T1" fmla="*/ 7 h 156"/>
                  <a:gd name="T2" fmla="*/ 646 w 654"/>
                  <a:gd name="T3" fmla="*/ 3 h 156"/>
                  <a:gd name="T4" fmla="*/ 644 w 654"/>
                  <a:gd name="T5" fmla="*/ 9 h 156"/>
                  <a:gd name="T6" fmla="*/ 651 w 654"/>
                  <a:gd name="T7" fmla="*/ 13 h 156"/>
                  <a:gd name="T8" fmla="*/ 632 w 654"/>
                  <a:gd name="T9" fmla="*/ 23 h 156"/>
                  <a:gd name="T10" fmla="*/ 613 w 654"/>
                  <a:gd name="T11" fmla="*/ 39 h 156"/>
                  <a:gd name="T12" fmla="*/ 592 w 654"/>
                  <a:gd name="T13" fmla="*/ 50 h 156"/>
                  <a:gd name="T14" fmla="*/ 573 w 654"/>
                  <a:gd name="T15" fmla="*/ 63 h 156"/>
                  <a:gd name="T16" fmla="*/ 552 w 654"/>
                  <a:gd name="T17" fmla="*/ 74 h 156"/>
                  <a:gd name="T18" fmla="*/ 530 w 654"/>
                  <a:gd name="T19" fmla="*/ 86 h 156"/>
                  <a:gd name="T20" fmla="*/ 510 w 654"/>
                  <a:gd name="T21" fmla="*/ 95 h 156"/>
                  <a:gd name="T22" fmla="*/ 491 w 654"/>
                  <a:gd name="T23" fmla="*/ 106 h 156"/>
                  <a:gd name="T24" fmla="*/ 468 w 654"/>
                  <a:gd name="T25" fmla="*/ 114 h 156"/>
                  <a:gd name="T26" fmla="*/ 446 w 654"/>
                  <a:gd name="T27" fmla="*/ 121 h 156"/>
                  <a:gd name="T28" fmla="*/ 423 w 654"/>
                  <a:gd name="T29" fmla="*/ 127 h 156"/>
                  <a:gd name="T30" fmla="*/ 401 w 654"/>
                  <a:gd name="T31" fmla="*/ 135 h 156"/>
                  <a:gd name="T32" fmla="*/ 375 w 654"/>
                  <a:gd name="T33" fmla="*/ 139 h 156"/>
                  <a:gd name="T34" fmla="*/ 352 w 654"/>
                  <a:gd name="T35" fmla="*/ 145 h 156"/>
                  <a:gd name="T36" fmla="*/ 327 w 654"/>
                  <a:gd name="T37" fmla="*/ 147 h 156"/>
                  <a:gd name="T38" fmla="*/ 303 w 654"/>
                  <a:gd name="T39" fmla="*/ 151 h 156"/>
                  <a:gd name="T40" fmla="*/ 284 w 654"/>
                  <a:gd name="T41" fmla="*/ 151 h 156"/>
                  <a:gd name="T42" fmla="*/ 265 w 654"/>
                  <a:gd name="T43" fmla="*/ 153 h 156"/>
                  <a:gd name="T44" fmla="*/ 245 w 654"/>
                  <a:gd name="T45" fmla="*/ 153 h 156"/>
                  <a:gd name="T46" fmla="*/ 226 w 654"/>
                  <a:gd name="T47" fmla="*/ 155 h 156"/>
                  <a:gd name="T48" fmla="*/ 205 w 654"/>
                  <a:gd name="T49" fmla="*/ 153 h 156"/>
                  <a:gd name="T50" fmla="*/ 185 w 654"/>
                  <a:gd name="T51" fmla="*/ 151 h 156"/>
                  <a:gd name="T52" fmla="*/ 151 w 654"/>
                  <a:gd name="T53" fmla="*/ 147 h 156"/>
                  <a:gd name="T54" fmla="*/ 127 w 654"/>
                  <a:gd name="T55" fmla="*/ 145 h 156"/>
                  <a:gd name="T56" fmla="*/ 110 w 654"/>
                  <a:gd name="T57" fmla="*/ 143 h 156"/>
                  <a:gd name="T58" fmla="*/ 90 w 654"/>
                  <a:gd name="T59" fmla="*/ 138 h 156"/>
                  <a:gd name="T60" fmla="*/ 71 w 654"/>
                  <a:gd name="T61" fmla="*/ 135 h 156"/>
                  <a:gd name="T62" fmla="*/ 34 w 654"/>
                  <a:gd name="T63" fmla="*/ 123 h 156"/>
                  <a:gd name="T64" fmla="*/ 0 w 654"/>
                  <a:gd name="T65" fmla="*/ 115 h 156"/>
                  <a:gd name="T66" fmla="*/ 24 w 654"/>
                  <a:gd name="T67" fmla="*/ 95 h 156"/>
                  <a:gd name="T68" fmla="*/ 56 w 654"/>
                  <a:gd name="T69" fmla="*/ 80 h 156"/>
                  <a:gd name="T70" fmla="*/ 82 w 654"/>
                  <a:gd name="T71" fmla="*/ 92 h 156"/>
                  <a:gd name="T72" fmla="*/ 108 w 654"/>
                  <a:gd name="T73" fmla="*/ 100 h 156"/>
                  <a:gd name="T74" fmla="*/ 136 w 654"/>
                  <a:gd name="T75" fmla="*/ 110 h 156"/>
                  <a:gd name="T76" fmla="*/ 166 w 654"/>
                  <a:gd name="T77" fmla="*/ 115 h 156"/>
                  <a:gd name="T78" fmla="*/ 193 w 654"/>
                  <a:gd name="T79" fmla="*/ 119 h 156"/>
                  <a:gd name="T80" fmla="*/ 221 w 654"/>
                  <a:gd name="T81" fmla="*/ 119 h 156"/>
                  <a:gd name="T82" fmla="*/ 250 w 654"/>
                  <a:gd name="T83" fmla="*/ 119 h 156"/>
                  <a:gd name="T84" fmla="*/ 282 w 654"/>
                  <a:gd name="T85" fmla="*/ 119 h 156"/>
                  <a:gd name="T86" fmla="*/ 310 w 654"/>
                  <a:gd name="T87" fmla="*/ 115 h 156"/>
                  <a:gd name="T88" fmla="*/ 338 w 654"/>
                  <a:gd name="T89" fmla="*/ 112 h 156"/>
                  <a:gd name="T90" fmla="*/ 366 w 654"/>
                  <a:gd name="T91" fmla="*/ 106 h 156"/>
                  <a:gd name="T92" fmla="*/ 397 w 654"/>
                  <a:gd name="T93" fmla="*/ 100 h 156"/>
                  <a:gd name="T94" fmla="*/ 425 w 654"/>
                  <a:gd name="T95" fmla="*/ 92 h 156"/>
                  <a:gd name="T96" fmla="*/ 453 w 654"/>
                  <a:gd name="T97" fmla="*/ 84 h 156"/>
                  <a:gd name="T98" fmla="*/ 481 w 654"/>
                  <a:gd name="T99" fmla="*/ 74 h 156"/>
                  <a:gd name="T100" fmla="*/ 509 w 654"/>
                  <a:gd name="T101" fmla="*/ 67 h 156"/>
                  <a:gd name="T102" fmla="*/ 535 w 654"/>
                  <a:gd name="T103" fmla="*/ 52 h 156"/>
                  <a:gd name="T104" fmla="*/ 564 w 654"/>
                  <a:gd name="T105" fmla="*/ 37 h 156"/>
                  <a:gd name="T106" fmla="*/ 590 w 654"/>
                  <a:gd name="T107" fmla="*/ 20 h 156"/>
                  <a:gd name="T108" fmla="*/ 617 w 654"/>
                  <a:gd name="T109" fmla="*/ 3 h 156"/>
                  <a:gd name="T110" fmla="*/ 634 w 654"/>
                  <a:gd name="T111" fmla="*/ 1 h 156"/>
                  <a:gd name="T112" fmla="*/ 653 w 654"/>
                  <a:gd name="T113" fmla="*/ 3 h 15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654"/>
                  <a:gd name="T172" fmla="*/ 0 h 156"/>
                  <a:gd name="T173" fmla="*/ 654 w 654"/>
                  <a:gd name="T174" fmla="*/ 156 h 15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654" h="156">
                    <a:moveTo>
                      <a:pt x="653" y="3"/>
                    </a:moveTo>
                    <a:lnTo>
                      <a:pt x="653" y="7"/>
                    </a:lnTo>
                    <a:lnTo>
                      <a:pt x="649" y="7"/>
                    </a:lnTo>
                    <a:lnTo>
                      <a:pt x="646" y="3"/>
                    </a:lnTo>
                    <a:lnTo>
                      <a:pt x="643" y="5"/>
                    </a:lnTo>
                    <a:lnTo>
                      <a:pt x="644" y="9"/>
                    </a:lnTo>
                    <a:lnTo>
                      <a:pt x="646" y="11"/>
                    </a:lnTo>
                    <a:lnTo>
                      <a:pt x="651" y="13"/>
                    </a:lnTo>
                    <a:lnTo>
                      <a:pt x="641" y="19"/>
                    </a:lnTo>
                    <a:lnTo>
                      <a:pt x="632" y="23"/>
                    </a:lnTo>
                    <a:lnTo>
                      <a:pt x="620" y="29"/>
                    </a:lnTo>
                    <a:lnTo>
                      <a:pt x="613" y="39"/>
                    </a:lnTo>
                    <a:lnTo>
                      <a:pt x="601" y="45"/>
                    </a:lnTo>
                    <a:lnTo>
                      <a:pt x="592" y="50"/>
                    </a:lnTo>
                    <a:lnTo>
                      <a:pt x="582" y="56"/>
                    </a:lnTo>
                    <a:lnTo>
                      <a:pt x="573" y="63"/>
                    </a:lnTo>
                    <a:lnTo>
                      <a:pt x="563" y="69"/>
                    </a:lnTo>
                    <a:lnTo>
                      <a:pt x="552" y="74"/>
                    </a:lnTo>
                    <a:lnTo>
                      <a:pt x="541" y="78"/>
                    </a:lnTo>
                    <a:lnTo>
                      <a:pt x="530" y="86"/>
                    </a:lnTo>
                    <a:lnTo>
                      <a:pt x="522" y="90"/>
                    </a:lnTo>
                    <a:lnTo>
                      <a:pt x="510" y="95"/>
                    </a:lnTo>
                    <a:lnTo>
                      <a:pt x="500" y="100"/>
                    </a:lnTo>
                    <a:lnTo>
                      <a:pt x="491" y="106"/>
                    </a:lnTo>
                    <a:lnTo>
                      <a:pt x="479" y="110"/>
                    </a:lnTo>
                    <a:lnTo>
                      <a:pt x="468" y="114"/>
                    </a:lnTo>
                    <a:lnTo>
                      <a:pt x="457" y="117"/>
                    </a:lnTo>
                    <a:lnTo>
                      <a:pt x="446" y="121"/>
                    </a:lnTo>
                    <a:lnTo>
                      <a:pt x="433" y="123"/>
                    </a:lnTo>
                    <a:lnTo>
                      <a:pt x="423" y="127"/>
                    </a:lnTo>
                    <a:lnTo>
                      <a:pt x="411" y="131"/>
                    </a:lnTo>
                    <a:lnTo>
                      <a:pt x="401" y="135"/>
                    </a:lnTo>
                    <a:lnTo>
                      <a:pt x="388" y="136"/>
                    </a:lnTo>
                    <a:lnTo>
                      <a:pt x="375" y="139"/>
                    </a:lnTo>
                    <a:lnTo>
                      <a:pt x="362" y="143"/>
                    </a:lnTo>
                    <a:lnTo>
                      <a:pt x="352" y="145"/>
                    </a:lnTo>
                    <a:lnTo>
                      <a:pt x="338" y="145"/>
                    </a:lnTo>
                    <a:lnTo>
                      <a:pt x="327" y="147"/>
                    </a:lnTo>
                    <a:lnTo>
                      <a:pt x="315" y="147"/>
                    </a:lnTo>
                    <a:lnTo>
                      <a:pt x="303" y="151"/>
                    </a:lnTo>
                    <a:lnTo>
                      <a:pt x="293" y="151"/>
                    </a:lnTo>
                    <a:lnTo>
                      <a:pt x="284" y="151"/>
                    </a:lnTo>
                    <a:lnTo>
                      <a:pt x="273" y="151"/>
                    </a:lnTo>
                    <a:lnTo>
                      <a:pt x="265" y="153"/>
                    </a:lnTo>
                    <a:lnTo>
                      <a:pt x="254" y="153"/>
                    </a:lnTo>
                    <a:lnTo>
                      <a:pt x="245" y="153"/>
                    </a:lnTo>
                    <a:lnTo>
                      <a:pt x="235" y="153"/>
                    </a:lnTo>
                    <a:lnTo>
                      <a:pt x="226" y="155"/>
                    </a:lnTo>
                    <a:lnTo>
                      <a:pt x="216" y="153"/>
                    </a:lnTo>
                    <a:lnTo>
                      <a:pt x="205" y="153"/>
                    </a:lnTo>
                    <a:lnTo>
                      <a:pt x="193" y="151"/>
                    </a:lnTo>
                    <a:lnTo>
                      <a:pt x="185" y="151"/>
                    </a:lnTo>
                    <a:lnTo>
                      <a:pt x="166" y="149"/>
                    </a:lnTo>
                    <a:lnTo>
                      <a:pt x="151" y="147"/>
                    </a:lnTo>
                    <a:lnTo>
                      <a:pt x="138" y="145"/>
                    </a:lnTo>
                    <a:lnTo>
                      <a:pt x="127" y="145"/>
                    </a:lnTo>
                    <a:lnTo>
                      <a:pt x="118" y="143"/>
                    </a:lnTo>
                    <a:lnTo>
                      <a:pt x="110" y="143"/>
                    </a:lnTo>
                    <a:lnTo>
                      <a:pt x="99" y="139"/>
                    </a:lnTo>
                    <a:lnTo>
                      <a:pt x="90" y="138"/>
                    </a:lnTo>
                    <a:lnTo>
                      <a:pt x="80" y="136"/>
                    </a:lnTo>
                    <a:lnTo>
                      <a:pt x="71" y="135"/>
                    </a:lnTo>
                    <a:lnTo>
                      <a:pt x="52" y="129"/>
                    </a:lnTo>
                    <a:lnTo>
                      <a:pt x="34" y="123"/>
                    </a:lnTo>
                    <a:lnTo>
                      <a:pt x="15" y="119"/>
                    </a:lnTo>
                    <a:lnTo>
                      <a:pt x="0" y="115"/>
                    </a:lnTo>
                    <a:lnTo>
                      <a:pt x="8" y="102"/>
                    </a:lnTo>
                    <a:lnTo>
                      <a:pt x="24" y="95"/>
                    </a:lnTo>
                    <a:lnTo>
                      <a:pt x="40" y="88"/>
                    </a:lnTo>
                    <a:lnTo>
                      <a:pt x="56" y="80"/>
                    </a:lnTo>
                    <a:lnTo>
                      <a:pt x="66" y="86"/>
                    </a:lnTo>
                    <a:lnTo>
                      <a:pt x="82" y="92"/>
                    </a:lnTo>
                    <a:lnTo>
                      <a:pt x="94" y="95"/>
                    </a:lnTo>
                    <a:lnTo>
                      <a:pt x="108" y="100"/>
                    </a:lnTo>
                    <a:lnTo>
                      <a:pt x="123" y="104"/>
                    </a:lnTo>
                    <a:lnTo>
                      <a:pt x="136" y="110"/>
                    </a:lnTo>
                    <a:lnTo>
                      <a:pt x="151" y="112"/>
                    </a:lnTo>
                    <a:lnTo>
                      <a:pt x="166" y="115"/>
                    </a:lnTo>
                    <a:lnTo>
                      <a:pt x="179" y="117"/>
                    </a:lnTo>
                    <a:lnTo>
                      <a:pt x="193" y="119"/>
                    </a:lnTo>
                    <a:lnTo>
                      <a:pt x="207" y="119"/>
                    </a:lnTo>
                    <a:lnTo>
                      <a:pt x="221" y="119"/>
                    </a:lnTo>
                    <a:lnTo>
                      <a:pt x="237" y="119"/>
                    </a:lnTo>
                    <a:lnTo>
                      <a:pt x="250" y="119"/>
                    </a:lnTo>
                    <a:lnTo>
                      <a:pt x="265" y="119"/>
                    </a:lnTo>
                    <a:lnTo>
                      <a:pt x="282" y="119"/>
                    </a:lnTo>
                    <a:lnTo>
                      <a:pt x="296" y="117"/>
                    </a:lnTo>
                    <a:lnTo>
                      <a:pt x="310" y="115"/>
                    </a:lnTo>
                    <a:lnTo>
                      <a:pt x="324" y="114"/>
                    </a:lnTo>
                    <a:lnTo>
                      <a:pt x="338" y="112"/>
                    </a:lnTo>
                    <a:lnTo>
                      <a:pt x="353" y="108"/>
                    </a:lnTo>
                    <a:lnTo>
                      <a:pt x="366" y="106"/>
                    </a:lnTo>
                    <a:lnTo>
                      <a:pt x="381" y="100"/>
                    </a:lnTo>
                    <a:lnTo>
                      <a:pt x="397" y="100"/>
                    </a:lnTo>
                    <a:lnTo>
                      <a:pt x="411" y="95"/>
                    </a:lnTo>
                    <a:lnTo>
                      <a:pt x="425" y="92"/>
                    </a:lnTo>
                    <a:lnTo>
                      <a:pt x="439" y="86"/>
                    </a:lnTo>
                    <a:lnTo>
                      <a:pt x="453" y="84"/>
                    </a:lnTo>
                    <a:lnTo>
                      <a:pt x="468" y="78"/>
                    </a:lnTo>
                    <a:lnTo>
                      <a:pt x="481" y="74"/>
                    </a:lnTo>
                    <a:lnTo>
                      <a:pt x="493" y="70"/>
                    </a:lnTo>
                    <a:lnTo>
                      <a:pt x="509" y="67"/>
                    </a:lnTo>
                    <a:lnTo>
                      <a:pt x="522" y="59"/>
                    </a:lnTo>
                    <a:lnTo>
                      <a:pt x="535" y="52"/>
                    </a:lnTo>
                    <a:lnTo>
                      <a:pt x="547" y="45"/>
                    </a:lnTo>
                    <a:lnTo>
                      <a:pt x="564" y="37"/>
                    </a:lnTo>
                    <a:lnTo>
                      <a:pt x="575" y="27"/>
                    </a:lnTo>
                    <a:lnTo>
                      <a:pt x="590" y="20"/>
                    </a:lnTo>
                    <a:lnTo>
                      <a:pt x="601" y="11"/>
                    </a:lnTo>
                    <a:lnTo>
                      <a:pt x="617" y="3"/>
                    </a:lnTo>
                    <a:lnTo>
                      <a:pt x="625" y="1"/>
                    </a:lnTo>
                    <a:lnTo>
                      <a:pt x="634" y="1"/>
                    </a:lnTo>
                    <a:lnTo>
                      <a:pt x="643" y="0"/>
                    </a:lnTo>
                    <a:lnTo>
                      <a:pt x="653" y="3"/>
                    </a:lnTo>
                  </a:path>
                </a:pathLst>
              </a:custGeom>
              <a:noFill/>
              <a:ln w="12700" cap="rnd">
                <a:solidFill>
                  <a:srgbClr val="BEEBFF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57" name="Freeform 84"/>
              <p:cNvSpPr>
                <a:spLocks/>
              </p:cNvSpPr>
              <p:nvPr/>
            </p:nvSpPr>
            <p:spPr bwMode="auto">
              <a:xfrm>
                <a:off x="2281" y="2263"/>
                <a:ext cx="305" cy="576"/>
              </a:xfrm>
              <a:custGeom>
                <a:avLst/>
                <a:gdLst>
                  <a:gd name="T0" fmla="*/ 66 w 305"/>
                  <a:gd name="T1" fmla="*/ 91 h 576"/>
                  <a:gd name="T2" fmla="*/ 78 w 305"/>
                  <a:gd name="T3" fmla="*/ 120 h 576"/>
                  <a:gd name="T4" fmla="*/ 92 w 305"/>
                  <a:gd name="T5" fmla="*/ 150 h 576"/>
                  <a:gd name="T6" fmla="*/ 108 w 305"/>
                  <a:gd name="T7" fmla="*/ 176 h 576"/>
                  <a:gd name="T8" fmla="*/ 123 w 305"/>
                  <a:gd name="T9" fmla="*/ 205 h 576"/>
                  <a:gd name="T10" fmla="*/ 140 w 305"/>
                  <a:gd name="T11" fmla="*/ 232 h 576"/>
                  <a:gd name="T12" fmla="*/ 155 w 305"/>
                  <a:gd name="T13" fmla="*/ 260 h 576"/>
                  <a:gd name="T14" fmla="*/ 172 w 305"/>
                  <a:gd name="T15" fmla="*/ 288 h 576"/>
                  <a:gd name="T16" fmla="*/ 189 w 305"/>
                  <a:gd name="T17" fmla="*/ 318 h 576"/>
                  <a:gd name="T18" fmla="*/ 207 w 305"/>
                  <a:gd name="T19" fmla="*/ 343 h 576"/>
                  <a:gd name="T20" fmla="*/ 224 w 305"/>
                  <a:gd name="T21" fmla="*/ 370 h 576"/>
                  <a:gd name="T22" fmla="*/ 242 w 305"/>
                  <a:gd name="T23" fmla="*/ 398 h 576"/>
                  <a:gd name="T24" fmla="*/ 257 w 305"/>
                  <a:gd name="T25" fmla="*/ 426 h 576"/>
                  <a:gd name="T26" fmla="*/ 269 w 305"/>
                  <a:gd name="T27" fmla="*/ 455 h 576"/>
                  <a:gd name="T28" fmla="*/ 285 w 305"/>
                  <a:gd name="T29" fmla="*/ 484 h 576"/>
                  <a:gd name="T30" fmla="*/ 297 w 305"/>
                  <a:gd name="T31" fmla="*/ 514 h 576"/>
                  <a:gd name="T32" fmla="*/ 302 w 305"/>
                  <a:gd name="T33" fmla="*/ 538 h 576"/>
                  <a:gd name="T34" fmla="*/ 297 w 305"/>
                  <a:gd name="T35" fmla="*/ 558 h 576"/>
                  <a:gd name="T36" fmla="*/ 276 w 305"/>
                  <a:gd name="T37" fmla="*/ 569 h 576"/>
                  <a:gd name="T38" fmla="*/ 259 w 305"/>
                  <a:gd name="T39" fmla="*/ 575 h 576"/>
                  <a:gd name="T40" fmla="*/ 231 w 305"/>
                  <a:gd name="T41" fmla="*/ 575 h 576"/>
                  <a:gd name="T42" fmla="*/ 194 w 305"/>
                  <a:gd name="T43" fmla="*/ 562 h 576"/>
                  <a:gd name="T44" fmla="*/ 162 w 305"/>
                  <a:gd name="T45" fmla="*/ 546 h 576"/>
                  <a:gd name="T46" fmla="*/ 132 w 305"/>
                  <a:gd name="T47" fmla="*/ 524 h 576"/>
                  <a:gd name="T48" fmla="*/ 106 w 305"/>
                  <a:gd name="T49" fmla="*/ 499 h 576"/>
                  <a:gd name="T50" fmla="*/ 83 w 305"/>
                  <a:gd name="T51" fmla="*/ 475 h 576"/>
                  <a:gd name="T52" fmla="*/ 64 w 305"/>
                  <a:gd name="T53" fmla="*/ 447 h 576"/>
                  <a:gd name="T54" fmla="*/ 50 w 305"/>
                  <a:gd name="T55" fmla="*/ 418 h 576"/>
                  <a:gd name="T56" fmla="*/ 34 w 305"/>
                  <a:gd name="T57" fmla="*/ 388 h 576"/>
                  <a:gd name="T58" fmla="*/ 21 w 305"/>
                  <a:gd name="T59" fmla="*/ 361 h 576"/>
                  <a:gd name="T60" fmla="*/ 10 w 305"/>
                  <a:gd name="T61" fmla="*/ 331 h 576"/>
                  <a:gd name="T62" fmla="*/ 3 w 305"/>
                  <a:gd name="T63" fmla="*/ 306 h 576"/>
                  <a:gd name="T64" fmla="*/ 3 w 305"/>
                  <a:gd name="T65" fmla="*/ 288 h 576"/>
                  <a:gd name="T66" fmla="*/ 2 w 305"/>
                  <a:gd name="T67" fmla="*/ 270 h 576"/>
                  <a:gd name="T68" fmla="*/ 0 w 305"/>
                  <a:gd name="T69" fmla="*/ 249 h 576"/>
                  <a:gd name="T70" fmla="*/ 0 w 305"/>
                  <a:gd name="T71" fmla="*/ 230 h 576"/>
                  <a:gd name="T72" fmla="*/ 0 w 305"/>
                  <a:gd name="T73" fmla="*/ 209 h 576"/>
                  <a:gd name="T74" fmla="*/ 0 w 305"/>
                  <a:gd name="T75" fmla="*/ 189 h 576"/>
                  <a:gd name="T76" fmla="*/ 6 w 305"/>
                  <a:gd name="T77" fmla="*/ 172 h 576"/>
                  <a:gd name="T78" fmla="*/ 12 w 305"/>
                  <a:gd name="T79" fmla="*/ 146 h 576"/>
                  <a:gd name="T80" fmla="*/ 17 w 305"/>
                  <a:gd name="T81" fmla="*/ 114 h 576"/>
                  <a:gd name="T82" fmla="*/ 21 w 305"/>
                  <a:gd name="T83" fmla="*/ 83 h 576"/>
                  <a:gd name="T84" fmla="*/ 21 w 305"/>
                  <a:gd name="T85" fmla="*/ 53 h 576"/>
                  <a:gd name="T86" fmla="*/ 21 w 305"/>
                  <a:gd name="T87" fmla="*/ 28 h 576"/>
                  <a:gd name="T88" fmla="*/ 21 w 305"/>
                  <a:gd name="T89" fmla="*/ 8 h 576"/>
                  <a:gd name="T90" fmla="*/ 19 w 305"/>
                  <a:gd name="T91" fmla="*/ 8 h 576"/>
                  <a:gd name="T92" fmla="*/ 32 w 305"/>
                  <a:gd name="T93" fmla="*/ 28 h 576"/>
                  <a:gd name="T94" fmla="*/ 45 w 305"/>
                  <a:gd name="T95" fmla="*/ 49 h 576"/>
                  <a:gd name="T96" fmla="*/ 56 w 305"/>
                  <a:gd name="T97" fmla="*/ 66 h 57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305"/>
                  <a:gd name="T148" fmla="*/ 0 h 576"/>
                  <a:gd name="T149" fmla="*/ 305 w 305"/>
                  <a:gd name="T150" fmla="*/ 576 h 57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305" h="576">
                    <a:moveTo>
                      <a:pt x="60" y="79"/>
                    </a:moveTo>
                    <a:lnTo>
                      <a:pt x="66" y="91"/>
                    </a:lnTo>
                    <a:lnTo>
                      <a:pt x="71" y="107"/>
                    </a:lnTo>
                    <a:lnTo>
                      <a:pt x="78" y="120"/>
                    </a:lnTo>
                    <a:lnTo>
                      <a:pt x="86" y="136"/>
                    </a:lnTo>
                    <a:lnTo>
                      <a:pt x="92" y="150"/>
                    </a:lnTo>
                    <a:lnTo>
                      <a:pt x="101" y="162"/>
                    </a:lnTo>
                    <a:lnTo>
                      <a:pt x="108" y="176"/>
                    </a:lnTo>
                    <a:lnTo>
                      <a:pt x="116" y="191"/>
                    </a:lnTo>
                    <a:lnTo>
                      <a:pt x="123" y="205"/>
                    </a:lnTo>
                    <a:lnTo>
                      <a:pt x="132" y="219"/>
                    </a:lnTo>
                    <a:lnTo>
                      <a:pt x="140" y="232"/>
                    </a:lnTo>
                    <a:lnTo>
                      <a:pt x="149" y="247"/>
                    </a:lnTo>
                    <a:lnTo>
                      <a:pt x="155" y="260"/>
                    </a:lnTo>
                    <a:lnTo>
                      <a:pt x="166" y="274"/>
                    </a:lnTo>
                    <a:lnTo>
                      <a:pt x="172" y="288"/>
                    </a:lnTo>
                    <a:lnTo>
                      <a:pt x="184" y="303"/>
                    </a:lnTo>
                    <a:lnTo>
                      <a:pt x="189" y="318"/>
                    </a:lnTo>
                    <a:lnTo>
                      <a:pt x="198" y="331"/>
                    </a:lnTo>
                    <a:lnTo>
                      <a:pt x="207" y="343"/>
                    </a:lnTo>
                    <a:lnTo>
                      <a:pt x="215" y="357"/>
                    </a:lnTo>
                    <a:lnTo>
                      <a:pt x="224" y="370"/>
                    </a:lnTo>
                    <a:lnTo>
                      <a:pt x="231" y="385"/>
                    </a:lnTo>
                    <a:lnTo>
                      <a:pt x="242" y="398"/>
                    </a:lnTo>
                    <a:lnTo>
                      <a:pt x="250" y="413"/>
                    </a:lnTo>
                    <a:lnTo>
                      <a:pt x="257" y="426"/>
                    </a:lnTo>
                    <a:lnTo>
                      <a:pt x="263" y="441"/>
                    </a:lnTo>
                    <a:lnTo>
                      <a:pt x="269" y="455"/>
                    </a:lnTo>
                    <a:lnTo>
                      <a:pt x="278" y="471"/>
                    </a:lnTo>
                    <a:lnTo>
                      <a:pt x="285" y="484"/>
                    </a:lnTo>
                    <a:lnTo>
                      <a:pt x="292" y="499"/>
                    </a:lnTo>
                    <a:lnTo>
                      <a:pt x="297" y="514"/>
                    </a:lnTo>
                    <a:lnTo>
                      <a:pt x="304" y="530"/>
                    </a:lnTo>
                    <a:lnTo>
                      <a:pt x="302" y="538"/>
                    </a:lnTo>
                    <a:lnTo>
                      <a:pt x="302" y="549"/>
                    </a:lnTo>
                    <a:lnTo>
                      <a:pt x="297" y="558"/>
                    </a:lnTo>
                    <a:lnTo>
                      <a:pt x="287" y="568"/>
                    </a:lnTo>
                    <a:lnTo>
                      <a:pt x="276" y="569"/>
                    </a:lnTo>
                    <a:lnTo>
                      <a:pt x="268" y="573"/>
                    </a:lnTo>
                    <a:lnTo>
                      <a:pt x="259" y="575"/>
                    </a:lnTo>
                    <a:lnTo>
                      <a:pt x="250" y="575"/>
                    </a:lnTo>
                    <a:lnTo>
                      <a:pt x="231" y="575"/>
                    </a:lnTo>
                    <a:lnTo>
                      <a:pt x="214" y="571"/>
                    </a:lnTo>
                    <a:lnTo>
                      <a:pt x="194" y="562"/>
                    </a:lnTo>
                    <a:lnTo>
                      <a:pt x="177" y="555"/>
                    </a:lnTo>
                    <a:lnTo>
                      <a:pt x="162" y="546"/>
                    </a:lnTo>
                    <a:lnTo>
                      <a:pt x="149" y="536"/>
                    </a:lnTo>
                    <a:lnTo>
                      <a:pt x="132" y="524"/>
                    </a:lnTo>
                    <a:lnTo>
                      <a:pt x="118" y="512"/>
                    </a:lnTo>
                    <a:lnTo>
                      <a:pt x="106" y="499"/>
                    </a:lnTo>
                    <a:lnTo>
                      <a:pt x="92" y="487"/>
                    </a:lnTo>
                    <a:lnTo>
                      <a:pt x="83" y="475"/>
                    </a:lnTo>
                    <a:lnTo>
                      <a:pt x="73" y="459"/>
                    </a:lnTo>
                    <a:lnTo>
                      <a:pt x="64" y="447"/>
                    </a:lnTo>
                    <a:lnTo>
                      <a:pt x="57" y="435"/>
                    </a:lnTo>
                    <a:lnTo>
                      <a:pt x="50" y="418"/>
                    </a:lnTo>
                    <a:lnTo>
                      <a:pt x="41" y="404"/>
                    </a:lnTo>
                    <a:lnTo>
                      <a:pt x="34" y="388"/>
                    </a:lnTo>
                    <a:lnTo>
                      <a:pt x="29" y="376"/>
                    </a:lnTo>
                    <a:lnTo>
                      <a:pt x="21" y="361"/>
                    </a:lnTo>
                    <a:lnTo>
                      <a:pt x="17" y="347"/>
                    </a:lnTo>
                    <a:lnTo>
                      <a:pt x="10" y="331"/>
                    </a:lnTo>
                    <a:lnTo>
                      <a:pt x="6" y="318"/>
                    </a:lnTo>
                    <a:lnTo>
                      <a:pt x="3" y="306"/>
                    </a:lnTo>
                    <a:lnTo>
                      <a:pt x="3" y="299"/>
                    </a:lnTo>
                    <a:lnTo>
                      <a:pt x="3" y="288"/>
                    </a:lnTo>
                    <a:lnTo>
                      <a:pt x="3" y="278"/>
                    </a:lnTo>
                    <a:lnTo>
                      <a:pt x="2" y="270"/>
                    </a:lnTo>
                    <a:lnTo>
                      <a:pt x="0" y="260"/>
                    </a:lnTo>
                    <a:lnTo>
                      <a:pt x="0" y="249"/>
                    </a:lnTo>
                    <a:lnTo>
                      <a:pt x="0" y="239"/>
                    </a:lnTo>
                    <a:lnTo>
                      <a:pt x="0" y="230"/>
                    </a:lnTo>
                    <a:lnTo>
                      <a:pt x="0" y="219"/>
                    </a:lnTo>
                    <a:lnTo>
                      <a:pt x="0" y="209"/>
                    </a:lnTo>
                    <a:lnTo>
                      <a:pt x="0" y="200"/>
                    </a:lnTo>
                    <a:lnTo>
                      <a:pt x="0" y="189"/>
                    </a:lnTo>
                    <a:lnTo>
                      <a:pt x="3" y="181"/>
                    </a:lnTo>
                    <a:lnTo>
                      <a:pt x="6" y="172"/>
                    </a:lnTo>
                    <a:lnTo>
                      <a:pt x="12" y="162"/>
                    </a:lnTo>
                    <a:lnTo>
                      <a:pt x="12" y="146"/>
                    </a:lnTo>
                    <a:lnTo>
                      <a:pt x="15" y="131"/>
                    </a:lnTo>
                    <a:lnTo>
                      <a:pt x="17" y="114"/>
                    </a:lnTo>
                    <a:lnTo>
                      <a:pt x="21" y="99"/>
                    </a:lnTo>
                    <a:lnTo>
                      <a:pt x="21" y="83"/>
                    </a:lnTo>
                    <a:lnTo>
                      <a:pt x="21" y="67"/>
                    </a:lnTo>
                    <a:lnTo>
                      <a:pt x="21" y="53"/>
                    </a:lnTo>
                    <a:lnTo>
                      <a:pt x="21" y="40"/>
                    </a:lnTo>
                    <a:lnTo>
                      <a:pt x="21" y="28"/>
                    </a:lnTo>
                    <a:lnTo>
                      <a:pt x="24" y="18"/>
                    </a:lnTo>
                    <a:lnTo>
                      <a:pt x="21" y="8"/>
                    </a:lnTo>
                    <a:lnTo>
                      <a:pt x="17" y="0"/>
                    </a:lnTo>
                    <a:lnTo>
                      <a:pt x="19" y="8"/>
                    </a:lnTo>
                    <a:lnTo>
                      <a:pt x="24" y="19"/>
                    </a:lnTo>
                    <a:lnTo>
                      <a:pt x="32" y="28"/>
                    </a:lnTo>
                    <a:lnTo>
                      <a:pt x="38" y="40"/>
                    </a:lnTo>
                    <a:lnTo>
                      <a:pt x="45" y="49"/>
                    </a:lnTo>
                    <a:lnTo>
                      <a:pt x="52" y="56"/>
                    </a:lnTo>
                    <a:lnTo>
                      <a:pt x="56" y="66"/>
                    </a:lnTo>
                    <a:lnTo>
                      <a:pt x="60" y="79"/>
                    </a:lnTo>
                  </a:path>
                </a:pathLst>
              </a:custGeom>
              <a:solidFill>
                <a:srgbClr val="8F3D14"/>
              </a:solidFill>
              <a:ln w="9525" cap="rnd">
                <a:noFill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58" name="Freeform 85"/>
              <p:cNvSpPr>
                <a:spLocks/>
              </p:cNvSpPr>
              <p:nvPr/>
            </p:nvSpPr>
            <p:spPr bwMode="auto">
              <a:xfrm>
                <a:off x="2061" y="2364"/>
                <a:ext cx="567" cy="727"/>
              </a:xfrm>
              <a:custGeom>
                <a:avLst/>
                <a:gdLst>
                  <a:gd name="T0" fmla="*/ 17 w 567"/>
                  <a:gd name="T1" fmla="*/ 28 h 727"/>
                  <a:gd name="T2" fmla="*/ 17 w 567"/>
                  <a:gd name="T3" fmla="*/ 59 h 727"/>
                  <a:gd name="T4" fmla="*/ 17 w 567"/>
                  <a:gd name="T5" fmla="*/ 90 h 727"/>
                  <a:gd name="T6" fmla="*/ 19 w 567"/>
                  <a:gd name="T7" fmla="*/ 122 h 727"/>
                  <a:gd name="T8" fmla="*/ 21 w 567"/>
                  <a:gd name="T9" fmla="*/ 153 h 727"/>
                  <a:gd name="T10" fmla="*/ 28 w 567"/>
                  <a:gd name="T11" fmla="*/ 183 h 727"/>
                  <a:gd name="T12" fmla="*/ 35 w 567"/>
                  <a:gd name="T13" fmla="*/ 213 h 727"/>
                  <a:gd name="T14" fmla="*/ 45 w 567"/>
                  <a:gd name="T15" fmla="*/ 240 h 727"/>
                  <a:gd name="T16" fmla="*/ 59 w 567"/>
                  <a:gd name="T17" fmla="*/ 269 h 727"/>
                  <a:gd name="T18" fmla="*/ 73 w 567"/>
                  <a:gd name="T19" fmla="*/ 293 h 727"/>
                  <a:gd name="T20" fmla="*/ 97 w 567"/>
                  <a:gd name="T21" fmla="*/ 321 h 727"/>
                  <a:gd name="T22" fmla="*/ 118 w 567"/>
                  <a:gd name="T23" fmla="*/ 366 h 727"/>
                  <a:gd name="T24" fmla="*/ 149 w 567"/>
                  <a:gd name="T25" fmla="*/ 411 h 727"/>
                  <a:gd name="T26" fmla="*/ 183 w 567"/>
                  <a:gd name="T27" fmla="*/ 452 h 727"/>
                  <a:gd name="T28" fmla="*/ 226 w 567"/>
                  <a:gd name="T29" fmla="*/ 491 h 727"/>
                  <a:gd name="T30" fmla="*/ 270 w 567"/>
                  <a:gd name="T31" fmla="*/ 528 h 727"/>
                  <a:gd name="T32" fmla="*/ 313 w 567"/>
                  <a:gd name="T33" fmla="*/ 563 h 727"/>
                  <a:gd name="T34" fmla="*/ 365 w 567"/>
                  <a:gd name="T35" fmla="*/ 594 h 727"/>
                  <a:gd name="T36" fmla="*/ 416 w 567"/>
                  <a:gd name="T37" fmla="*/ 626 h 727"/>
                  <a:gd name="T38" fmla="*/ 466 w 567"/>
                  <a:gd name="T39" fmla="*/ 653 h 727"/>
                  <a:gd name="T40" fmla="*/ 520 w 567"/>
                  <a:gd name="T41" fmla="*/ 679 h 727"/>
                  <a:gd name="T42" fmla="*/ 564 w 567"/>
                  <a:gd name="T43" fmla="*/ 704 h 727"/>
                  <a:gd name="T44" fmla="*/ 533 w 567"/>
                  <a:gd name="T45" fmla="*/ 720 h 727"/>
                  <a:gd name="T46" fmla="*/ 486 w 567"/>
                  <a:gd name="T47" fmla="*/ 726 h 727"/>
                  <a:gd name="T48" fmla="*/ 438 w 567"/>
                  <a:gd name="T49" fmla="*/ 726 h 727"/>
                  <a:gd name="T50" fmla="*/ 390 w 567"/>
                  <a:gd name="T51" fmla="*/ 719 h 727"/>
                  <a:gd name="T52" fmla="*/ 341 w 567"/>
                  <a:gd name="T53" fmla="*/ 709 h 727"/>
                  <a:gd name="T54" fmla="*/ 298 w 567"/>
                  <a:gd name="T55" fmla="*/ 700 h 727"/>
                  <a:gd name="T56" fmla="*/ 268 w 567"/>
                  <a:gd name="T57" fmla="*/ 687 h 727"/>
                  <a:gd name="T58" fmla="*/ 235 w 567"/>
                  <a:gd name="T59" fmla="*/ 671 h 727"/>
                  <a:gd name="T60" fmla="*/ 190 w 567"/>
                  <a:gd name="T61" fmla="*/ 640 h 727"/>
                  <a:gd name="T62" fmla="*/ 136 w 567"/>
                  <a:gd name="T63" fmla="*/ 601 h 727"/>
                  <a:gd name="T64" fmla="*/ 90 w 567"/>
                  <a:gd name="T65" fmla="*/ 557 h 727"/>
                  <a:gd name="T66" fmla="*/ 69 w 567"/>
                  <a:gd name="T67" fmla="*/ 530 h 727"/>
                  <a:gd name="T68" fmla="*/ 52 w 567"/>
                  <a:gd name="T69" fmla="*/ 506 h 727"/>
                  <a:gd name="T70" fmla="*/ 35 w 567"/>
                  <a:gd name="T71" fmla="*/ 472 h 727"/>
                  <a:gd name="T72" fmla="*/ 24 w 567"/>
                  <a:gd name="T73" fmla="*/ 427 h 727"/>
                  <a:gd name="T74" fmla="*/ 21 w 567"/>
                  <a:gd name="T75" fmla="*/ 381 h 727"/>
                  <a:gd name="T76" fmla="*/ 21 w 567"/>
                  <a:gd name="T77" fmla="*/ 334 h 727"/>
                  <a:gd name="T78" fmla="*/ 24 w 567"/>
                  <a:gd name="T79" fmla="*/ 287 h 727"/>
                  <a:gd name="T80" fmla="*/ 30 w 567"/>
                  <a:gd name="T81" fmla="*/ 242 h 727"/>
                  <a:gd name="T82" fmla="*/ 21 w 567"/>
                  <a:gd name="T83" fmla="*/ 217 h 727"/>
                  <a:gd name="T84" fmla="*/ 17 w 567"/>
                  <a:gd name="T85" fmla="*/ 185 h 727"/>
                  <a:gd name="T86" fmla="*/ 9 w 567"/>
                  <a:gd name="T87" fmla="*/ 155 h 727"/>
                  <a:gd name="T88" fmla="*/ 5 w 567"/>
                  <a:gd name="T89" fmla="*/ 126 h 727"/>
                  <a:gd name="T90" fmla="*/ 2 w 567"/>
                  <a:gd name="T91" fmla="*/ 91 h 727"/>
                  <a:gd name="T92" fmla="*/ 0 w 567"/>
                  <a:gd name="T93" fmla="*/ 59 h 727"/>
                  <a:gd name="T94" fmla="*/ 0 w 567"/>
                  <a:gd name="T95" fmla="*/ 30 h 727"/>
                  <a:gd name="T96" fmla="*/ 2 w 567"/>
                  <a:gd name="T97" fmla="*/ 0 h 727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567"/>
                  <a:gd name="T148" fmla="*/ 0 h 727"/>
                  <a:gd name="T149" fmla="*/ 567 w 567"/>
                  <a:gd name="T150" fmla="*/ 727 h 727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567" h="727">
                    <a:moveTo>
                      <a:pt x="17" y="11"/>
                    </a:moveTo>
                    <a:lnTo>
                      <a:pt x="17" y="18"/>
                    </a:lnTo>
                    <a:lnTo>
                      <a:pt x="17" y="28"/>
                    </a:lnTo>
                    <a:lnTo>
                      <a:pt x="17" y="39"/>
                    </a:lnTo>
                    <a:lnTo>
                      <a:pt x="17" y="51"/>
                    </a:lnTo>
                    <a:lnTo>
                      <a:pt x="17" y="59"/>
                    </a:lnTo>
                    <a:lnTo>
                      <a:pt x="17" y="69"/>
                    </a:lnTo>
                    <a:lnTo>
                      <a:pt x="17" y="80"/>
                    </a:lnTo>
                    <a:lnTo>
                      <a:pt x="17" y="90"/>
                    </a:lnTo>
                    <a:lnTo>
                      <a:pt x="17" y="99"/>
                    </a:lnTo>
                    <a:lnTo>
                      <a:pt x="17" y="110"/>
                    </a:lnTo>
                    <a:lnTo>
                      <a:pt x="19" y="122"/>
                    </a:lnTo>
                    <a:lnTo>
                      <a:pt x="21" y="130"/>
                    </a:lnTo>
                    <a:lnTo>
                      <a:pt x="21" y="140"/>
                    </a:lnTo>
                    <a:lnTo>
                      <a:pt x="21" y="153"/>
                    </a:lnTo>
                    <a:lnTo>
                      <a:pt x="24" y="161"/>
                    </a:lnTo>
                    <a:lnTo>
                      <a:pt x="28" y="173"/>
                    </a:lnTo>
                    <a:lnTo>
                      <a:pt x="28" y="183"/>
                    </a:lnTo>
                    <a:lnTo>
                      <a:pt x="30" y="193"/>
                    </a:lnTo>
                    <a:lnTo>
                      <a:pt x="33" y="201"/>
                    </a:lnTo>
                    <a:lnTo>
                      <a:pt x="35" y="213"/>
                    </a:lnTo>
                    <a:lnTo>
                      <a:pt x="37" y="222"/>
                    </a:lnTo>
                    <a:lnTo>
                      <a:pt x="41" y="232"/>
                    </a:lnTo>
                    <a:lnTo>
                      <a:pt x="45" y="240"/>
                    </a:lnTo>
                    <a:lnTo>
                      <a:pt x="50" y="252"/>
                    </a:lnTo>
                    <a:lnTo>
                      <a:pt x="52" y="260"/>
                    </a:lnTo>
                    <a:lnTo>
                      <a:pt x="59" y="269"/>
                    </a:lnTo>
                    <a:lnTo>
                      <a:pt x="63" y="278"/>
                    </a:lnTo>
                    <a:lnTo>
                      <a:pt x="69" y="287"/>
                    </a:lnTo>
                    <a:lnTo>
                      <a:pt x="73" y="293"/>
                    </a:lnTo>
                    <a:lnTo>
                      <a:pt x="80" y="303"/>
                    </a:lnTo>
                    <a:lnTo>
                      <a:pt x="89" y="311"/>
                    </a:lnTo>
                    <a:lnTo>
                      <a:pt x="97" y="321"/>
                    </a:lnTo>
                    <a:lnTo>
                      <a:pt x="101" y="336"/>
                    </a:lnTo>
                    <a:lnTo>
                      <a:pt x="110" y="351"/>
                    </a:lnTo>
                    <a:lnTo>
                      <a:pt x="118" y="366"/>
                    </a:lnTo>
                    <a:lnTo>
                      <a:pt x="129" y="382"/>
                    </a:lnTo>
                    <a:lnTo>
                      <a:pt x="138" y="396"/>
                    </a:lnTo>
                    <a:lnTo>
                      <a:pt x="149" y="411"/>
                    </a:lnTo>
                    <a:lnTo>
                      <a:pt x="160" y="425"/>
                    </a:lnTo>
                    <a:lnTo>
                      <a:pt x="172" y="441"/>
                    </a:lnTo>
                    <a:lnTo>
                      <a:pt x="183" y="452"/>
                    </a:lnTo>
                    <a:lnTo>
                      <a:pt x="198" y="467"/>
                    </a:lnTo>
                    <a:lnTo>
                      <a:pt x="209" y="478"/>
                    </a:lnTo>
                    <a:lnTo>
                      <a:pt x="226" y="491"/>
                    </a:lnTo>
                    <a:lnTo>
                      <a:pt x="237" y="504"/>
                    </a:lnTo>
                    <a:lnTo>
                      <a:pt x="254" y="515"/>
                    </a:lnTo>
                    <a:lnTo>
                      <a:pt x="270" y="528"/>
                    </a:lnTo>
                    <a:lnTo>
                      <a:pt x="285" y="541"/>
                    </a:lnTo>
                    <a:lnTo>
                      <a:pt x="298" y="553"/>
                    </a:lnTo>
                    <a:lnTo>
                      <a:pt x="313" y="563"/>
                    </a:lnTo>
                    <a:lnTo>
                      <a:pt x="330" y="573"/>
                    </a:lnTo>
                    <a:lnTo>
                      <a:pt x="348" y="586"/>
                    </a:lnTo>
                    <a:lnTo>
                      <a:pt x="365" y="594"/>
                    </a:lnTo>
                    <a:lnTo>
                      <a:pt x="380" y="605"/>
                    </a:lnTo>
                    <a:lnTo>
                      <a:pt x="397" y="614"/>
                    </a:lnTo>
                    <a:lnTo>
                      <a:pt x="416" y="626"/>
                    </a:lnTo>
                    <a:lnTo>
                      <a:pt x="432" y="635"/>
                    </a:lnTo>
                    <a:lnTo>
                      <a:pt x="449" y="644"/>
                    </a:lnTo>
                    <a:lnTo>
                      <a:pt x="466" y="653"/>
                    </a:lnTo>
                    <a:lnTo>
                      <a:pt x="486" y="663"/>
                    </a:lnTo>
                    <a:lnTo>
                      <a:pt x="501" y="671"/>
                    </a:lnTo>
                    <a:lnTo>
                      <a:pt x="520" y="679"/>
                    </a:lnTo>
                    <a:lnTo>
                      <a:pt x="538" y="687"/>
                    </a:lnTo>
                    <a:lnTo>
                      <a:pt x="557" y="697"/>
                    </a:lnTo>
                    <a:lnTo>
                      <a:pt x="564" y="704"/>
                    </a:lnTo>
                    <a:lnTo>
                      <a:pt x="566" y="713"/>
                    </a:lnTo>
                    <a:lnTo>
                      <a:pt x="548" y="717"/>
                    </a:lnTo>
                    <a:lnTo>
                      <a:pt x="533" y="720"/>
                    </a:lnTo>
                    <a:lnTo>
                      <a:pt x="518" y="724"/>
                    </a:lnTo>
                    <a:lnTo>
                      <a:pt x="501" y="726"/>
                    </a:lnTo>
                    <a:lnTo>
                      <a:pt x="486" y="726"/>
                    </a:lnTo>
                    <a:lnTo>
                      <a:pt x="470" y="726"/>
                    </a:lnTo>
                    <a:lnTo>
                      <a:pt x="453" y="726"/>
                    </a:lnTo>
                    <a:lnTo>
                      <a:pt x="438" y="726"/>
                    </a:lnTo>
                    <a:lnTo>
                      <a:pt x="421" y="724"/>
                    </a:lnTo>
                    <a:lnTo>
                      <a:pt x="406" y="720"/>
                    </a:lnTo>
                    <a:lnTo>
                      <a:pt x="390" y="719"/>
                    </a:lnTo>
                    <a:lnTo>
                      <a:pt x="374" y="717"/>
                    </a:lnTo>
                    <a:lnTo>
                      <a:pt x="358" y="713"/>
                    </a:lnTo>
                    <a:lnTo>
                      <a:pt x="341" y="709"/>
                    </a:lnTo>
                    <a:lnTo>
                      <a:pt x="326" y="708"/>
                    </a:lnTo>
                    <a:lnTo>
                      <a:pt x="311" y="706"/>
                    </a:lnTo>
                    <a:lnTo>
                      <a:pt x="298" y="700"/>
                    </a:lnTo>
                    <a:lnTo>
                      <a:pt x="287" y="697"/>
                    </a:lnTo>
                    <a:lnTo>
                      <a:pt x="278" y="691"/>
                    </a:lnTo>
                    <a:lnTo>
                      <a:pt x="268" y="687"/>
                    </a:lnTo>
                    <a:lnTo>
                      <a:pt x="257" y="679"/>
                    </a:lnTo>
                    <a:lnTo>
                      <a:pt x="246" y="675"/>
                    </a:lnTo>
                    <a:lnTo>
                      <a:pt x="235" y="671"/>
                    </a:lnTo>
                    <a:lnTo>
                      <a:pt x="226" y="665"/>
                    </a:lnTo>
                    <a:lnTo>
                      <a:pt x="207" y="653"/>
                    </a:lnTo>
                    <a:lnTo>
                      <a:pt x="190" y="640"/>
                    </a:lnTo>
                    <a:lnTo>
                      <a:pt x="170" y="629"/>
                    </a:lnTo>
                    <a:lnTo>
                      <a:pt x="155" y="616"/>
                    </a:lnTo>
                    <a:lnTo>
                      <a:pt x="136" y="601"/>
                    </a:lnTo>
                    <a:lnTo>
                      <a:pt x="120" y="588"/>
                    </a:lnTo>
                    <a:lnTo>
                      <a:pt x="106" y="571"/>
                    </a:lnTo>
                    <a:lnTo>
                      <a:pt x="90" y="557"/>
                    </a:lnTo>
                    <a:lnTo>
                      <a:pt x="82" y="547"/>
                    </a:lnTo>
                    <a:lnTo>
                      <a:pt x="75" y="539"/>
                    </a:lnTo>
                    <a:lnTo>
                      <a:pt x="69" y="530"/>
                    </a:lnTo>
                    <a:lnTo>
                      <a:pt x="63" y="523"/>
                    </a:lnTo>
                    <a:lnTo>
                      <a:pt x="59" y="515"/>
                    </a:lnTo>
                    <a:lnTo>
                      <a:pt x="52" y="506"/>
                    </a:lnTo>
                    <a:lnTo>
                      <a:pt x="47" y="496"/>
                    </a:lnTo>
                    <a:lnTo>
                      <a:pt x="43" y="490"/>
                    </a:lnTo>
                    <a:lnTo>
                      <a:pt x="35" y="472"/>
                    </a:lnTo>
                    <a:lnTo>
                      <a:pt x="30" y="457"/>
                    </a:lnTo>
                    <a:lnTo>
                      <a:pt x="26" y="443"/>
                    </a:lnTo>
                    <a:lnTo>
                      <a:pt x="24" y="427"/>
                    </a:lnTo>
                    <a:lnTo>
                      <a:pt x="21" y="411"/>
                    </a:lnTo>
                    <a:lnTo>
                      <a:pt x="21" y="396"/>
                    </a:lnTo>
                    <a:lnTo>
                      <a:pt x="21" y="381"/>
                    </a:lnTo>
                    <a:lnTo>
                      <a:pt x="21" y="364"/>
                    </a:lnTo>
                    <a:lnTo>
                      <a:pt x="21" y="349"/>
                    </a:lnTo>
                    <a:lnTo>
                      <a:pt x="21" y="334"/>
                    </a:lnTo>
                    <a:lnTo>
                      <a:pt x="21" y="315"/>
                    </a:lnTo>
                    <a:lnTo>
                      <a:pt x="24" y="301"/>
                    </a:lnTo>
                    <a:lnTo>
                      <a:pt x="24" y="287"/>
                    </a:lnTo>
                    <a:lnTo>
                      <a:pt x="26" y="271"/>
                    </a:lnTo>
                    <a:lnTo>
                      <a:pt x="28" y="256"/>
                    </a:lnTo>
                    <a:lnTo>
                      <a:pt x="30" y="242"/>
                    </a:lnTo>
                    <a:lnTo>
                      <a:pt x="26" y="234"/>
                    </a:lnTo>
                    <a:lnTo>
                      <a:pt x="24" y="224"/>
                    </a:lnTo>
                    <a:lnTo>
                      <a:pt x="21" y="217"/>
                    </a:lnTo>
                    <a:lnTo>
                      <a:pt x="19" y="205"/>
                    </a:lnTo>
                    <a:lnTo>
                      <a:pt x="17" y="196"/>
                    </a:lnTo>
                    <a:lnTo>
                      <a:pt x="17" y="185"/>
                    </a:lnTo>
                    <a:lnTo>
                      <a:pt x="15" y="177"/>
                    </a:lnTo>
                    <a:lnTo>
                      <a:pt x="15" y="168"/>
                    </a:lnTo>
                    <a:lnTo>
                      <a:pt x="9" y="155"/>
                    </a:lnTo>
                    <a:lnTo>
                      <a:pt x="7" y="146"/>
                    </a:lnTo>
                    <a:lnTo>
                      <a:pt x="5" y="134"/>
                    </a:lnTo>
                    <a:lnTo>
                      <a:pt x="5" y="126"/>
                    </a:lnTo>
                    <a:lnTo>
                      <a:pt x="2" y="112"/>
                    </a:lnTo>
                    <a:lnTo>
                      <a:pt x="2" y="104"/>
                    </a:lnTo>
                    <a:lnTo>
                      <a:pt x="2" y="91"/>
                    </a:lnTo>
                    <a:lnTo>
                      <a:pt x="2" y="84"/>
                    </a:lnTo>
                    <a:lnTo>
                      <a:pt x="0" y="71"/>
                    </a:lnTo>
                    <a:lnTo>
                      <a:pt x="0" y="59"/>
                    </a:lnTo>
                    <a:lnTo>
                      <a:pt x="0" y="51"/>
                    </a:lnTo>
                    <a:lnTo>
                      <a:pt x="0" y="41"/>
                    </a:lnTo>
                    <a:lnTo>
                      <a:pt x="0" y="30"/>
                    </a:lnTo>
                    <a:lnTo>
                      <a:pt x="0" y="18"/>
                    </a:lnTo>
                    <a:lnTo>
                      <a:pt x="0" y="10"/>
                    </a:lnTo>
                    <a:lnTo>
                      <a:pt x="2" y="0"/>
                    </a:lnTo>
                    <a:lnTo>
                      <a:pt x="11" y="2"/>
                    </a:lnTo>
                    <a:lnTo>
                      <a:pt x="17" y="11"/>
                    </a:lnTo>
                  </a:path>
                </a:pathLst>
              </a:custGeom>
              <a:solidFill>
                <a:srgbClr val="8F3D14"/>
              </a:solidFill>
              <a:ln w="9525" cap="rnd">
                <a:noFill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59" name="Freeform 86"/>
              <p:cNvSpPr>
                <a:spLocks/>
              </p:cNvSpPr>
              <p:nvPr/>
            </p:nvSpPr>
            <p:spPr bwMode="auto">
              <a:xfrm>
                <a:off x="2303" y="2378"/>
                <a:ext cx="259" cy="439"/>
              </a:xfrm>
              <a:custGeom>
                <a:avLst/>
                <a:gdLst>
                  <a:gd name="T0" fmla="*/ 256 w 259"/>
                  <a:gd name="T1" fmla="*/ 429 h 439"/>
                  <a:gd name="T2" fmla="*/ 239 w 259"/>
                  <a:gd name="T3" fmla="*/ 438 h 439"/>
                  <a:gd name="T4" fmla="*/ 218 w 259"/>
                  <a:gd name="T5" fmla="*/ 438 h 439"/>
                  <a:gd name="T6" fmla="*/ 195 w 259"/>
                  <a:gd name="T7" fmla="*/ 431 h 439"/>
                  <a:gd name="T8" fmla="*/ 174 w 259"/>
                  <a:gd name="T9" fmla="*/ 423 h 439"/>
                  <a:gd name="T10" fmla="*/ 148 w 259"/>
                  <a:gd name="T11" fmla="*/ 407 h 439"/>
                  <a:gd name="T12" fmla="*/ 113 w 259"/>
                  <a:gd name="T13" fmla="*/ 382 h 439"/>
                  <a:gd name="T14" fmla="*/ 90 w 259"/>
                  <a:gd name="T15" fmla="*/ 360 h 439"/>
                  <a:gd name="T16" fmla="*/ 71 w 259"/>
                  <a:gd name="T17" fmla="*/ 340 h 439"/>
                  <a:gd name="T18" fmla="*/ 58 w 259"/>
                  <a:gd name="T19" fmla="*/ 320 h 439"/>
                  <a:gd name="T20" fmla="*/ 45 w 259"/>
                  <a:gd name="T21" fmla="*/ 298 h 439"/>
                  <a:gd name="T22" fmla="*/ 35 w 259"/>
                  <a:gd name="T23" fmla="*/ 277 h 439"/>
                  <a:gd name="T24" fmla="*/ 24 w 259"/>
                  <a:gd name="T25" fmla="*/ 253 h 439"/>
                  <a:gd name="T26" fmla="*/ 15 w 259"/>
                  <a:gd name="T27" fmla="*/ 230 h 439"/>
                  <a:gd name="T28" fmla="*/ 10 w 259"/>
                  <a:gd name="T29" fmla="*/ 206 h 439"/>
                  <a:gd name="T30" fmla="*/ 7 w 259"/>
                  <a:gd name="T31" fmla="*/ 181 h 439"/>
                  <a:gd name="T32" fmla="*/ 0 w 259"/>
                  <a:gd name="T33" fmla="*/ 157 h 439"/>
                  <a:gd name="T34" fmla="*/ 0 w 259"/>
                  <a:gd name="T35" fmla="*/ 134 h 439"/>
                  <a:gd name="T36" fmla="*/ 0 w 259"/>
                  <a:gd name="T37" fmla="*/ 109 h 439"/>
                  <a:gd name="T38" fmla="*/ 2 w 259"/>
                  <a:gd name="T39" fmla="*/ 83 h 439"/>
                  <a:gd name="T40" fmla="*/ 4 w 259"/>
                  <a:gd name="T41" fmla="*/ 59 h 439"/>
                  <a:gd name="T42" fmla="*/ 10 w 259"/>
                  <a:gd name="T43" fmla="*/ 36 h 439"/>
                  <a:gd name="T44" fmla="*/ 17 w 259"/>
                  <a:gd name="T45" fmla="*/ 14 h 439"/>
                  <a:gd name="T46" fmla="*/ 33 w 259"/>
                  <a:gd name="T47" fmla="*/ 0 h 439"/>
                  <a:gd name="T48" fmla="*/ 45 w 259"/>
                  <a:gd name="T49" fmla="*/ 26 h 439"/>
                  <a:gd name="T50" fmla="*/ 58 w 259"/>
                  <a:gd name="T51" fmla="*/ 51 h 439"/>
                  <a:gd name="T52" fmla="*/ 71 w 259"/>
                  <a:gd name="T53" fmla="*/ 77 h 439"/>
                  <a:gd name="T54" fmla="*/ 87 w 259"/>
                  <a:gd name="T55" fmla="*/ 105 h 439"/>
                  <a:gd name="T56" fmla="*/ 101 w 259"/>
                  <a:gd name="T57" fmla="*/ 130 h 439"/>
                  <a:gd name="T58" fmla="*/ 118 w 259"/>
                  <a:gd name="T59" fmla="*/ 156 h 439"/>
                  <a:gd name="T60" fmla="*/ 133 w 259"/>
                  <a:gd name="T61" fmla="*/ 179 h 439"/>
                  <a:gd name="T62" fmla="*/ 148 w 259"/>
                  <a:gd name="T63" fmla="*/ 208 h 439"/>
                  <a:gd name="T64" fmla="*/ 164 w 259"/>
                  <a:gd name="T65" fmla="*/ 232 h 439"/>
                  <a:gd name="T66" fmla="*/ 176 w 259"/>
                  <a:gd name="T67" fmla="*/ 257 h 439"/>
                  <a:gd name="T68" fmla="*/ 192 w 259"/>
                  <a:gd name="T69" fmla="*/ 283 h 439"/>
                  <a:gd name="T70" fmla="*/ 206 w 259"/>
                  <a:gd name="T71" fmla="*/ 309 h 439"/>
                  <a:gd name="T72" fmla="*/ 220 w 259"/>
                  <a:gd name="T73" fmla="*/ 336 h 439"/>
                  <a:gd name="T74" fmla="*/ 232 w 259"/>
                  <a:gd name="T75" fmla="*/ 362 h 439"/>
                  <a:gd name="T76" fmla="*/ 246 w 259"/>
                  <a:gd name="T77" fmla="*/ 389 h 439"/>
                  <a:gd name="T78" fmla="*/ 258 w 259"/>
                  <a:gd name="T79" fmla="*/ 416 h 439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259"/>
                  <a:gd name="T121" fmla="*/ 0 h 439"/>
                  <a:gd name="T122" fmla="*/ 259 w 259"/>
                  <a:gd name="T123" fmla="*/ 439 h 439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259" h="439">
                    <a:moveTo>
                      <a:pt x="258" y="416"/>
                    </a:moveTo>
                    <a:lnTo>
                      <a:pt x="256" y="429"/>
                    </a:lnTo>
                    <a:lnTo>
                      <a:pt x="251" y="438"/>
                    </a:lnTo>
                    <a:lnTo>
                      <a:pt x="239" y="438"/>
                    </a:lnTo>
                    <a:lnTo>
                      <a:pt x="228" y="438"/>
                    </a:lnTo>
                    <a:lnTo>
                      <a:pt x="218" y="438"/>
                    </a:lnTo>
                    <a:lnTo>
                      <a:pt x="206" y="436"/>
                    </a:lnTo>
                    <a:lnTo>
                      <a:pt x="195" y="431"/>
                    </a:lnTo>
                    <a:lnTo>
                      <a:pt x="185" y="429"/>
                    </a:lnTo>
                    <a:lnTo>
                      <a:pt x="174" y="423"/>
                    </a:lnTo>
                    <a:lnTo>
                      <a:pt x="166" y="419"/>
                    </a:lnTo>
                    <a:lnTo>
                      <a:pt x="148" y="407"/>
                    </a:lnTo>
                    <a:lnTo>
                      <a:pt x="129" y="395"/>
                    </a:lnTo>
                    <a:lnTo>
                      <a:pt x="113" y="382"/>
                    </a:lnTo>
                    <a:lnTo>
                      <a:pt x="99" y="371"/>
                    </a:lnTo>
                    <a:lnTo>
                      <a:pt x="90" y="360"/>
                    </a:lnTo>
                    <a:lnTo>
                      <a:pt x="82" y="350"/>
                    </a:lnTo>
                    <a:lnTo>
                      <a:pt x="71" y="340"/>
                    </a:lnTo>
                    <a:lnTo>
                      <a:pt x="66" y="332"/>
                    </a:lnTo>
                    <a:lnTo>
                      <a:pt x="58" y="320"/>
                    </a:lnTo>
                    <a:lnTo>
                      <a:pt x="52" y="311"/>
                    </a:lnTo>
                    <a:lnTo>
                      <a:pt x="45" y="298"/>
                    </a:lnTo>
                    <a:lnTo>
                      <a:pt x="40" y="289"/>
                    </a:lnTo>
                    <a:lnTo>
                      <a:pt x="35" y="277"/>
                    </a:lnTo>
                    <a:lnTo>
                      <a:pt x="28" y="264"/>
                    </a:lnTo>
                    <a:lnTo>
                      <a:pt x="24" y="253"/>
                    </a:lnTo>
                    <a:lnTo>
                      <a:pt x="19" y="242"/>
                    </a:lnTo>
                    <a:lnTo>
                      <a:pt x="15" y="230"/>
                    </a:lnTo>
                    <a:lnTo>
                      <a:pt x="12" y="218"/>
                    </a:lnTo>
                    <a:lnTo>
                      <a:pt x="10" y="206"/>
                    </a:lnTo>
                    <a:lnTo>
                      <a:pt x="10" y="195"/>
                    </a:lnTo>
                    <a:lnTo>
                      <a:pt x="7" y="181"/>
                    </a:lnTo>
                    <a:lnTo>
                      <a:pt x="4" y="169"/>
                    </a:lnTo>
                    <a:lnTo>
                      <a:pt x="0" y="157"/>
                    </a:lnTo>
                    <a:lnTo>
                      <a:pt x="0" y="144"/>
                    </a:lnTo>
                    <a:lnTo>
                      <a:pt x="0" y="134"/>
                    </a:lnTo>
                    <a:lnTo>
                      <a:pt x="0" y="120"/>
                    </a:lnTo>
                    <a:lnTo>
                      <a:pt x="0" y="109"/>
                    </a:lnTo>
                    <a:lnTo>
                      <a:pt x="2" y="96"/>
                    </a:lnTo>
                    <a:lnTo>
                      <a:pt x="2" y="83"/>
                    </a:lnTo>
                    <a:lnTo>
                      <a:pt x="2" y="73"/>
                    </a:lnTo>
                    <a:lnTo>
                      <a:pt x="4" y="59"/>
                    </a:lnTo>
                    <a:lnTo>
                      <a:pt x="8" y="49"/>
                    </a:lnTo>
                    <a:lnTo>
                      <a:pt x="10" y="36"/>
                    </a:lnTo>
                    <a:lnTo>
                      <a:pt x="12" y="26"/>
                    </a:lnTo>
                    <a:lnTo>
                      <a:pt x="17" y="14"/>
                    </a:lnTo>
                    <a:lnTo>
                      <a:pt x="21" y="2"/>
                    </a:lnTo>
                    <a:lnTo>
                      <a:pt x="33" y="0"/>
                    </a:lnTo>
                    <a:lnTo>
                      <a:pt x="38" y="12"/>
                    </a:lnTo>
                    <a:lnTo>
                      <a:pt x="45" y="26"/>
                    </a:lnTo>
                    <a:lnTo>
                      <a:pt x="52" y="38"/>
                    </a:lnTo>
                    <a:lnTo>
                      <a:pt x="58" y="51"/>
                    </a:lnTo>
                    <a:lnTo>
                      <a:pt x="66" y="64"/>
                    </a:lnTo>
                    <a:lnTo>
                      <a:pt x="71" y="77"/>
                    </a:lnTo>
                    <a:lnTo>
                      <a:pt x="80" y="92"/>
                    </a:lnTo>
                    <a:lnTo>
                      <a:pt x="87" y="105"/>
                    </a:lnTo>
                    <a:lnTo>
                      <a:pt x="94" y="116"/>
                    </a:lnTo>
                    <a:lnTo>
                      <a:pt x="101" y="130"/>
                    </a:lnTo>
                    <a:lnTo>
                      <a:pt x="110" y="142"/>
                    </a:lnTo>
                    <a:lnTo>
                      <a:pt x="118" y="156"/>
                    </a:lnTo>
                    <a:lnTo>
                      <a:pt x="125" y="169"/>
                    </a:lnTo>
                    <a:lnTo>
                      <a:pt x="133" y="179"/>
                    </a:lnTo>
                    <a:lnTo>
                      <a:pt x="140" y="193"/>
                    </a:lnTo>
                    <a:lnTo>
                      <a:pt x="148" y="208"/>
                    </a:lnTo>
                    <a:lnTo>
                      <a:pt x="155" y="219"/>
                    </a:lnTo>
                    <a:lnTo>
                      <a:pt x="164" y="232"/>
                    </a:lnTo>
                    <a:lnTo>
                      <a:pt x="167" y="244"/>
                    </a:lnTo>
                    <a:lnTo>
                      <a:pt x="176" y="257"/>
                    </a:lnTo>
                    <a:lnTo>
                      <a:pt x="183" y="270"/>
                    </a:lnTo>
                    <a:lnTo>
                      <a:pt x="192" y="283"/>
                    </a:lnTo>
                    <a:lnTo>
                      <a:pt x="197" y="296"/>
                    </a:lnTo>
                    <a:lnTo>
                      <a:pt x="206" y="309"/>
                    </a:lnTo>
                    <a:lnTo>
                      <a:pt x="211" y="320"/>
                    </a:lnTo>
                    <a:lnTo>
                      <a:pt x="220" y="336"/>
                    </a:lnTo>
                    <a:lnTo>
                      <a:pt x="225" y="348"/>
                    </a:lnTo>
                    <a:lnTo>
                      <a:pt x="232" y="362"/>
                    </a:lnTo>
                    <a:lnTo>
                      <a:pt x="237" y="375"/>
                    </a:lnTo>
                    <a:lnTo>
                      <a:pt x="246" y="389"/>
                    </a:lnTo>
                    <a:lnTo>
                      <a:pt x="251" y="403"/>
                    </a:lnTo>
                    <a:lnTo>
                      <a:pt x="258" y="416"/>
                    </a:lnTo>
                  </a:path>
                </a:pathLst>
              </a:custGeom>
              <a:solidFill>
                <a:srgbClr val="000066"/>
              </a:solidFill>
              <a:ln w="9525" cap="rnd">
                <a:noFill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60" name="Freeform 87"/>
              <p:cNvSpPr>
                <a:spLocks/>
              </p:cNvSpPr>
              <p:nvPr/>
            </p:nvSpPr>
            <p:spPr bwMode="auto">
              <a:xfrm>
                <a:off x="2303" y="2378"/>
                <a:ext cx="259" cy="439"/>
              </a:xfrm>
              <a:custGeom>
                <a:avLst/>
                <a:gdLst>
                  <a:gd name="T0" fmla="*/ 256 w 259"/>
                  <a:gd name="T1" fmla="*/ 429 h 439"/>
                  <a:gd name="T2" fmla="*/ 239 w 259"/>
                  <a:gd name="T3" fmla="*/ 438 h 439"/>
                  <a:gd name="T4" fmla="*/ 218 w 259"/>
                  <a:gd name="T5" fmla="*/ 438 h 439"/>
                  <a:gd name="T6" fmla="*/ 195 w 259"/>
                  <a:gd name="T7" fmla="*/ 431 h 439"/>
                  <a:gd name="T8" fmla="*/ 174 w 259"/>
                  <a:gd name="T9" fmla="*/ 423 h 439"/>
                  <a:gd name="T10" fmla="*/ 148 w 259"/>
                  <a:gd name="T11" fmla="*/ 407 h 439"/>
                  <a:gd name="T12" fmla="*/ 113 w 259"/>
                  <a:gd name="T13" fmla="*/ 382 h 439"/>
                  <a:gd name="T14" fmla="*/ 90 w 259"/>
                  <a:gd name="T15" fmla="*/ 360 h 439"/>
                  <a:gd name="T16" fmla="*/ 71 w 259"/>
                  <a:gd name="T17" fmla="*/ 340 h 439"/>
                  <a:gd name="T18" fmla="*/ 58 w 259"/>
                  <a:gd name="T19" fmla="*/ 320 h 439"/>
                  <a:gd name="T20" fmla="*/ 45 w 259"/>
                  <a:gd name="T21" fmla="*/ 298 h 439"/>
                  <a:gd name="T22" fmla="*/ 35 w 259"/>
                  <a:gd name="T23" fmla="*/ 277 h 439"/>
                  <a:gd name="T24" fmla="*/ 24 w 259"/>
                  <a:gd name="T25" fmla="*/ 253 h 439"/>
                  <a:gd name="T26" fmla="*/ 15 w 259"/>
                  <a:gd name="T27" fmla="*/ 230 h 439"/>
                  <a:gd name="T28" fmla="*/ 10 w 259"/>
                  <a:gd name="T29" fmla="*/ 206 h 439"/>
                  <a:gd name="T30" fmla="*/ 7 w 259"/>
                  <a:gd name="T31" fmla="*/ 181 h 439"/>
                  <a:gd name="T32" fmla="*/ 0 w 259"/>
                  <a:gd name="T33" fmla="*/ 157 h 439"/>
                  <a:gd name="T34" fmla="*/ 0 w 259"/>
                  <a:gd name="T35" fmla="*/ 134 h 439"/>
                  <a:gd name="T36" fmla="*/ 0 w 259"/>
                  <a:gd name="T37" fmla="*/ 109 h 439"/>
                  <a:gd name="T38" fmla="*/ 2 w 259"/>
                  <a:gd name="T39" fmla="*/ 83 h 439"/>
                  <a:gd name="T40" fmla="*/ 4 w 259"/>
                  <a:gd name="T41" fmla="*/ 59 h 439"/>
                  <a:gd name="T42" fmla="*/ 10 w 259"/>
                  <a:gd name="T43" fmla="*/ 36 h 439"/>
                  <a:gd name="T44" fmla="*/ 17 w 259"/>
                  <a:gd name="T45" fmla="*/ 14 h 439"/>
                  <a:gd name="T46" fmla="*/ 33 w 259"/>
                  <a:gd name="T47" fmla="*/ 0 h 439"/>
                  <a:gd name="T48" fmla="*/ 45 w 259"/>
                  <a:gd name="T49" fmla="*/ 26 h 439"/>
                  <a:gd name="T50" fmla="*/ 58 w 259"/>
                  <a:gd name="T51" fmla="*/ 51 h 439"/>
                  <a:gd name="T52" fmla="*/ 71 w 259"/>
                  <a:gd name="T53" fmla="*/ 77 h 439"/>
                  <a:gd name="T54" fmla="*/ 87 w 259"/>
                  <a:gd name="T55" fmla="*/ 105 h 439"/>
                  <a:gd name="T56" fmla="*/ 101 w 259"/>
                  <a:gd name="T57" fmla="*/ 130 h 439"/>
                  <a:gd name="T58" fmla="*/ 118 w 259"/>
                  <a:gd name="T59" fmla="*/ 156 h 439"/>
                  <a:gd name="T60" fmla="*/ 133 w 259"/>
                  <a:gd name="T61" fmla="*/ 179 h 439"/>
                  <a:gd name="T62" fmla="*/ 148 w 259"/>
                  <a:gd name="T63" fmla="*/ 208 h 439"/>
                  <a:gd name="T64" fmla="*/ 164 w 259"/>
                  <a:gd name="T65" fmla="*/ 232 h 439"/>
                  <a:gd name="T66" fmla="*/ 176 w 259"/>
                  <a:gd name="T67" fmla="*/ 257 h 439"/>
                  <a:gd name="T68" fmla="*/ 192 w 259"/>
                  <a:gd name="T69" fmla="*/ 283 h 439"/>
                  <a:gd name="T70" fmla="*/ 206 w 259"/>
                  <a:gd name="T71" fmla="*/ 309 h 439"/>
                  <a:gd name="T72" fmla="*/ 220 w 259"/>
                  <a:gd name="T73" fmla="*/ 336 h 439"/>
                  <a:gd name="T74" fmla="*/ 232 w 259"/>
                  <a:gd name="T75" fmla="*/ 362 h 439"/>
                  <a:gd name="T76" fmla="*/ 246 w 259"/>
                  <a:gd name="T77" fmla="*/ 389 h 439"/>
                  <a:gd name="T78" fmla="*/ 258 w 259"/>
                  <a:gd name="T79" fmla="*/ 416 h 439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259"/>
                  <a:gd name="T121" fmla="*/ 0 h 439"/>
                  <a:gd name="T122" fmla="*/ 259 w 259"/>
                  <a:gd name="T123" fmla="*/ 439 h 439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259" h="439">
                    <a:moveTo>
                      <a:pt x="258" y="416"/>
                    </a:moveTo>
                    <a:lnTo>
                      <a:pt x="256" y="429"/>
                    </a:lnTo>
                    <a:lnTo>
                      <a:pt x="251" y="438"/>
                    </a:lnTo>
                    <a:lnTo>
                      <a:pt x="239" y="438"/>
                    </a:lnTo>
                    <a:lnTo>
                      <a:pt x="228" y="438"/>
                    </a:lnTo>
                    <a:lnTo>
                      <a:pt x="218" y="438"/>
                    </a:lnTo>
                    <a:lnTo>
                      <a:pt x="206" y="436"/>
                    </a:lnTo>
                    <a:lnTo>
                      <a:pt x="195" y="431"/>
                    </a:lnTo>
                    <a:lnTo>
                      <a:pt x="185" y="429"/>
                    </a:lnTo>
                    <a:lnTo>
                      <a:pt x="174" y="423"/>
                    </a:lnTo>
                    <a:lnTo>
                      <a:pt x="166" y="419"/>
                    </a:lnTo>
                    <a:lnTo>
                      <a:pt x="148" y="407"/>
                    </a:lnTo>
                    <a:lnTo>
                      <a:pt x="129" y="395"/>
                    </a:lnTo>
                    <a:lnTo>
                      <a:pt x="113" y="382"/>
                    </a:lnTo>
                    <a:lnTo>
                      <a:pt x="99" y="371"/>
                    </a:lnTo>
                    <a:lnTo>
                      <a:pt x="90" y="360"/>
                    </a:lnTo>
                    <a:lnTo>
                      <a:pt x="82" y="350"/>
                    </a:lnTo>
                    <a:lnTo>
                      <a:pt x="71" y="340"/>
                    </a:lnTo>
                    <a:lnTo>
                      <a:pt x="66" y="332"/>
                    </a:lnTo>
                    <a:lnTo>
                      <a:pt x="58" y="320"/>
                    </a:lnTo>
                    <a:lnTo>
                      <a:pt x="52" y="311"/>
                    </a:lnTo>
                    <a:lnTo>
                      <a:pt x="45" y="298"/>
                    </a:lnTo>
                    <a:lnTo>
                      <a:pt x="40" y="289"/>
                    </a:lnTo>
                    <a:lnTo>
                      <a:pt x="35" y="277"/>
                    </a:lnTo>
                    <a:lnTo>
                      <a:pt x="28" y="264"/>
                    </a:lnTo>
                    <a:lnTo>
                      <a:pt x="24" y="253"/>
                    </a:lnTo>
                    <a:lnTo>
                      <a:pt x="19" y="242"/>
                    </a:lnTo>
                    <a:lnTo>
                      <a:pt x="15" y="230"/>
                    </a:lnTo>
                    <a:lnTo>
                      <a:pt x="12" y="218"/>
                    </a:lnTo>
                    <a:lnTo>
                      <a:pt x="10" y="206"/>
                    </a:lnTo>
                    <a:lnTo>
                      <a:pt x="10" y="195"/>
                    </a:lnTo>
                    <a:lnTo>
                      <a:pt x="7" y="181"/>
                    </a:lnTo>
                    <a:lnTo>
                      <a:pt x="4" y="169"/>
                    </a:lnTo>
                    <a:lnTo>
                      <a:pt x="0" y="157"/>
                    </a:lnTo>
                    <a:lnTo>
                      <a:pt x="0" y="144"/>
                    </a:lnTo>
                    <a:lnTo>
                      <a:pt x="0" y="134"/>
                    </a:lnTo>
                    <a:lnTo>
                      <a:pt x="0" y="120"/>
                    </a:lnTo>
                    <a:lnTo>
                      <a:pt x="0" y="109"/>
                    </a:lnTo>
                    <a:lnTo>
                      <a:pt x="2" y="96"/>
                    </a:lnTo>
                    <a:lnTo>
                      <a:pt x="2" y="83"/>
                    </a:lnTo>
                    <a:lnTo>
                      <a:pt x="2" y="73"/>
                    </a:lnTo>
                    <a:lnTo>
                      <a:pt x="4" y="59"/>
                    </a:lnTo>
                    <a:lnTo>
                      <a:pt x="8" y="49"/>
                    </a:lnTo>
                    <a:lnTo>
                      <a:pt x="10" y="36"/>
                    </a:lnTo>
                    <a:lnTo>
                      <a:pt x="12" y="26"/>
                    </a:lnTo>
                    <a:lnTo>
                      <a:pt x="17" y="14"/>
                    </a:lnTo>
                    <a:lnTo>
                      <a:pt x="21" y="2"/>
                    </a:lnTo>
                    <a:lnTo>
                      <a:pt x="33" y="0"/>
                    </a:lnTo>
                    <a:lnTo>
                      <a:pt x="38" y="12"/>
                    </a:lnTo>
                    <a:lnTo>
                      <a:pt x="45" y="26"/>
                    </a:lnTo>
                    <a:lnTo>
                      <a:pt x="52" y="38"/>
                    </a:lnTo>
                    <a:lnTo>
                      <a:pt x="58" y="51"/>
                    </a:lnTo>
                    <a:lnTo>
                      <a:pt x="66" y="64"/>
                    </a:lnTo>
                    <a:lnTo>
                      <a:pt x="71" y="77"/>
                    </a:lnTo>
                    <a:lnTo>
                      <a:pt x="80" y="92"/>
                    </a:lnTo>
                    <a:lnTo>
                      <a:pt x="87" y="105"/>
                    </a:lnTo>
                    <a:lnTo>
                      <a:pt x="94" y="116"/>
                    </a:lnTo>
                    <a:lnTo>
                      <a:pt x="101" y="130"/>
                    </a:lnTo>
                    <a:lnTo>
                      <a:pt x="110" y="142"/>
                    </a:lnTo>
                    <a:lnTo>
                      <a:pt x="118" y="156"/>
                    </a:lnTo>
                    <a:lnTo>
                      <a:pt x="125" y="169"/>
                    </a:lnTo>
                    <a:lnTo>
                      <a:pt x="133" y="179"/>
                    </a:lnTo>
                    <a:lnTo>
                      <a:pt x="140" y="193"/>
                    </a:lnTo>
                    <a:lnTo>
                      <a:pt x="148" y="208"/>
                    </a:lnTo>
                    <a:lnTo>
                      <a:pt x="155" y="219"/>
                    </a:lnTo>
                    <a:lnTo>
                      <a:pt x="164" y="232"/>
                    </a:lnTo>
                    <a:lnTo>
                      <a:pt x="167" y="244"/>
                    </a:lnTo>
                    <a:lnTo>
                      <a:pt x="176" y="257"/>
                    </a:lnTo>
                    <a:lnTo>
                      <a:pt x="183" y="270"/>
                    </a:lnTo>
                    <a:lnTo>
                      <a:pt x="192" y="283"/>
                    </a:lnTo>
                    <a:lnTo>
                      <a:pt x="197" y="296"/>
                    </a:lnTo>
                    <a:lnTo>
                      <a:pt x="206" y="309"/>
                    </a:lnTo>
                    <a:lnTo>
                      <a:pt x="211" y="320"/>
                    </a:lnTo>
                    <a:lnTo>
                      <a:pt x="220" y="336"/>
                    </a:lnTo>
                    <a:lnTo>
                      <a:pt x="225" y="348"/>
                    </a:lnTo>
                    <a:lnTo>
                      <a:pt x="232" y="362"/>
                    </a:lnTo>
                    <a:lnTo>
                      <a:pt x="237" y="375"/>
                    </a:lnTo>
                    <a:lnTo>
                      <a:pt x="246" y="389"/>
                    </a:lnTo>
                    <a:lnTo>
                      <a:pt x="251" y="403"/>
                    </a:lnTo>
                    <a:lnTo>
                      <a:pt x="258" y="416"/>
                    </a:lnTo>
                  </a:path>
                </a:pathLst>
              </a:custGeom>
              <a:noFill/>
              <a:ln w="12700" cap="rnd">
                <a:solidFill>
                  <a:srgbClr val="000066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61" name="Freeform 88"/>
              <p:cNvSpPr>
                <a:spLocks/>
              </p:cNvSpPr>
              <p:nvPr/>
            </p:nvSpPr>
            <p:spPr bwMode="auto">
              <a:xfrm>
                <a:off x="2108" y="2677"/>
                <a:ext cx="469" cy="394"/>
              </a:xfrm>
              <a:custGeom>
                <a:avLst/>
                <a:gdLst>
                  <a:gd name="T0" fmla="*/ 451 w 469"/>
                  <a:gd name="T1" fmla="*/ 391 h 394"/>
                  <a:gd name="T2" fmla="*/ 425 w 469"/>
                  <a:gd name="T3" fmla="*/ 391 h 394"/>
                  <a:gd name="T4" fmla="*/ 399 w 469"/>
                  <a:gd name="T5" fmla="*/ 391 h 394"/>
                  <a:gd name="T6" fmla="*/ 373 w 469"/>
                  <a:gd name="T7" fmla="*/ 391 h 394"/>
                  <a:gd name="T8" fmla="*/ 348 w 469"/>
                  <a:gd name="T9" fmla="*/ 387 h 394"/>
                  <a:gd name="T10" fmla="*/ 322 w 469"/>
                  <a:gd name="T11" fmla="*/ 384 h 394"/>
                  <a:gd name="T12" fmla="*/ 296 w 469"/>
                  <a:gd name="T13" fmla="*/ 378 h 394"/>
                  <a:gd name="T14" fmla="*/ 270 w 469"/>
                  <a:gd name="T15" fmla="*/ 374 h 394"/>
                  <a:gd name="T16" fmla="*/ 240 w 469"/>
                  <a:gd name="T17" fmla="*/ 365 h 394"/>
                  <a:gd name="T18" fmla="*/ 205 w 469"/>
                  <a:gd name="T19" fmla="*/ 344 h 394"/>
                  <a:gd name="T20" fmla="*/ 169 w 469"/>
                  <a:gd name="T21" fmla="*/ 324 h 394"/>
                  <a:gd name="T22" fmla="*/ 138 w 469"/>
                  <a:gd name="T23" fmla="*/ 301 h 394"/>
                  <a:gd name="T24" fmla="*/ 106 w 469"/>
                  <a:gd name="T25" fmla="*/ 273 h 394"/>
                  <a:gd name="T26" fmla="*/ 78 w 469"/>
                  <a:gd name="T27" fmla="*/ 247 h 394"/>
                  <a:gd name="T28" fmla="*/ 52 w 469"/>
                  <a:gd name="T29" fmla="*/ 217 h 394"/>
                  <a:gd name="T30" fmla="*/ 28 w 469"/>
                  <a:gd name="T31" fmla="*/ 187 h 394"/>
                  <a:gd name="T32" fmla="*/ 13 w 469"/>
                  <a:gd name="T33" fmla="*/ 163 h 394"/>
                  <a:gd name="T34" fmla="*/ 4 w 469"/>
                  <a:gd name="T35" fmla="*/ 142 h 394"/>
                  <a:gd name="T36" fmla="*/ 2 w 469"/>
                  <a:gd name="T37" fmla="*/ 122 h 394"/>
                  <a:gd name="T38" fmla="*/ 2 w 469"/>
                  <a:gd name="T39" fmla="*/ 101 h 394"/>
                  <a:gd name="T40" fmla="*/ 0 w 469"/>
                  <a:gd name="T41" fmla="*/ 83 h 394"/>
                  <a:gd name="T42" fmla="*/ 0 w 469"/>
                  <a:gd name="T43" fmla="*/ 60 h 394"/>
                  <a:gd name="T44" fmla="*/ 2 w 469"/>
                  <a:gd name="T45" fmla="*/ 41 h 394"/>
                  <a:gd name="T46" fmla="*/ 2 w 469"/>
                  <a:gd name="T47" fmla="*/ 20 h 394"/>
                  <a:gd name="T48" fmla="*/ 7 w 469"/>
                  <a:gd name="T49" fmla="*/ 10 h 394"/>
                  <a:gd name="T50" fmla="*/ 4 w 469"/>
                  <a:gd name="T51" fmla="*/ 2 h 394"/>
                  <a:gd name="T52" fmla="*/ 17 w 469"/>
                  <a:gd name="T53" fmla="*/ 16 h 394"/>
                  <a:gd name="T54" fmla="*/ 35 w 469"/>
                  <a:gd name="T55" fmla="*/ 47 h 394"/>
                  <a:gd name="T56" fmla="*/ 56 w 469"/>
                  <a:gd name="T57" fmla="*/ 77 h 394"/>
                  <a:gd name="T58" fmla="*/ 78 w 469"/>
                  <a:gd name="T59" fmla="*/ 107 h 394"/>
                  <a:gd name="T60" fmla="*/ 101 w 469"/>
                  <a:gd name="T61" fmla="*/ 135 h 394"/>
                  <a:gd name="T62" fmla="*/ 125 w 469"/>
                  <a:gd name="T63" fmla="*/ 161 h 394"/>
                  <a:gd name="T64" fmla="*/ 153 w 469"/>
                  <a:gd name="T65" fmla="*/ 187 h 394"/>
                  <a:gd name="T66" fmla="*/ 186 w 469"/>
                  <a:gd name="T67" fmla="*/ 212 h 394"/>
                  <a:gd name="T68" fmla="*/ 214 w 469"/>
                  <a:gd name="T69" fmla="*/ 236 h 394"/>
                  <a:gd name="T70" fmla="*/ 246 w 469"/>
                  <a:gd name="T71" fmla="*/ 258 h 394"/>
                  <a:gd name="T72" fmla="*/ 279 w 469"/>
                  <a:gd name="T73" fmla="*/ 279 h 394"/>
                  <a:gd name="T74" fmla="*/ 310 w 469"/>
                  <a:gd name="T75" fmla="*/ 301 h 394"/>
                  <a:gd name="T76" fmla="*/ 343 w 469"/>
                  <a:gd name="T77" fmla="*/ 322 h 394"/>
                  <a:gd name="T78" fmla="*/ 378 w 469"/>
                  <a:gd name="T79" fmla="*/ 340 h 394"/>
                  <a:gd name="T80" fmla="*/ 415 w 469"/>
                  <a:gd name="T81" fmla="*/ 360 h 394"/>
                  <a:gd name="T82" fmla="*/ 449 w 469"/>
                  <a:gd name="T83" fmla="*/ 378 h 394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469"/>
                  <a:gd name="T127" fmla="*/ 0 h 394"/>
                  <a:gd name="T128" fmla="*/ 469 w 469"/>
                  <a:gd name="T129" fmla="*/ 394 h 394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469" h="394">
                    <a:moveTo>
                      <a:pt x="468" y="389"/>
                    </a:moveTo>
                    <a:lnTo>
                      <a:pt x="451" y="391"/>
                    </a:lnTo>
                    <a:lnTo>
                      <a:pt x="441" y="391"/>
                    </a:lnTo>
                    <a:lnTo>
                      <a:pt x="425" y="391"/>
                    </a:lnTo>
                    <a:lnTo>
                      <a:pt x="415" y="393"/>
                    </a:lnTo>
                    <a:lnTo>
                      <a:pt x="399" y="391"/>
                    </a:lnTo>
                    <a:lnTo>
                      <a:pt x="388" y="391"/>
                    </a:lnTo>
                    <a:lnTo>
                      <a:pt x="373" y="391"/>
                    </a:lnTo>
                    <a:lnTo>
                      <a:pt x="361" y="391"/>
                    </a:lnTo>
                    <a:lnTo>
                      <a:pt x="348" y="387"/>
                    </a:lnTo>
                    <a:lnTo>
                      <a:pt x="335" y="385"/>
                    </a:lnTo>
                    <a:lnTo>
                      <a:pt x="322" y="384"/>
                    </a:lnTo>
                    <a:lnTo>
                      <a:pt x="310" y="382"/>
                    </a:lnTo>
                    <a:lnTo>
                      <a:pt x="296" y="378"/>
                    </a:lnTo>
                    <a:lnTo>
                      <a:pt x="285" y="376"/>
                    </a:lnTo>
                    <a:lnTo>
                      <a:pt x="270" y="374"/>
                    </a:lnTo>
                    <a:lnTo>
                      <a:pt x="261" y="374"/>
                    </a:lnTo>
                    <a:lnTo>
                      <a:pt x="240" y="365"/>
                    </a:lnTo>
                    <a:lnTo>
                      <a:pt x="223" y="356"/>
                    </a:lnTo>
                    <a:lnTo>
                      <a:pt x="205" y="344"/>
                    </a:lnTo>
                    <a:lnTo>
                      <a:pt x="188" y="335"/>
                    </a:lnTo>
                    <a:lnTo>
                      <a:pt x="169" y="324"/>
                    </a:lnTo>
                    <a:lnTo>
                      <a:pt x="153" y="313"/>
                    </a:lnTo>
                    <a:lnTo>
                      <a:pt x="138" y="301"/>
                    </a:lnTo>
                    <a:lnTo>
                      <a:pt x="123" y="289"/>
                    </a:lnTo>
                    <a:lnTo>
                      <a:pt x="106" y="273"/>
                    </a:lnTo>
                    <a:lnTo>
                      <a:pt x="91" y="260"/>
                    </a:lnTo>
                    <a:lnTo>
                      <a:pt x="78" y="247"/>
                    </a:lnTo>
                    <a:lnTo>
                      <a:pt x="65" y="232"/>
                    </a:lnTo>
                    <a:lnTo>
                      <a:pt x="52" y="217"/>
                    </a:lnTo>
                    <a:lnTo>
                      <a:pt x="39" y="202"/>
                    </a:lnTo>
                    <a:lnTo>
                      <a:pt x="28" y="187"/>
                    </a:lnTo>
                    <a:lnTo>
                      <a:pt x="17" y="175"/>
                    </a:lnTo>
                    <a:lnTo>
                      <a:pt x="13" y="163"/>
                    </a:lnTo>
                    <a:lnTo>
                      <a:pt x="9" y="154"/>
                    </a:lnTo>
                    <a:lnTo>
                      <a:pt x="4" y="142"/>
                    </a:lnTo>
                    <a:lnTo>
                      <a:pt x="2" y="133"/>
                    </a:lnTo>
                    <a:lnTo>
                      <a:pt x="2" y="122"/>
                    </a:lnTo>
                    <a:lnTo>
                      <a:pt x="2" y="112"/>
                    </a:lnTo>
                    <a:lnTo>
                      <a:pt x="2" y="101"/>
                    </a:lnTo>
                    <a:lnTo>
                      <a:pt x="2" y="94"/>
                    </a:lnTo>
                    <a:lnTo>
                      <a:pt x="0" y="83"/>
                    </a:lnTo>
                    <a:lnTo>
                      <a:pt x="0" y="71"/>
                    </a:lnTo>
                    <a:lnTo>
                      <a:pt x="0" y="60"/>
                    </a:lnTo>
                    <a:lnTo>
                      <a:pt x="2" y="51"/>
                    </a:lnTo>
                    <a:lnTo>
                      <a:pt x="2" y="41"/>
                    </a:lnTo>
                    <a:lnTo>
                      <a:pt x="2" y="30"/>
                    </a:lnTo>
                    <a:lnTo>
                      <a:pt x="2" y="20"/>
                    </a:lnTo>
                    <a:lnTo>
                      <a:pt x="2" y="12"/>
                    </a:lnTo>
                    <a:lnTo>
                      <a:pt x="7" y="10"/>
                    </a:lnTo>
                    <a:lnTo>
                      <a:pt x="7" y="6"/>
                    </a:lnTo>
                    <a:lnTo>
                      <a:pt x="4" y="2"/>
                    </a:lnTo>
                    <a:lnTo>
                      <a:pt x="13" y="0"/>
                    </a:lnTo>
                    <a:lnTo>
                      <a:pt x="17" y="16"/>
                    </a:lnTo>
                    <a:lnTo>
                      <a:pt x="26" y="32"/>
                    </a:lnTo>
                    <a:lnTo>
                      <a:pt x="35" y="47"/>
                    </a:lnTo>
                    <a:lnTo>
                      <a:pt x="45" y="63"/>
                    </a:lnTo>
                    <a:lnTo>
                      <a:pt x="56" y="77"/>
                    </a:lnTo>
                    <a:lnTo>
                      <a:pt x="67" y="94"/>
                    </a:lnTo>
                    <a:lnTo>
                      <a:pt x="78" y="107"/>
                    </a:lnTo>
                    <a:lnTo>
                      <a:pt x="91" y="122"/>
                    </a:lnTo>
                    <a:lnTo>
                      <a:pt x="101" y="135"/>
                    </a:lnTo>
                    <a:lnTo>
                      <a:pt x="112" y="148"/>
                    </a:lnTo>
                    <a:lnTo>
                      <a:pt x="125" y="161"/>
                    </a:lnTo>
                    <a:lnTo>
                      <a:pt x="141" y="177"/>
                    </a:lnTo>
                    <a:lnTo>
                      <a:pt x="153" y="187"/>
                    </a:lnTo>
                    <a:lnTo>
                      <a:pt x="169" y="201"/>
                    </a:lnTo>
                    <a:lnTo>
                      <a:pt x="186" y="212"/>
                    </a:lnTo>
                    <a:lnTo>
                      <a:pt x="201" y="226"/>
                    </a:lnTo>
                    <a:lnTo>
                      <a:pt x="214" y="236"/>
                    </a:lnTo>
                    <a:lnTo>
                      <a:pt x="231" y="249"/>
                    </a:lnTo>
                    <a:lnTo>
                      <a:pt x="246" y="258"/>
                    </a:lnTo>
                    <a:lnTo>
                      <a:pt x="261" y="271"/>
                    </a:lnTo>
                    <a:lnTo>
                      <a:pt x="279" y="279"/>
                    </a:lnTo>
                    <a:lnTo>
                      <a:pt x="294" y="293"/>
                    </a:lnTo>
                    <a:lnTo>
                      <a:pt x="310" y="301"/>
                    </a:lnTo>
                    <a:lnTo>
                      <a:pt x="328" y="313"/>
                    </a:lnTo>
                    <a:lnTo>
                      <a:pt x="343" y="322"/>
                    </a:lnTo>
                    <a:lnTo>
                      <a:pt x="361" y="332"/>
                    </a:lnTo>
                    <a:lnTo>
                      <a:pt x="378" y="340"/>
                    </a:lnTo>
                    <a:lnTo>
                      <a:pt x="397" y="350"/>
                    </a:lnTo>
                    <a:lnTo>
                      <a:pt x="415" y="360"/>
                    </a:lnTo>
                    <a:lnTo>
                      <a:pt x="432" y="369"/>
                    </a:lnTo>
                    <a:lnTo>
                      <a:pt x="449" y="378"/>
                    </a:lnTo>
                    <a:lnTo>
                      <a:pt x="468" y="389"/>
                    </a:lnTo>
                  </a:path>
                </a:pathLst>
              </a:custGeom>
              <a:solidFill>
                <a:srgbClr val="000066"/>
              </a:solidFill>
              <a:ln w="9525" cap="rnd">
                <a:noFill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62" name="Freeform 89"/>
              <p:cNvSpPr>
                <a:spLocks/>
              </p:cNvSpPr>
              <p:nvPr/>
            </p:nvSpPr>
            <p:spPr bwMode="auto">
              <a:xfrm>
                <a:off x="2108" y="2677"/>
                <a:ext cx="469" cy="394"/>
              </a:xfrm>
              <a:custGeom>
                <a:avLst/>
                <a:gdLst>
                  <a:gd name="T0" fmla="*/ 451 w 469"/>
                  <a:gd name="T1" fmla="*/ 391 h 394"/>
                  <a:gd name="T2" fmla="*/ 425 w 469"/>
                  <a:gd name="T3" fmla="*/ 391 h 394"/>
                  <a:gd name="T4" fmla="*/ 399 w 469"/>
                  <a:gd name="T5" fmla="*/ 391 h 394"/>
                  <a:gd name="T6" fmla="*/ 373 w 469"/>
                  <a:gd name="T7" fmla="*/ 391 h 394"/>
                  <a:gd name="T8" fmla="*/ 348 w 469"/>
                  <a:gd name="T9" fmla="*/ 387 h 394"/>
                  <a:gd name="T10" fmla="*/ 322 w 469"/>
                  <a:gd name="T11" fmla="*/ 384 h 394"/>
                  <a:gd name="T12" fmla="*/ 296 w 469"/>
                  <a:gd name="T13" fmla="*/ 378 h 394"/>
                  <a:gd name="T14" fmla="*/ 270 w 469"/>
                  <a:gd name="T15" fmla="*/ 374 h 394"/>
                  <a:gd name="T16" fmla="*/ 240 w 469"/>
                  <a:gd name="T17" fmla="*/ 365 h 394"/>
                  <a:gd name="T18" fmla="*/ 205 w 469"/>
                  <a:gd name="T19" fmla="*/ 344 h 394"/>
                  <a:gd name="T20" fmla="*/ 169 w 469"/>
                  <a:gd name="T21" fmla="*/ 324 h 394"/>
                  <a:gd name="T22" fmla="*/ 138 w 469"/>
                  <a:gd name="T23" fmla="*/ 301 h 394"/>
                  <a:gd name="T24" fmla="*/ 106 w 469"/>
                  <a:gd name="T25" fmla="*/ 273 h 394"/>
                  <a:gd name="T26" fmla="*/ 78 w 469"/>
                  <a:gd name="T27" fmla="*/ 247 h 394"/>
                  <a:gd name="T28" fmla="*/ 52 w 469"/>
                  <a:gd name="T29" fmla="*/ 217 h 394"/>
                  <a:gd name="T30" fmla="*/ 28 w 469"/>
                  <a:gd name="T31" fmla="*/ 187 h 394"/>
                  <a:gd name="T32" fmla="*/ 13 w 469"/>
                  <a:gd name="T33" fmla="*/ 163 h 394"/>
                  <a:gd name="T34" fmla="*/ 4 w 469"/>
                  <a:gd name="T35" fmla="*/ 142 h 394"/>
                  <a:gd name="T36" fmla="*/ 2 w 469"/>
                  <a:gd name="T37" fmla="*/ 122 h 394"/>
                  <a:gd name="T38" fmla="*/ 2 w 469"/>
                  <a:gd name="T39" fmla="*/ 101 h 394"/>
                  <a:gd name="T40" fmla="*/ 0 w 469"/>
                  <a:gd name="T41" fmla="*/ 83 h 394"/>
                  <a:gd name="T42" fmla="*/ 0 w 469"/>
                  <a:gd name="T43" fmla="*/ 60 h 394"/>
                  <a:gd name="T44" fmla="*/ 2 w 469"/>
                  <a:gd name="T45" fmla="*/ 41 h 394"/>
                  <a:gd name="T46" fmla="*/ 2 w 469"/>
                  <a:gd name="T47" fmla="*/ 20 h 394"/>
                  <a:gd name="T48" fmla="*/ 7 w 469"/>
                  <a:gd name="T49" fmla="*/ 10 h 394"/>
                  <a:gd name="T50" fmla="*/ 4 w 469"/>
                  <a:gd name="T51" fmla="*/ 2 h 394"/>
                  <a:gd name="T52" fmla="*/ 17 w 469"/>
                  <a:gd name="T53" fmla="*/ 16 h 394"/>
                  <a:gd name="T54" fmla="*/ 35 w 469"/>
                  <a:gd name="T55" fmla="*/ 47 h 394"/>
                  <a:gd name="T56" fmla="*/ 56 w 469"/>
                  <a:gd name="T57" fmla="*/ 77 h 394"/>
                  <a:gd name="T58" fmla="*/ 78 w 469"/>
                  <a:gd name="T59" fmla="*/ 107 h 394"/>
                  <a:gd name="T60" fmla="*/ 101 w 469"/>
                  <a:gd name="T61" fmla="*/ 135 h 394"/>
                  <a:gd name="T62" fmla="*/ 125 w 469"/>
                  <a:gd name="T63" fmla="*/ 161 h 394"/>
                  <a:gd name="T64" fmla="*/ 153 w 469"/>
                  <a:gd name="T65" fmla="*/ 187 h 394"/>
                  <a:gd name="T66" fmla="*/ 186 w 469"/>
                  <a:gd name="T67" fmla="*/ 212 h 394"/>
                  <a:gd name="T68" fmla="*/ 214 w 469"/>
                  <a:gd name="T69" fmla="*/ 236 h 394"/>
                  <a:gd name="T70" fmla="*/ 246 w 469"/>
                  <a:gd name="T71" fmla="*/ 258 h 394"/>
                  <a:gd name="T72" fmla="*/ 279 w 469"/>
                  <a:gd name="T73" fmla="*/ 279 h 394"/>
                  <a:gd name="T74" fmla="*/ 310 w 469"/>
                  <a:gd name="T75" fmla="*/ 301 h 394"/>
                  <a:gd name="T76" fmla="*/ 343 w 469"/>
                  <a:gd name="T77" fmla="*/ 322 h 394"/>
                  <a:gd name="T78" fmla="*/ 378 w 469"/>
                  <a:gd name="T79" fmla="*/ 340 h 394"/>
                  <a:gd name="T80" fmla="*/ 415 w 469"/>
                  <a:gd name="T81" fmla="*/ 360 h 394"/>
                  <a:gd name="T82" fmla="*/ 449 w 469"/>
                  <a:gd name="T83" fmla="*/ 378 h 394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469"/>
                  <a:gd name="T127" fmla="*/ 0 h 394"/>
                  <a:gd name="T128" fmla="*/ 469 w 469"/>
                  <a:gd name="T129" fmla="*/ 394 h 394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469" h="394">
                    <a:moveTo>
                      <a:pt x="468" y="389"/>
                    </a:moveTo>
                    <a:lnTo>
                      <a:pt x="451" y="391"/>
                    </a:lnTo>
                    <a:lnTo>
                      <a:pt x="441" y="391"/>
                    </a:lnTo>
                    <a:lnTo>
                      <a:pt x="425" y="391"/>
                    </a:lnTo>
                    <a:lnTo>
                      <a:pt x="415" y="393"/>
                    </a:lnTo>
                    <a:lnTo>
                      <a:pt x="399" y="391"/>
                    </a:lnTo>
                    <a:lnTo>
                      <a:pt x="388" y="391"/>
                    </a:lnTo>
                    <a:lnTo>
                      <a:pt x="373" y="391"/>
                    </a:lnTo>
                    <a:lnTo>
                      <a:pt x="361" y="391"/>
                    </a:lnTo>
                    <a:lnTo>
                      <a:pt x="348" y="387"/>
                    </a:lnTo>
                    <a:lnTo>
                      <a:pt x="335" y="385"/>
                    </a:lnTo>
                    <a:lnTo>
                      <a:pt x="322" y="384"/>
                    </a:lnTo>
                    <a:lnTo>
                      <a:pt x="310" y="382"/>
                    </a:lnTo>
                    <a:lnTo>
                      <a:pt x="296" y="378"/>
                    </a:lnTo>
                    <a:lnTo>
                      <a:pt x="285" y="376"/>
                    </a:lnTo>
                    <a:lnTo>
                      <a:pt x="270" y="374"/>
                    </a:lnTo>
                    <a:lnTo>
                      <a:pt x="261" y="374"/>
                    </a:lnTo>
                    <a:lnTo>
                      <a:pt x="240" y="365"/>
                    </a:lnTo>
                    <a:lnTo>
                      <a:pt x="223" y="356"/>
                    </a:lnTo>
                    <a:lnTo>
                      <a:pt x="205" y="344"/>
                    </a:lnTo>
                    <a:lnTo>
                      <a:pt x="188" y="335"/>
                    </a:lnTo>
                    <a:lnTo>
                      <a:pt x="169" y="324"/>
                    </a:lnTo>
                    <a:lnTo>
                      <a:pt x="153" y="313"/>
                    </a:lnTo>
                    <a:lnTo>
                      <a:pt x="138" y="301"/>
                    </a:lnTo>
                    <a:lnTo>
                      <a:pt x="123" y="289"/>
                    </a:lnTo>
                    <a:lnTo>
                      <a:pt x="106" y="273"/>
                    </a:lnTo>
                    <a:lnTo>
                      <a:pt x="91" y="260"/>
                    </a:lnTo>
                    <a:lnTo>
                      <a:pt x="78" y="247"/>
                    </a:lnTo>
                    <a:lnTo>
                      <a:pt x="65" y="232"/>
                    </a:lnTo>
                    <a:lnTo>
                      <a:pt x="52" y="217"/>
                    </a:lnTo>
                    <a:lnTo>
                      <a:pt x="39" y="202"/>
                    </a:lnTo>
                    <a:lnTo>
                      <a:pt x="28" y="187"/>
                    </a:lnTo>
                    <a:lnTo>
                      <a:pt x="17" y="175"/>
                    </a:lnTo>
                    <a:lnTo>
                      <a:pt x="13" y="163"/>
                    </a:lnTo>
                    <a:lnTo>
                      <a:pt x="9" y="154"/>
                    </a:lnTo>
                    <a:lnTo>
                      <a:pt x="4" y="142"/>
                    </a:lnTo>
                    <a:lnTo>
                      <a:pt x="2" y="133"/>
                    </a:lnTo>
                    <a:lnTo>
                      <a:pt x="2" y="122"/>
                    </a:lnTo>
                    <a:lnTo>
                      <a:pt x="2" y="112"/>
                    </a:lnTo>
                    <a:lnTo>
                      <a:pt x="2" y="101"/>
                    </a:lnTo>
                    <a:lnTo>
                      <a:pt x="2" y="94"/>
                    </a:lnTo>
                    <a:lnTo>
                      <a:pt x="0" y="83"/>
                    </a:lnTo>
                    <a:lnTo>
                      <a:pt x="0" y="71"/>
                    </a:lnTo>
                    <a:lnTo>
                      <a:pt x="0" y="60"/>
                    </a:lnTo>
                    <a:lnTo>
                      <a:pt x="2" y="51"/>
                    </a:lnTo>
                    <a:lnTo>
                      <a:pt x="2" y="41"/>
                    </a:lnTo>
                    <a:lnTo>
                      <a:pt x="2" y="30"/>
                    </a:lnTo>
                    <a:lnTo>
                      <a:pt x="2" y="20"/>
                    </a:lnTo>
                    <a:lnTo>
                      <a:pt x="2" y="12"/>
                    </a:lnTo>
                    <a:lnTo>
                      <a:pt x="7" y="10"/>
                    </a:lnTo>
                    <a:lnTo>
                      <a:pt x="7" y="6"/>
                    </a:lnTo>
                    <a:lnTo>
                      <a:pt x="4" y="2"/>
                    </a:lnTo>
                    <a:lnTo>
                      <a:pt x="13" y="0"/>
                    </a:lnTo>
                    <a:lnTo>
                      <a:pt x="17" y="16"/>
                    </a:lnTo>
                    <a:lnTo>
                      <a:pt x="26" y="32"/>
                    </a:lnTo>
                    <a:lnTo>
                      <a:pt x="35" y="47"/>
                    </a:lnTo>
                    <a:lnTo>
                      <a:pt x="45" y="63"/>
                    </a:lnTo>
                    <a:lnTo>
                      <a:pt x="56" y="77"/>
                    </a:lnTo>
                    <a:lnTo>
                      <a:pt x="67" y="94"/>
                    </a:lnTo>
                    <a:lnTo>
                      <a:pt x="78" y="107"/>
                    </a:lnTo>
                    <a:lnTo>
                      <a:pt x="91" y="122"/>
                    </a:lnTo>
                    <a:lnTo>
                      <a:pt x="101" y="135"/>
                    </a:lnTo>
                    <a:lnTo>
                      <a:pt x="112" y="148"/>
                    </a:lnTo>
                    <a:lnTo>
                      <a:pt x="125" y="161"/>
                    </a:lnTo>
                    <a:lnTo>
                      <a:pt x="141" y="177"/>
                    </a:lnTo>
                    <a:lnTo>
                      <a:pt x="153" y="187"/>
                    </a:lnTo>
                    <a:lnTo>
                      <a:pt x="169" y="201"/>
                    </a:lnTo>
                    <a:lnTo>
                      <a:pt x="186" y="212"/>
                    </a:lnTo>
                    <a:lnTo>
                      <a:pt x="201" y="226"/>
                    </a:lnTo>
                    <a:lnTo>
                      <a:pt x="214" y="236"/>
                    </a:lnTo>
                    <a:lnTo>
                      <a:pt x="231" y="249"/>
                    </a:lnTo>
                    <a:lnTo>
                      <a:pt x="246" y="258"/>
                    </a:lnTo>
                    <a:lnTo>
                      <a:pt x="261" y="271"/>
                    </a:lnTo>
                    <a:lnTo>
                      <a:pt x="279" y="279"/>
                    </a:lnTo>
                    <a:lnTo>
                      <a:pt x="294" y="293"/>
                    </a:lnTo>
                    <a:lnTo>
                      <a:pt x="310" y="301"/>
                    </a:lnTo>
                    <a:lnTo>
                      <a:pt x="328" y="313"/>
                    </a:lnTo>
                    <a:lnTo>
                      <a:pt x="343" y="322"/>
                    </a:lnTo>
                    <a:lnTo>
                      <a:pt x="361" y="332"/>
                    </a:lnTo>
                    <a:lnTo>
                      <a:pt x="378" y="340"/>
                    </a:lnTo>
                    <a:lnTo>
                      <a:pt x="397" y="350"/>
                    </a:lnTo>
                    <a:lnTo>
                      <a:pt x="415" y="360"/>
                    </a:lnTo>
                    <a:lnTo>
                      <a:pt x="432" y="369"/>
                    </a:lnTo>
                    <a:lnTo>
                      <a:pt x="449" y="378"/>
                    </a:lnTo>
                    <a:lnTo>
                      <a:pt x="468" y="389"/>
                    </a:lnTo>
                  </a:path>
                </a:pathLst>
              </a:custGeom>
              <a:noFill/>
              <a:ln w="12700" cap="rnd">
                <a:solidFill>
                  <a:srgbClr val="000066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63" name="Freeform 90"/>
              <p:cNvSpPr>
                <a:spLocks/>
              </p:cNvSpPr>
              <p:nvPr/>
            </p:nvSpPr>
            <p:spPr bwMode="auto">
              <a:xfrm>
                <a:off x="2656" y="2685"/>
                <a:ext cx="153" cy="134"/>
              </a:xfrm>
              <a:custGeom>
                <a:avLst/>
                <a:gdLst>
                  <a:gd name="T0" fmla="*/ 152 w 153"/>
                  <a:gd name="T1" fmla="*/ 103 h 134"/>
                  <a:gd name="T2" fmla="*/ 147 w 153"/>
                  <a:gd name="T3" fmla="*/ 112 h 134"/>
                  <a:gd name="T4" fmla="*/ 138 w 153"/>
                  <a:gd name="T5" fmla="*/ 124 h 134"/>
                  <a:gd name="T6" fmla="*/ 131 w 153"/>
                  <a:gd name="T7" fmla="*/ 127 h 134"/>
                  <a:gd name="T8" fmla="*/ 119 w 153"/>
                  <a:gd name="T9" fmla="*/ 133 h 134"/>
                  <a:gd name="T10" fmla="*/ 105 w 153"/>
                  <a:gd name="T11" fmla="*/ 129 h 134"/>
                  <a:gd name="T12" fmla="*/ 93 w 153"/>
                  <a:gd name="T13" fmla="*/ 125 h 134"/>
                  <a:gd name="T14" fmla="*/ 82 w 153"/>
                  <a:gd name="T15" fmla="*/ 122 h 134"/>
                  <a:gd name="T16" fmla="*/ 74 w 153"/>
                  <a:gd name="T17" fmla="*/ 116 h 134"/>
                  <a:gd name="T18" fmla="*/ 63 w 153"/>
                  <a:gd name="T19" fmla="*/ 109 h 134"/>
                  <a:gd name="T20" fmla="*/ 56 w 153"/>
                  <a:gd name="T21" fmla="*/ 103 h 134"/>
                  <a:gd name="T22" fmla="*/ 51 w 153"/>
                  <a:gd name="T23" fmla="*/ 94 h 134"/>
                  <a:gd name="T24" fmla="*/ 46 w 153"/>
                  <a:gd name="T25" fmla="*/ 86 h 134"/>
                  <a:gd name="T26" fmla="*/ 37 w 153"/>
                  <a:gd name="T27" fmla="*/ 77 h 134"/>
                  <a:gd name="T28" fmla="*/ 33 w 153"/>
                  <a:gd name="T29" fmla="*/ 67 h 134"/>
                  <a:gd name="T30" fmla="*/ 28 w 153"/>
                  <a:gd name="T31" fmla="*/ 60 h 134"/>
                  <a:gd name="T32" fmla="*/ 23 w 153"/>
                  <a:gd name="T33" fmla="*/ 51 h 134"/>
                  <a:gd name="T34" fmla="*/ 16 w 153"/>
                  <a:gd name="T35" fmla="*/ 41 h 134"/>
                  <a:gd name="T36" fmla="*/ 9 w 153"/>
                  <a:gd name="T37" fmla="*/ 32 h 134"/>
                  <a:gd name="T38" fmla="*/ 5 w 153"/>
                  <a:gd name="T39" fmla="*/ 22 h 134"/>
                  <a:gd name="T40" fmla="*/ 0 w 153"/>
                  <a:gd name="T41" fmla="*/ 17 h 134"/>
                  <a:gd name="T42" fmla="*/ 0 w 153"/>
                  <a:gd name="T43" fmla="*/ 6 h 134"/>
                  <a:gd name="T44" fmla="*/ 11 w 153"/>
                  <a:gd name="T45" fmla="*/ 0 h 134"/>
                  <a:gd name="T46" fmla="*/ 23 w 153"/>
                  <a:gd name="T47" fmla="*/ 0 h 134"/>
                  <a:gd name="T48" fmla="*/ 35 w 153"/>
                  <a:gd name="T49" fmla="*/ 4 h 134"/>
                  <a:gd name="T50" fmla="*/ 46 w 153"/>
                  <a:gd name="T51" fmla="*/ 6 h 134"/>
                  <a:gd name="T52" fmla="*/ 59 w 153"/>
                  <a:gd name="T53" fmla="*/ 11 h 134"/>
                  <a:gd name="T54" fmla="*/ 68 w 153"/>
                  <a:gd name="T55" fmla="*/ 15 h 134"/>
                  <a:gd name="T56" fmla="*/ 79 w 153"/>
                  <a:gd name="T57" fmla="*/ 21 h 134"/>
                  <a:gd name="T58" fmla="*/ 89 w 153"/>
                  <a:gd name="T59" fmla="*/ 28 h 134"/>
                  <a:gd name="T60" fmla="*/ 100 w 153"/>
                  <a:gd name="T61" fmla="*/ 35 h 134"/>
                  <a:gd name="T62" fmla="*/ 117 w 153"/>
                  <a:gd name="T63" fmla="*/ 49 h 134"/>
                  <a:gd name="T64" fmla="*/ 133 w 153"/>
                  <a:gd name="T65" fmla="*/ 66 h 134"/>
                  <a:gd name="T66" fmla="*/ 138 w 153"/>
                  <a:gd name="T67" fmla="*/ 75 h 134"/>
                  <a:gd name="T68" fmla="*/ 143 w 153"/>
                  <a:gd name="T69" fmla="*/ 84 h 134"/>
                  <a:gd name="T70" fmla="*/ 147 w 153"/>
                  <a:gd name="T71" fmla="*/ 92 h 134"/>
                  <a:gd name="T72" fmla="*/ 152 w 153"/>
                  <a:gd name="T73" fmla="*/ 103 h 134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153"/>
                  <a:gd name="T112" fmla="*/ 0 h 134"/>
                  <a:gd name="T113" fmla="*/ 153 w 153"/>
                  <a:gd name="T114" fmla="*/ 134 h 134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153" h="134">
                    <a:moveTo>
                      <a:pt x="152" y="103"/>
                    </a:moveTo>
                    <a:lnTo>
                      <a:pt x="147" y="112"/>
                    </a:lnTo>
                    <a:lnTo>
                      <a:pt x="138" y="124"/>
                    </a:lnTo>
                    <a:lnTo>
                      <a:pt x="131" y="127"/>
                    </a:lnTo>
                    <a:lnTo>
                      <a:pt x="119" y="133"/>
                    </a:lnTo>
                    <a:lnTo>
                      <a:pt x="105" y="129"/>
                    </a:lnTo>
                    <a:lnTo>
                      <a:pt x="93" y="125"/>
                    </a:lnTo>
                    <a:lnTo>
                      <a:pt x="82" y="122"/>
                    </a:lnTo>
                    <a:lnTo>
                      <a:pt x="74" y="116"/>
                    </a:lnTo>
                    <a:lnTo>
                      <a:pt x="63" y="109"/>
                    </a:lnTo>
                    <a:lnTo>
                      <a:pt x="56" y="103"/>
                    </a:lnTo>
                    <a:lnTo>
                      <a:pt x="51" y="94"/>
                    </a:lnTo>
                    <a:lnTo>
                      <a:pt x="46" y="86"/>
                    </a:lnTo>
                    <a:lnTo>
                      <a:pt x="37" y="77"/>
                    </a:lnTo>
                    <a:lnTo>
                      <a:pt x="33" y="67"/>
                    </a:lnTo>
                    <a:lnTo>
                      <a:pt x="28" y="60"/>
                    </a:lnTo>
                    <a:lnTo>
                      <a:pt x="23" y="51"/>
                    </a:lnTo>
                    <a:lnTo>
                      <a:pt x="16" y="41"/>
                    </a:lnTo>
                    <a:lnTo>
                      <a:pt x="9" y="32"/>
                    </a:lnTo>
                    <a:lnTo>
                      <a:pt x="5" y="22"/>
                    </a:lnTo>
                    <a:lnTo>
                      <a:pt x="0" y="17"/>
                    </a:lnTo>
                    <a:lnTo>
                      <a:pt x="0" y="6"/>
                    </a:lnTo>
                    <a:lnTo>
                      <a:pt x="11" y="0"/>
                    </a:lnTo>
                    <a:lnTo>
                      <a:pt x="23" y="0"/>
                    </a:lnTo>
                    <a:lnTo>
                      <a:pt x="35" y="4"/>
                    </a:lnTo>
                    <a:lnTo>
                      <a:pt x="46" y="6"/>
                    </a:lnTo>
                    <a:lnTo>
                      <a:pt x="59" y="11"/>
                    </a:lnTo>
                    <a:lnTo>
                      <a:pt x="68" y="15"/>
                    </a:lnTo>
                    <a:lnTo>
                      <a:pt x="79" y="21"/>
                    </a:lnTo>
                    <a:lnTo>
                      <a:pt x="89" y="28"/>
                    </a:lnTo>
                    <a:lnTo>
                      <a:pt x="100" y="35"/>
                    </a:lnTo>
                    <a:lnTo>
                      <a:pt x="117" y="49"/>
                    </a:lnTo>
                    <a:lnTo>
                      <a:pt x="133" y="66"/>
                    </a:lnTo>
                    <a:lnTo>
                      <a:pt x="138" y="75"/>
                    </a:lnTo>
                    <a:lnTo>
                      <a:pt x="143" y="84"/>
                    </a:lnTo>
                    <a:lnTo>
                      <a:pt x="147" y="92"/>
                    </a:lnTo>
                    <a:lnTo>
                      <a:pt x="152" y="103"/>
                    </a:lnTo>
                  </a:path>
                </a:pathLst>
              </a:custGeom>
              <a:solidFill>
                <a:srgbClr val="8F3D14"/>
              </a:solidFill>
              <a:ln w="9525" cap="rnd">
                <a:noFill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64" name="Freeform 91"/>
              <p:cNvSpPr>
                <a:spLocks/>
              </p:cNvSpPr>
              <p:nvPr/>
            </p:nvSpPr>
            <p:spPr bwMode="auto">
              <a:xfrm>
                <a:off x="2702" y="2722"/>
                <a:ext cx="83" cy="72"/>
              </a:xfrm>
              <a:custGeom>
                <a:avLst/>
                <a:gdLst>
                  <a:gd name="T0" fmla="*/ 82 w 83"/>
                  <a:gd name="T1" fmla="*/ 69 h 72"/>
                  <a:gd name="T2" fmla="*/ 71 w 83"/>
                  <a:gd name="T3" fmla="*/ 71 h 72"/>
                  <a:gd name="T4" fmla="*/ 60 w 83"/>
                  <a:gd name="T5" fmla="*/ 71 h 72"/>
                  <a:gd name="T6" fmla="*/ 52 w 83"/>
                  <a:gd name="T7" fmla="*/ 71 h 72"/>
                  <a:gd name="T8" fmla="*/ 45 w 83"/>
                  <a:gd name="T9" fmla="*/ 65 h 72"/>
                  <a:gd name="T10" fmla="*/ 38 w 83"/>
                  <a:gd name="T11" fmla="*/ 56 h 72"/>
                  <a:gd name="T12" fmla="*/ 30 w 83"/>
                  <a:gd name="T13" fmla="*/ 49 h 72"/>
                  <a:gd name="T14" fmla="*/ 24 w 83"/>
                  <a:gd name="T15" fmla="*/ 42 h 72"/>
                  <a:gd name="T16" fmla="*/ 19 w 83"/>
                  <a:gd name="T17" fmla="*/ 34 h 72"/>
                  <a:gd name="T18" fmla="*/ 12 w 83"/>
                  <a:gd name="T19" fmla="*/ 24 h 72"/>
                  <a:gd name="T20" fmla="*/ 7 w 83"/>
                  <a:gd name="T21" fmla="*/ 16 h 72"/>
                  <a:gd name="T22" fmla="*/ 2 w 83"/>
                  <a:gd name="T23" fmla="*/ 8 h 72"/>
                  <a:gd name="T24" fmla="*/ 0 w 83"/>
                  <a:gd name="T25" fmla="*/ 0 h 72"/>
                  <a:gd name="T26" fmla="*/ 12 w 83"/>
                  <a:gd name="T27" fmla="*/ 2 h 72"/>
                  <a:gd name="T28" fmla="*/ 28 w 83"/>
                  <a:gd name="T29" fmla="*/ 8 h 72"/>
                  <a:gd name="T30" fmla="*/ 38 w 83"/>
                  <a:gd name="T31" fmla="*/ 16 h 72"/>
                  <a:gd name="T32" fmla="*/ 49 w 83"/>
                  <a:gd name="T33" fmla="*/ 24 h 72"/>
                  <a:gd name="T34" fmla="*/ 58 w 83"/>
                  <a:gd name="T35" fmla="*/ 34 h 72"/>
                  <a:gd name="T36" fmla="*/ 66 w 83"/>
                  <a:gd name="T37" fmla="*/ 47 h 72"/>
                  <a:gd name="T38" fmla="*/ 73 w 83"/>
                  <a:gd name="T39" fmla="*/ 56 h 72"/>
                  <a:gd name="T40" fmla="*/ 82 w 83"/>
                  <a:gd name="T41" fmla="*/ 69 h 72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83"/>
                  <a:gd name="T64" fmla="*/ 0 h 72"/>
                  <a:gd name="T65" fmla="*/ 83 w 83"/>
                  <a:gd name="T66" fmla="*/ 72 h 72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83" h="72">
                    <a:moveTo>
                      <a:pt x="82" y="69"/>
                    </a:moveTo>
                    <a:lnTo>
                      <a:pt x="71" y="71"/>
                    </a:lnTo>
                    <a:lnTo>
                      <a:pt x="60" y="71"/>
                    </a:lnTo>
                    <a:lnTo>
                      <a:pt x="52" y="71"/>
                    </a:lnTo>
                    <a:lnTo>
                      <a:pt x="45" y="65"/>
                    </a:lnTo>
                    <a:lnTo>
                      <a:pt x="38" y="56"/>
                    </a:lnTo>
                    <a:lnTo>
                      <a:pt x="30" y="49"/>
                    </a:lnTo>
                    <a:lnTo>
                      <a:pt x="24" y="42"/>
                    </a:lnTo>
                    <a:lnTo>
                      <a:pt x="19" y="34"/>
                    </a:lnTo>
                    <a:lnTo>
                      <a:pt x="12" y="24"/>
                    </a:lnTo>
                    <a:lnTo>
                      <a:pt x="7" y="16"/>
                    </a:lnTo>
                    <a:lnTo>
                      <a:pt x="2" y="8"/>
                    </a:lnTo>
                    <a:lnTo>
                      <a:pt x="0" y="0"/>
                    </a:lnTo>
                    <a:lnTo>
                      <a:pt x="12" y="2"/>
                    </a:lnTo>
                    <a:lnTo>
                      <a:pt x="28" y="8"/>
                    </a:lnTo>
                    <a:lnTo>
                      <a:pt x="38" y="16"/>
                    </a:lnTo>
                    <a:lnTo>
                      <a:pt x="49" y="24"/>
                    </a:lnTo>
                    <a:lnTo>
                      <a:pt x="58" y="34"/>
                    </a:lnTo>
                    <a:lnTo>
                      <a:pt x="66" y="47"/>
                    </a:lnTo>
                    <a:lnTo>
                      <a:pt x="73" y="56"/>
                    </a:lnTo>
                    <a:lnTo>
                      <a:pt x="82" y="69"/>
                    </a:lnTo>
                  </a:path>
                </a:pathLst>
              </a:custGeom>
              <a:solidFill>
                <a:srgbClr val="000066"/>
              </a:solidFill>
              <a:ln w="9525" cap="rnd">
                <a:noFill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65" name="Freeform 92"/>
              <p:cNvSpPr>
                <a:spLocks/>
              </p:cNvSpPr>
              <p:nvPr/>
            </p:nvSpPr>
            <p:spPr bwMode="auto">
              <a:xfrm>
                <a:off x="2702" y="2722"/>
                <a:ext cx="83" cy="72"/>
              </a:xfrm>
              <a:custGeom>
                <a:avLst/>
                <a:gdLst>
                  <a:gd name="T0" fmla="*/ 82 w 83"/>
                  <a:gd name="T1" fmla="*/ 69 h 72"/>
                  <a:gd name="T2" fmla="*/ 71 w 83"/>
                  <a:gd name="T3" fmla="*/ 71 h 72"/>
                  <a:gd name="T4" fmla="*/ 60 w 83"/>
                  <a:gd name="T5" fmla="*/ 71 h 72"/>
                  <a:gd name="T6" fmla="*/ 52 w 83"/>
                  <a:gd name="T7" fmla="*/ 71 h 72"/>
                  <a:gd name="T8" fmla="*/ 45 w 83"/>
                  <a:gd name="T9" fmla="*/ 65 h 72"/>
                  <a:gd name="T10" fmla="*/ 38 w 83"/>
                  <a:gd name="T11" fmla="*/ 56 h 72"/>
                  <a:gd name="T12" fmla="*/ 30 w 83"/>
                  <a:gd name="T13" fmla="*/ 49 h 72"/>
                  <a:gd name="T14" fmla="*/ 24 w 83"/>
                  <a:gd name="T15" fmla="*/ 42 h 72"/>
                  <a:gd name="T16" fmla="*/ 19 w 83"/>
                  <a:gd name="T17" fmla="*/ 34 h 72"/>
                  <a:gd name="T18" fmla="*/ 12 w 83"/>
                  <a:gd name="T19" fmla="*/ 24 h 72"/>
                  <a:gd name="T20" fmla="*/ 7 w 83"/>
                  <a:gd name="T21" fmla="*/ 16 h 72"/>
                  <a:gd name="T22" fmla="*/ 2 w 83"/>
                  <a:gd name="T23" fmla="*/ 8 h 72"/>
                  <a:gd name="T24" fmla="*/ 0 w 83"/>
                  <a:gd name="T25" fmla="*/ 0 h 72"/>
                  <a:gd name="T26" fmla="*/ 12 w 83"/>
                  <a:gd name="T27" fmla="*/ 2 h 72"/>
                  <a:gd name="T28" fmla="*/ 28 w 83"/>
                  <a:gd name="T29" fmla="*/ 8 h 72"/>
                  <a:gd name="T30" fmla="*/ 38 w 83"/>
                  <a:gd name="T31" fmla="*/ 16 h 72"/>
                  <a:gd name="T32" fmla="*/ 49 w 83"/>
                  <a:gd name="T33" fmla="*/ 24 h 72"/>
                  <a:gd name="T34" fmla="*/ 58 w 83"/>
                  <a:gd name="T35" fmla="*/ 34 h 72"/>
                  <a:gd name="T36" fmla="*/ 66 w 83"/>
                  <a:gd name="T37" fmla="*/ 47 h 72"/>
                  <a:gd name="T38" fmla="*/ 73 w 83"/>
                  <a:gd name="T39" fmla="*/ 56 h 72"/>
                  <a:gd name="T40" fmla="*/ 82 w 83"/>
                  <a:gd name="T41" fmla="*/ 69 h 72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83"/>
                  <a:gd name="T64" fmla="*/ 0 h 72"/>
                  <a:gd name="T65" fmla="*/ 83 w 83"/>
                  <a:gd name="T66" fmla="*/ 72 h 72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83" h="72">
                    <a:moveTo>
                      <a:pt x="82" y="69"/>
                    </a:moveTo>
                    <a:lnTo>
                      <a:pt x="71" y="71"/>
                    </a:lnTo>
                    <a:lnTo>
                      <a:pt x="60" y="71"/>
                    </a:lnTo>
                    <a:lnTo>
                      <a:pt x="52" y="71"/>
                    </a:lnTo>
                    <a:lnTo>
                      <a:pt x="45" y="65"/>
                    </a:lnTo>
                    <a:lnTo>
                      <a:pt x="38" y="56"/>
                    </a:lnTo>
                    <a:lnTo>
                      <a:pt x="30" y="49"/>
                    </a:lnTo>
                    <a:lnTo>
                      <a:pt x="24" y="42"/>
                    </a:lnTo>
                    <a:lnTo>
                      <a:pt x="19" y="34"/>
                    </a:lnTo>
                    <a:lnTo>
                      <a:pt x="12" y="24"/>
                    </a:lnTo>
                    <a:lnTo>
                      <a:pt x="7" y="16"/>
                    </a:lnTo>
                    <a:lnTo>
                      <a:pt x="2" y="8"/>
                    </a:lnTo>
                    <a:lnTo>
                      <a:pt x="0" y="0"/>
                    </a:lnTo>
                    <a:lnTo>
                      <a:pt x="12" y="2"/>
                    </a:lnTo>
                    <a:lnTo>
                      <a:pt x="28" y="8"/>
                    </a:lnTo>
                    <a:lnTo>
                      <a:pt x="38" y="16"/>
                    </a:lnTo>
                    <a:lnTo>
                      <a:pt x="49" y="24"/>
                    </a:lnTo>
                    <a:lnTo>
                      <a:pt x="58" y="34"/>
                    </a:lnTo>
                    <a:lnTo>
                      <a:pt x="66" y="47"/>
                    </a:lnTo>
                    <a:lnTo>
                      <a:pt x="73" y="56"/>
                    </a:lnTo>
                    <a:lnTo>
                      <a:pt x="82" y="69"/>
                    </a:lnTo>
                  </a:path>
                </a:pathLst>
              </a:custGeom>
              <a:noFill/>
              <a:ln w="12700" cap="rnd">
                <a:solidFill>
                  <a:srgbClr val="000066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66" name="Freeform 93"/>
              <p:cNvSpPr>
                <a:spLocks/>
              </p:cNvSpPr>
              <p:nvPr/>
            </p:nvSpPr>
            <p:spPr bwMode="auto">
              <a:xfrm>
                <a:off x="2920" y="2762"/>
                <a:ext cx="128" cy="77"/>
              </a:xfrm>
              <a:custGeom>
                <a:avLst/>
                <a:gdLst>
                  <a:gd name="T0" fmla="*/ 127 w 128"/>
                  <a:gd name="T1" fmla="*/ 13 h 77"/>
                  <a:gd name="T2" fmla="*/ 118 w 128"/>
                  <a:gd name="T3" fmla="*/ 22 h 77"/>
                  <a:gd name="T4" fmla="*/ 114 w 128"/>
                  <a:gd name="T5" fmla="*/ 31 h 77"/>
                  <a:gd name="T6" fmla="*/ 107 w 128"/>
                  <a:gd name="T7" fmla="*/ 41 h 77"/>
                  <a:gd name="T8" fmla="*/ 103 w 128"/>
                  <a:gd name="T9" fmla="*/ 50 h 77"/>
                  <a:gd name="T10" fmla="*/ 92 w 128"/>
                  <a:gd name="T11" fmla="*/ 57 h 77"/>
                  <a:gd name="T12" fmla="*/ 83 w 128"/>
                  <a:gd name="T13" fmla="*/ 65 h 77"/>
                  <a:gd name="T14" fmla="*/ 73 w 128"/>
                  <a:gd name="T15" fmla="*/ 70 h 77"/>
                  <a:gd name="T16" fmla="*/ 62 w 128"/>
                  <a:gd name="T17" fmla="*/ 76 h 77"/>
                  <a:gd name="T18" fmla="*/ 45 w 128"/>
                  <a:gd name="T19" fmla="*/ 76 h 77"/>
                  <a:gd name="T20" fmla="*/ 29 w 128"/>
                  <a:gd name="T21" fmla="*/ 76 h 77"/>
                  <a:gd name="T22" fmla="*/ 12 w 128"/>
                  <a:gd name="T23" fmla="*/ 70 h 77"/>
                  <a:gd name="T24" fmla="*/ 1 w 128"/>
                  <a:gd name="T25" fmla="*/ 63 h 77"/>
                  <a:gd name="T26" fmla="*/ 0 w 128"/>
                  <a:gd name="T27" fmla="*/ 54 h 77"/>
                  <a:gd name="T28" fmla="*/ 0 w 128"/>
                  <a:gd name="T29" fmla="*/ 47 h 77"/>
                  <a:gd name="T30" fmla="*/ 3 w 128"/>
                  <a:gd name="T31" fmla="*/ 37 h 77"/>
                  <a:gd name="T32" fmla="*/ 8 w 128"/>
                  <a:gd name="T33" fmla="*/ 31 h 77"/>
                  <a:gd name="T34" fmla="*/ 21 w 128"/>
                  <a:gd name="T35" fmla="*/ 19 h 77"/>
                  <a:gd name="T36" fmla="*/ 38 w 128"/>
                  <a:gd name="T37" fmla="*/ 9 h 77"/>
                  <a:gd name="T38" fmla="*/ 49 w 128"/>
                  <a:gd name="T39" fmla="*/ 5 h 77"/>
                  <a:gd name="T40" fmla="*/ 57 w 128"/>
                  <a:gd name="T41" fmla="*/ 3 h 77"/>
                  <a:gd name="T42" fmla="*/ 71 w 128"/>
                  <a:gd name="T43" fmla="*/ 0 h 77"/>
                  <a:gd name="T44" fmla="*/ 83 w 128"/>
                  <a:gd name="T45" fmla="*/ 0 h 77"/>
                  <a:gd name="T46" fmla="*/ 92 w 128"/>
                  <a:gd name="T47" fmla="*/ 0 h 77"/>
                  <a:gd name="T48" fmla="*/ 106 w 128"/>
                  <a:gd name="T49" fmla="*/ 2 h 77"/>
                  <a:gd name="T50" fmla="*/ 116 w 128"/>
                  <a:gd name="T51" fmla="*/ 5 h 77"/>
                  <a:gd name="T52" fmla="*/ 127 w 128"/>
                  <a:gd name="T53" fmla="*/ 13 h 7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28"/>
                  <a:gd name="T82" fmla="*/ 0 h 77"/>
                  <a:gd name="T83" fmla="*/ 128 w 128"/>
                  <a:gd name="T84" fmla="*/ 77 h 7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28" h="77">
                    <a:moveTo>
                      <a:pt x="127" y="13"/>
                    </a:moveTo>
                    <a:lnTo>
                      <a:pt x="118" y="22"/>
                    </a:lnTo>
                    <a:lnTo>
                      <a:pt x="114" y="31"/>
                    </a:lnTo>
                    <a:lnTo>
                      <a:pt x="107" y="41"/>
                    </a:lnTo>
                    <a:lnTo>
                      <a:pt x="103" y="50"/>
                    </a:lnTo>
                    <a:lnTo>
                      <a:pt x="92" y="57"/>
                    </a:lnTo>
                    <a:lnTo>
                      <a:pt x="83" y="65"/>
                    </a:lnTo>
                    <a:lnTo>
                      <a:pt x="73" y="70"/>
                    </a:lnTo>
                    <a:lnTo>
                      <a:pt x="62" y="76"/>
                    </a:lnTo>
                    <a:lnTo>
                      <a:pt x="45" y="76"/>
                    </a:lnTo>
                    <a:lnTo>
                      <a:pt x="29" y="76"/>
                    </a:lnTo>
                    <a:lnTo>
                      <a:pt x="12" y="70"/>
                    </a:lnTo>
                    <a:lnTo>
                      <a:pt x="1" y="63"/>
                    </a:lnTo>
                    <a:lnTo>
                      <a:pt x="0" y="54"/>
                    </a:lnTo>
                    <a:lnTo>
                      <a:pt x="0" y="47"/>
                    </a:lnTo>
                    <a:lnTo>
                      <a:pt x="3" y="37"/>
                    </a:lnTo>
                    <a:lnTo>
                      <a:pt x="8" y="31"/>
                    </a:lnTo>
                    <a:lnTo>
                      <a:pt x="21" y="19"/>
                    </a:lnTo>
                    <a:lnTo>
                      <a:pt x="38" y="9"/>
                    </a:lnTo>
                    <a:lnTo>
                      <a:pt x="49" y="5"/>
                    </a:lnTo>
                    <a:lnTo>
                      <a:pt x="57" y="3"/>
                    </a:lnTo>
                    <a:lnTo>
                      <a:pt x="71" y="0"/>
                    </a:lnTo>
                    <a:lnTo>
                      <a:pt x="83" y="0"/>
                    </a:lnTo>
                    <a:lnTo>
                      <a:pt x="92" y="0"/>
                    </a:lnTo>
                    <a:lnTo>
                      <a:pt x="106" y="2"/>
                    </a:lnTo>
                    <a:lnTo>
                      <a:pt x="116" y="5"/>
                    </a:lnTo>
                    <a:lnTo>
                      <a:pt x="127" y="13"/>
                    </a:lnTo>
                  </a:path>
                </a:pathLst>
              </a:custGeom>
              <a:solidFill>
                <a:srgbClr val="8F3D14"/>
              </a:solidFill>
              <a:ln w="9525" cap="rnd">
                <a:noFill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67" name="Freeform 94"/>
              <p:cNvSpPr>
                <a:spLocks/>
              </p:cNvSpPr>
              <p:nvPr/>
            </p:nvSpPr>
            <p:spPr bwMode="auto">
              <a:xfrm>
                <a:off x="2946" y="2782"/>
                <a:ext cx="70" cy="38"/>
              </a:xfrm>
              <a:custGeom>
                <a:avLst/>
                <a:gdLst>
                  <a:gd name="T0" fmla="*/ 69 w 70"/>
                  <a:gd name="T1" fmla="*/ 0 h 38"/>
                  <a:gd name="T2" fmla="*/ 62 w 70"/>
                  <a:gd name="T3" fmla="*/ 7 h 38"/>
                  <a:gd name="T4" fmla="*/ 58 w 70"/>
                  <a:gd name="T5" fmla="*/ 15 h 38"/>
                  <a:gd name="T6" fmla="*/ 50 w 70"/>
                  <a:gd name="T7" fmla="*/ 20 h 38"/>
                  <a:gd name="T8" fmla="*/ 41 w 70"/>
                  <a:gd name="T9" fmla="*/ 26 h 38"/>
                  <a:gd name="T10" fmla="*/ 32 w 70"/>
                  <a:gd name="T11" fmla="*/ 29 h 38"/>
                  <a:gd name="T12" fmla="*/ 24 w 70"/>
                  <a:gd name="T13" fmla="*/ 33 h 38"/>
                  <a:gd name="T14" fmla="*/ 12 w 70"/>
                  <a:gd name="T15" fmla="*/ 35 h 38"/>
                  <a:gd name="T16" fmla="*/ 6 w 70"/>
                  <a:gd name="T17" fmla="*/ 37 h 38"/>
                  <a:gd name="T18" fmla="*/ 0 w 70"/>
                  <a:gd name="T19" fmla="*/ 27 h 38"/>
                  <a:gd name="T20" fmla="*/ 6 w 70"/>
                  <a:gd name="T21" fmla="*/ 17 h 38"/>
                  <a:gd name="T22" fmla="*/ 17 w 70"/>
                  <a:gd name="T23" fmla="*/ 7 h 38"/>
                  <a:gd name="T24" fmla="*/ 32 w 70"/>
                  <a:gd name="T25" fmla="*/ 2 h 38"/>
                  <a:gd name="T26" fmla="*/ 38 w 70"/>
                  <a:gd name="T27" fmla="*/ 0 h 38"/>
                  <a:gd name="T28" fmla="*/ 50 w 70"/>
                  <a:gd name="T29" fmla="*/ 0 h 38"/>
                  <a:gd name="T30" fmla="*/ 58 w 70"/>
                  <a:gd name="T31" fmla="*/ 0 h 38"/>
                  <a:gd name="T32" fmla="*/ 69 w 70"/>
                  <a:gd name="T33" fmla="*/ 0 h 3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70"/>
                  <a:gd name="T52" fmla="*/ 0 h 38"/>
                  <a:gd name="T53" fmla="*/ 70 w 70"/>
                  <a:gd name="T54" fmla="*/ 38 h 3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70" h="38">
                    <a:moveTo>
                      <a:pt x="69" y="0"/>
                    </a:moveTo>
                    <a:lnTo>
                      <a:pt x="62" y="7"/>
                    </a:lnTo>
                    <a:lnTo>
                      <a:pt x="58" y="15"/>
                    </a:lnTo>
                    <a:lnTo>
                      <a:pt x="50" y="20"/>
                    </a:lnTo>
                    <a:lnTo>
                      <a:pt x="41" y="26"/>
                    </a:lnTo>
                    <a:lnTo>
                      <a:pt x="32" y="29"/>
                    </a:lnTo>
                    <a:lnTo>
                      <a:pt x="24" y="33"/>
                    </a:lnTo>
                    <a:lnTo>
                      <a:pt x="12" y="35"/>
                    </a:lnTo>
                    <a:lnTo>
                      <a:pt x="6" y="37"/>
                    </a:lnTo>
                    <a:lnTo>
                      <a:pt x="0" y="27"/>
                    </a:lnTo>
                    <a:lnTo>
                      <a:pt x="6" y="17"/>
                    </a:lnTo>
                    <a:lnTo>
                      <a:pt x="17" y="7"/>
                    </a:lnTo>
                    <a:lnTo>
                      <a:pt x="32" y="2"/>
                    </a:lnTo>
                    <a:lnTo>
                      <a:pt x="38" y="0"/>
                    </a:lnTo>
                    <a:lnTo>
                      <a:pt x="50" y="0"/>
                    </a:lnTo>
                    <a:lnTo>
                      <a:pt x="58" y="0"/>
                    </a:lnTo>
                    <a:lnTo>
                      <a:pt x="69" y="0"/>
                    </a:lnTo>
                  </a:path>
                </a:pathLst>
              </a:custGeom>
              <a:solidFill>
                <a:srgbClr val="000066"/>
              </a:solidFill>
              <a:ln w="9525" cap="rnd">
                <a:noFill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68" name="Freeform 95"/>
              <p:cNvSpPr>
                <a:spLocks/>
              </p:cNvSpPr>
              <p:nvPr/>
            </p:nvSpPr>
            <p:spPr bwMode="auto">
              <a:xfrm>
                <a:off x="2946" y="2782"/>
                <a:ext cx="70" cy="38"/>
              </a:xfrm>
              <a:custGeom>
                <a:avLst/>
                <a:gdLst>
                  <a:gd name="T0" fmla="*/ 69 w 70"/>
                  <a:gd name="T1" fmla="*/ 0 h 38"/>
                  <a:gd name="T2" fmla="*/ 62 w 70"/>
                  <a:gd name="T3" fmla="*/ 7 h 38"/>
                  <a:gd name="T4" fmla="*/ 58 w 70"/>
                  <a:gd name="T5" fmla="*/ 15 h 38"/>
                  <a:gd name="T6" fmla="*/ 50 w 70"/>
                  <a:gd name="T7" fmla="*/ 20 h 38"/>
                  <a:gd name="T8" fmla="*/ 41 w 70"/>
                  <a:gd name="T9" fmla="*/ 26 h 38"/>
                  <a:gd name="T10" fmla="*/ 32 w 70"/>
                  <a:gd name="T11" fmla="*/ 29 h 38"/>
                  <a:gd name="T12" fmla="*/ 24 w 70"/>
                  <a:gd name="T13" fmla="*/ 33 h 38"/>
                  <a:gd name="T14" fmla="*/ 12 w 70"/>
                  <a:gd name="T15" fmla="*/ 35 h 38"/>
                  <a:gd name="T16" fmla="*/ 6 w 70"/>
                  <a:gd name="T17" fmla="*/ 37 h 38"/>
                  <a:gd name="T18" fmla="*/ 0 w 70"/>
                  <a:gd name="T19" fmla="*/ 27 h 38"/>
                  <a:gd name="T20" fmla="*/ 6 w 70"/>
                  <a:gd name="T21" fmla="*/ 17 h 38"/>
                  <a:gd name="T22" fmla="*/ 17 w 70"/>
                  <a:gd name="T23" fmla="*/ 7 h 38"/>
                  <a:gd name="T24" fmla="*/ 32 w 70"/>
                  <a:gd name="T25" fmla="*/ 2 h 38"/>
                  <a:gd name="T26" fmla="*/ 38 w 70"/>
                  <a:gd name="T27" fmla="*/ 0 h 38"/>
                  <a:gd name="T28" fmla="*/ 50 w 70"/>
                  <a:gd name="T29" fmla="*/ 0 h 38"/>
                  <a:gd name="T30" fmla="*/ 58 w 70"/>
                  <a:gd name="T31" fmla="*/ 0 h 38"/>
                  <a:gd name="T32" fmla="*/ 69 w 70"/>
                  <a:gd name="T33" fmla="*/ 0 h 3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70"/>
                  <a:gd name="T52" fmla="*/ 0 h 38"/>
                  <a:gd name="T53" fmla="*/ 70 w 70"/>
                  <a:gd name="T54" fmla="*/ 38 h 3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70" h="38">
                    <a:moveTo>
                      <a:pt x="69" y="0"/>
                    </a:moveTo>
                    <a:lnTo>
                      <a:pt x="62" y="7"/>
                    </a:lnTo>
                    <a:lnTo>
                      <a:pt x="58" y="15"/>
                    </a:lnTo>
                    <a:lnTo>
                      <a:pt x="50" y="20"/>
                    </a:lnTo>
                    <a:lnTo>
                      <a:pt x="41" y="26"/>
                    </a:lnTo>
                    <a:lnTo>
                      <a:pt x="32" y="29"/>
                    </a:lnTo>
                    <a:lnTo>
                      <a:pt x="24" y="33"/>
                    </a:lnTo>
                    <a:lnTo>
                      <a:pt x="12" y="35"/>
                    </a:lnTo>
                    <a:lnTo>
                      <a:pt x="6" y="37"/>
                    </a:lnTo>
                    <a:lnTo>
                      <a:pt x="0" y="27"/>
                    </a:lnTo>
                    <a:lnTo>
                      <a:pt x="6" y="17"/>
                    </a:lnTo>
                    <a:lnTo>
                      <a:pt x="17" y="7"/>
                    </a:lnTo>
                    <a:lnTo>
                      <a:pt x="32" y="2"/>
                    </a:lnTo>
                    <a:lnTo>
                      <a:pt x="38" y="0"/>
                    </a:lnTo>
                    <a:lnTo>
                      <a:pt x="50" y="0"/>
                    </a:lnTo>
                    <a:lnTo>
                      <a:pt x="58" y="0"/>
                    </a:lnTo>
                    <a:lnTo>
                      <a:pt x="69" y="0"/>
                    </a:lnTo>
                  </a:path>
                </a:pathLst>
              </a:custGeom>
              <a:noFill/>
              <a:ln w="12700" cap="rnd">
                <a:solidFill>
                  <a:srgbClr val="000066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69" name="Freeform 96"/>
              <p:cNvSpPr>
                <a:spLocks/>
              </p:cNvSpPr>
              <p:nvPr/>
            </p:nvSpPr>
            <p:spPr bwMode="auto">
              <a:xfrm>
                <a:off x="2784" y="2823"/>
                <a:ext cx="111" cy="72"/>
              </a:xfrm>
              <a:custGeom>
                <a:avLst/>
                <a:gdLst>
                  <a:gd name="T0" fmla="*/ 108 w 111"/>
                  <a:gd name="T1" fmla="*/ 24 h 72"/>
                  <a:gd name="T2" fmla="*/ 110 w 111"/>
                  <a:gd name="T3" fmla="*/ 37 h 72"/>
                  <a:gd name="T4" fmla="*/ 103 w 111"/>
                  <a:gd name="T5" fmla="*/ 54 h 72"/>
                  <a:gd name="T6" fmla="*/ 97 w 111"/>
                  <a:gd name="T7" fmla="*/ 57 h 72"/>
                  <a:gd name="T8" fmla="*/ 90 w 111"/>
                  <a:gd name="T9" fmla="*/ 61 h 72"/>
                  <a:gd name="T10" fmla="*/ 85 w 111"/>
                  <a:gd name="T11" fmla="*/ 65 h 72"/>
                  <a:gd name="T12" fmla="*/ 75 w 111"/>
                  <a:gd name="T13" fmla="*/ 69 h 72"/>
                  <a:gd name="T14" fmla="*/ 57 w 111"/>
                  <a:gd name="T15" fmla="*/ 71 h 72"/>
                  <a:gd name="T16" fmla="*/ 43 w 111"/>
                  <a:gd name="T17" fmla="*/ 71 h 72"/>
                  <a:gd name="T18" fmla="*/ 30 w 111"/>
                  <a:gd name="T19" fmla="*/ 63 h 72"/>
                  <a:gd name="T20" fmla="*/ 15 w 111"/>
                  <a:gd name="T21" fmla="*/ 57 h 72"/>
                  <a:gd name="T22" fmla="*/ 6 w 111"/>
                  <a:gd name="T23" fmla="*/ 51 h 72"/>
                  <a:gd name="T24" fmla="*/ 2 w 111"/>
                  <a:gd name="T25" fmla="*/ 45 h 72"/>
                  <a:gd name="T26" fmla="*/ 0 w 111"/>
                  <a:gd name="T27" fmla="*/ 35 h 72"/>
                  <a:gd name="T28" fmla="*/ 4 w 111"/>
                  <a:gd name="T29" fmla="*/ 28 h 72"/>
                  <a:gd name="T30" fmla="*/ 19 w 111"/>
                  <a:gd name="T31" fmla="*/ 15 h 72"/>
                  <a:gd name="T32" fmla="*/ 36 w 111"/>
                  <a:gd name="T33" fmla="*/ 8 h 72"/>
                  <a:gd name="T34" fmla="*/ 47 w 111"/>
                  <a:gd name="T35" fmla="*/ 2 h 72"/>
                  <a:gd name="T36" fmla="*/ 57 w 111"/>
                  <a:gd name="T37" fmla="*/ 0 h 72"/>
                  <a:gd name="T38" fmla="*/ 66 w 111"/>
                  <a:gd name="T39" fmla="*/ 0 h 72"/>
                  <a:gd name="T40" fmla="*/ 80 w 111"/>
                  <a:gd name="T41" fmla="*/ 4 h 72"/>
                  <a:gd name="T42" fmla="*/ 92 w 111"/>
                  <a:gd name="T43" fmla="*/ 13 h 72"/>
                  <a:gd name="T44" fmla="*/ 108 w 111"/>
                  <a:gd name="T45" fmla="*/ 24 h 72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11"/>
                  <a:gd name="T70" fmla="*/ 0 h 72"/>
                  <a:gd name="T71" fmla="*/ 111 w 111"/>
                  <a:gd name="T72" fmla="*/ 72 h 72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11" h="72">
                    <a:moveTo>
                      <a:pt x="108" y="24"/>
                    </a:moveTo>
                    <a:lnTo>
                      <a:pt x="110" y="37"/>
                    </a:lnTo>
                    <a:lnTo>
                      <a:pt x="103" y="54"/>
                    </a:lnTo>
                    <a:lnTo>
                      <a:pt x="97" y="57"/>
                    </a:lnTo>
                    <a:lnTo>
                      <a:pt x="90" y="61"/>
                    </a:lnTo>
                    <a:lnTo>
                      <a:pt x="85" y="65"/>
                    </a:lnTo>
                    <a:lnTo>
                      <a:pt x="75" y="69"/>
                    </a:lnTo>
                    <a:lnTo>
                      <a:pt x="57" y="71"/>
                    </a:lnTo>
                    <a:lnTo>
                      <a:pt x="43" y="71"/>
                    </a:lnTo>
                    <a:lnTo>
                      <a:pt x="30" y="63"/>
                    </a:lnTo>
                    <a:lnTo>
                      <a:pt x="15" y="57"/>
                    </a:lnTo>
                    <a:lnTo>
                      <a:pt x="6" y="51"/>
                    </a:lnTo>
                    <a:lnTo>
                      <a:pt x="2" y="45"/>
                    </a:lnTo>
                    <a:lnTo>
                      <a:pt x="0" y="35"/>
                    </a:lnTo>
                    <a:lnTo>
                      <a:pt x="4" y="28"/>
                    </a:lnTo>
                    <a:lnTo>
                      <a:pt x="19" y="15"/>
                    </a:lnTo>
                    <a:lnTo>
                      <a:pt x="36" y="8"/>
                    </a:lnTo>
                    <a:lnTo>
                      <a:pt x="47" y="2"/>
                    </a:lnTo>
                    <a:lnTo>
                      <a:pt x="57" y="0"/>
                    </a:lnTo>
                    <a:lnTo>
                      <a:pt x="66" y="0"/>
                    </a:lnTo>
                    <a:lnTo>
                      <a:pt x="80" y="4"/>
                    </a:lnTo>
                    <a:lnTo>
                      <a:pt x="92" y="13"/>
                    </a:lnTo>
                    <a:lnTo>
                      <a:pt x="108" y="24"/>
                    </a:lnTo>
                  </a:path>
                </a:pathLst>
              </a:custGeom>
              <a:solidFill>
                <a:srgbClr val="8F3D14"/>
              </a:solidFill>
              <a:ln w="9525" cap="rnd">
                <a:noFill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70" name="Freeform 97"/>
              <p:cNvSpPr>
                <a:spLocks/>
              </p:cNvSpPr>
              <p:nvPr/>
            </p:nvSpPr>
            <p:spPr bwMode="auto">
              <a:xfrm>
                <a:off x="2818" y="2844"/>
                <a:ext cx="53" cy="29"/>
              </a:xfrm>
              <a:custGeom>
                <a:avLst/>
                <a:gdLst>
                  <a:gd name="T0" fmla="*/ 52 w 53"/>
                  <a:gd name="T1" fmla="*/ 13 h 29"/>
                  <a:gd name="T2" fmla="*/ 42 w 53"/>
                  <a:gd name="T3" fmla="*/ 20 h 29"/>
                  <a:gd name="T4" fmla="*/ 31 w 53"/>
                  <a:gd name="T5" fmla="*/ 26 h 29"/>
                  <a:gd name="T6" fmla="*/ 23 w 53"/>
                  <a:gd name="T7" fmla="*/ 28 h 29"/>
                  <a:gd name="T8" fmla="*/ 11 w 53"/>
                  <a:gd name="T9" fmla="*/ 26 h 29"/>
                  <a:gd name="T10" fmla="*/ 2 w 53"/>
                  <a:gd name="T11" fmla="*/ 20 h 29"/>
                  <a:gd name="T12" fmla="*/ 2 w 53"/>
                  <a:gd name="T13" fmla="*/ 18 h 29"/>
                  <a:gd name="T14" fmla="*/ 0 w 53"/>
                  <a:gd name="T15" fmla="*/ 13 h 29"/>
                  <a:gd name="T16" fmla="*/ 5 w 53"/>
                  <a:gd name="T17" fmla="*/ 4 h 29"/>
                  <a:gd name="T18" fmla="*/ 24 w 53"/>
                  <a:gd name="T19" fmla="*/ 2 h 29"/>
                  <a:gd name="T20" fmla="*/ 28 w 53"/>
                  <a:gd name="T21" fmla="*/ 0 h 29"/>
                  <a:gd name="T22" fmla="*/ 40 w 53"/>
                  <a:gd name="T23" fmla="*/ 2 h 29"/>
                  <a:gd name="T24" fmla="*/ 46 w 53"/>
                  <a:gd name="T25" fmla="*/ 6 h 29"/>
                  <a:gd name="T26" fmla="*/ 52 w 53"/>
                  <a:gd name="T27" fmla="*/ 13 h 2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53"/>
                  <a:gd name="T43" fmla="*/ 0 h 29"/>
                  <a:gd name="T44" fmla="*/ 53 w 53"/>
                  <a:gd name="T45" fmla="*/ 29 h 29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53" h="29">
                    <a:moveTo>
                      <a:pt x="52" y="13"/>
                    </a:moveTo>
                    <a:lnTo>
                      <a:pt x="42" y="20"/>
                    </a:lnTo>
                    <a:lnTo>
                      <a:pt x="31" y="26"/>
                    </a:lnTo>
                    <a:lnTo>
                      <a:pt x="23" y="28"/>
                    </a:lnTo>
                    <a:lnTo>
                      <a:pt x="11" y="26"/>
                    </a:lnTo>
                    <a:lnTo>
                      <a:pt x="2" y="20"/>
                    </a:lnTo>
                    <a:lnTo>
                      <a:pt x="2" y="18"/>
                    </a:lnTo>
                    <a:lnTo>
                      <a:pt x="0" y="13"/>
                    </a:lnTo>
                    <a:lnTo>
                      <a:pt x="5" y="4"/>
                    </a:lnTo>
                    <a:lnTo>
                      <a:pt x="24" y="2"/>
                    </a:lnTo>
                    <a:lnTo>
                      <a:pt x="28" y="0"/>
                    </a:lnTo>
                    <a:lnTo>
                      <a:pt x="40" y="2"/>
                    </a:lnTo>
                    <a:lnTo>
                      <a:pt x="46" y="6"/>
                    </a:lnTo>
                    <a:lnTo>
                      <a:pt x="52" y="13"/>
                    </a:lnTo>
                  </a:path>
                </a:pathLst>
              </a:custGeom>
              <a:solidFill>
                <a:srgbClr val="000066"/>
              </a:solidFill>
              <a:ln w="9525" cap="rnd">
                <a:noFill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71" name="Freeform 98"/>
              <p:cNvSpPr>
                <a:spLocks/>
              </p:cNvSpPr>
              <p:nvPr/>
            </p:nvSpPr>
            <p:spPr bwMode="auto">
              <a:xfrm>
                <a:off x="2818" y="2844"/>
                <a:ext cx="53" cy="29"/>
              </a:xfrm>
              <a:custGeom>
                <a:avLst/>
                <a:gdLst>
                  <a:gd name="T0" fmla="*/ 52 w 53"/>
                  <a:gd name="T1" fmla="*/ 13 h 29"/>
                  <a:gd name="T2" fmla="*/ 42 w 53"/>
                  <a:gd name="T3" fmla="*/ 20 h 29"/>
                  <a:gd name="T4" fmla="*/ 31 w 53"/>
                  <a:gd name="T5" fmla="*/ 26 h 29"/>
                  <a:gd name="T6" fmla="*/ 23 w 53"/>
                  <a:gd name="T7" fmla="*/ 28 h 29"/>
                  <a:gd name="T8" fmla="*/ 11 w 53"/>
                  <a:gd name="T9" fmla="*/ 26 h 29"/>
                  <a:gd name="T10" fmla="*/ 2 w 53"/>
                  <a:gd name="T11" fmla="*/ 20 h 29"/>
                  <a:gd name="T12" fmla="*/ 2 w 53"/>
                  <a:gd name="T13" fmla="*/ 18 h 29"/>
                  <a:gd name="T14" fmla="*/ 0 w 53"/>
                  <a:gd name="T15" fmla="*/ 13 h 29"/>
                  <a:gd name="T16" fmla="*/ 5 w 53"/>
                  <a:gd name="T17" fmla="*/ 4 h 29"/>
                  <a:gd name="T18" fmla="*/ 24 w 53"/>
                  <a:gd name="T19" fmla="*/ 2 h 29"/>
                  <a:gd name="T20" fmla="*/ 28 w 53"/>
                  <a:gd name="T21" fmla="*/ 0 h 29"/>
                  <a:gd name="T22" fmla="*/ 40 w 53"/>
                  <a:gd name="T23" fmla="*/ 2 h 29"/>
                  <a:gd name="T24" fmla="*/ 46 w 53"/>
                  <a:gd name="T25" fmla="*/ 6 h 29"/>
                  <a:gd name="T26" fmla="*/ 52 w 53"/>
                  <a:gd name="T27" fmla="*/ 13 h 2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53"/>
                  <a:gd name="T43" fmla="*/ 0 h 29"/>
                  <a:gd name="T44" fmla="*/ 53 w 53"/>
                  <a:gd name="T45" fmla="*/ 29 h 29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53" h="29">
                    <a:moveTo>
                      <a:pt x="52" y="13"/>
                    </a:moveTo>
                    <a:lnTo>
                      <a:pt x="42" y="20"/>
                    </a:lnTo>
                    <a:lnTo>
                      <a:pt x="31" y="26"/>
                    </a:lnTo>
                    <a:lnTo>
                      <a:pt x="23" y="28"/>
                    </a:lnTo>
                    <a:lnTo>
                      <a:pt x="11" y="26"/>
                    </a:lnTo>
                    <a:lnTo>
                      <a:pt x="2" y="20"/>
                    </a:lnTo>
                    <a:lnTo>
                      <a:pt x="2" y="18"/>
                    </a:lnTo>
                    <a:lnTo>
                      <a:pt x="0" y="13"/>
                    </a:lnTo>
                    <a:lnTo>
                      <a:pt x="5" y="4"/>
                    </a:lnTo>
                    <a:lnTo>
                      <a:pt x="24" y="2"/>
                    </a:lnTo>
                    <a:lnTo>
                      <a:pt x="28" y="0"/>
                    </a:lnTo>
                    <a:lnTo>
                      <a:pt x="40" y="2"/>
                    </a:lnTo>
                    <a:lnTo>
                      <a:pt x="46" y="6"/>
                    </a:lnTo>
                    <a:lnTo>
                      <a:pt x="52" y="13"/>
                    </a:lnTo>
                  </a:path>
                </a:pathLst>
              </a:custGeom>
              <a:noFill/>
              <a:ln w="12700" cap="rnd">
                <a:solidFill>
                  <a:srgbClr val="000066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72" name="Freeform 99"/>
              <p:cNvSpPr>
                <a:spLocks/>
              </p:cNvSpPr>
              <p:nvPr/>
            </p:nvSpPr>
            <p:spPr bwMode="auto">
              <a:xfrm>
                <a:off x="2883" y="2891"/>
                <a:ext cx="90" cy="74"/>
              </a:xfrm>
              <a:custGeom>
                <a:avLst/>
                <a:gdLst>
                  <a:gd name="T0" fmla="*/ 89 w 90"/>
                  <a:gd name="T1" fmla="*/ 26 h 74"/>
                  <a:gd name="T2" fmla="*/ 89 w 90"/>
                  <a:gd name="T3" fmla="*/ 41 h 74"/>
                  <a:gd name="T4" fmla="*/ 84 w 90"/>
                  <a:gd name="T5" fmla="*/ 56 h 74"/>
                  <a:gd name="T6" fmla="*/ 71 w 90"/>
                  <a:gd name="T7" fmla="*/ 65 h 74"/>
                  <a:gd name="T8" fmla="*/ 56 w 90"/>
                  <a:gd name="T9" fmla="*/ 73 h 74"/>
                  <a:gd name="T10" fmla="*/ 38 w 90"/>
                  <a:gd name="T11" fmla="*/ 71 h 74"/>
                  <a:gd name="T12" fmla="*/ 28 w 90"/>
                  <a:gd name="T13" fmla="*/ 65 h 74"/>
                  <a:gd name="T14" fmla="*/ 15 w 90"/>
                  <a:gd name="T15" fmla="*/ 59 h 74"/>
                  <a:gd name="T16" fmla="*/ 7 w 90"/>
                  <a:gd name="T17" fmla="*/ 53 h 74"/>
                  <a:gd name="T18" fmla="*/ 0 w 90"/>
                  <a:gd name="T19" fmla="*/ 41 h 74"/>
                  <a:gd name="T20" fmla="*/ 2 w 90"/>
                  <a:gd name="T21" fmla="*/ 33 h 74"/>
                  <a:gd name="T22" fmla="*/ 5 w 90"/>
                  <a:gd name="T23" fmla="*/ 20 h 74"/>
                  <a:gd name="T24" fmla="*/ 9 w 90"/>
                  <a:gd name="T25" fmla="*/ 13 h 74"/>
                  <a:gd name="T26" fmla="*/ 19 w 90"/>
                  <a:gd name="T27" fmla="*/ 4 h 74"/>
                  <a:gd name="T28" fmla="*/ 30 w 90"/>
                  <a:gd name="T29" fmla="*/ 2 h 74"/>
                  <a:gd name="T30" fmla="*/ 41 w 90"/>
                  <a:gd name="T31" fmla="*/ 0 h 74"/>
                  <a:gd name="T32" fmla="*/ 50 w 90"/>
                  <a:gd name="T33" fmla="*/ 4 h 74"/>
                  <a:gd name="T34" fmla="*/ 59 w 90"/>
                  <a:gd name="T35" fmla="*/ 6 h 74"/>
                  <a:gd name="T36" fmla="*/ 69 w 90"/>
                  <a:gd name="T37" fmla="*/ 13 h 74"/>
                  <a:gd name="T38" fmla="*/ 78 w 90"/>
                  <a:gd name="T39" fmla="*/ 17 h 74"/>
                  <a:gd name="T40" fmla="*/ 89 w 90"/>
                  <a:gd name="T41" fmla="*/ 26 h 74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90"/>
                  <a:gd name="T64" fmla="*/ 0 h 74"/>
                  <a:gd name="T65" fmla="*/ 90 w 90"/>
                  <a:gd name="T66" fmla="*/ 74 h 74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90" h="74">
                    <a:moveTo>
                      <a:pt x="89" y="26"/>
                    </a:moveTo>
                    <a:lnTo>
                      <a:pt x="89" y="41"/>
                    </a:lnTo>
                    <a:lnTo>
                      <a:pt x="84" y="56"/>
                    </a:lnTo>
                    <a:lnTo>
                      <a:pt x="71" y="65"/>
                    </a:lnTo>
                    <a:lnTo>
                      <a:pt x="56" y="73"/>
                    </a:lnTo>
                    <a:lnTo>
                      <a:pt x="38" y="71"/>
                    </a:lnTo>
                    <a:lnTo>
                      <a:pt x="28" y="65"/>
                    </a:lnTo>
                    <a:lnTo>
                      <a:pt x="15" y="59"/>
                    </a:lnTo>
                    <a:lnTo>
                      <a:pt x="7" y="53"/>
                    </a:lnTo>
                    <a:lnTo>
                      <a:pt x="0" y="41"/>
                    </a:lnTo>
                    <a:lnTo>
                      <a:pt x="2" y="33"/>
                    </a:lnTo>
                    <a:lnTo>
                      <a:pt x="5" y="20"/>
                    </a:lnTo>
                    <a:lnTo>
                      <a:pt x="9" y="13"/>
                    </a:lnTo>
                    <a:lnTo>
                      <a:pt x="19" y="4"/>
                    </a:lnTo>
                    <a:lnTo>
                      <a:pt x="30" y="2"/>
                    </a:lnTo>
                    <a:lnTo>
                      <a:pt x="41" y="0"/>
                    </a:lnTo>
                    <a:lnTo>
                      <a:pt x="50" y="4"/>
                    </a:lnTo>
                    <a:lnTo>
                      <a:pt x="59" y="6"/>
                    </a:lnTo>
                    <a:lnTo>
                      <a:pt x="69" y="13"/>
                    </a:lnTo>
                    <a:lnTo>
                      <a:pt x="78" y="17"/>
                    </a:lnTo>
                    <a:lnTo>
                      <a:pt x="89" y="26"/>
                    </a:lnTo>
                  </a:path>
                </a:pathLst>
              </a:custGeom>
              <a:solidFill>
                <a:srgbClr val="8F3D14"/>
              </a:solidFill>
              <a:ln w="9525" cap="rnd">
                <a:noFill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73" name="Freeform 100"/>
              <p:cNvSpPr>
                <a:spLocks/>
              </p:cNvSpPr>
              <p:nvPr/>
            </p:nvSpPr>
            <p:spPr bwMode="auto">
              <a:xfrm>
                <a:off x="2568" y="2898"/>
                <a:ext cx="247" cy="124"/>
              </a:xfrm>
              <a:custGeom>
                <a:avLst/>
                <a:gdLst>
                  <a:gd name="T0" fmla="*/ 246 w 247"/>
                  <a:gd name="T1" fmla="*/ 80 h 124"/>
                  <a:gd name="T2" fmla="*/ 246 w 247"/>
                  <a:gd name="T3" fmla="*/ 95 h 124"/>
                  <a:gd name="T4" fmla="*/ 242 w 247"/>
                  <a:gd name="T5" fmla="*/ 104 h 124"/>
                  <a:gd name="T6" fmla="*/ 230 w 247"/>
                  <a:gd name="T7" fmla="*/ 114 h 124"/>
                  <a:gd name="T8" fmla="*/ 220 w 247"/>
                  <a:gd name="T9" fmla="*/ 123 h 124"/>
                  <a:gd name="T10" fmla="*/ 204 w 247"/>
                  <a:gd name="T11" fmla="*/ 121 h 124"/>
                  <a:gd name="T12" fmla="*/ 190 w 247"/>
                  <a:gd name="T13" fmla="*/ 117 h 124"/>
                  <a:gd name="T14" fmla="*/ 172 w 247"/>
                  <a:gd name="T15" fmla="*/ 114 h 124"/>
                  <a:gd name="T16" fmla="*/ 162 w 247"/>
                  <a:gd name="T17" fmla="*/ 110 h 124"/>
                  <a:gd name="T18" fmla="*/ 146 w 247"/>
                  <a:gd name="T19" fmla="*/ 102 h 124"/>
                  <a:gd name="T20" fmla="*/ 134 w 247"/>
                  <a:gd name="T21" fmla="*/ 97 h 124"/>
                  <a:gd name="T22" fmla="*/ 120 w 247"/>
                  <a:gd name="T23" fmla="*/ 90 h 124"/>
                  <a:gd name="T24" fmla="*/ 108 w 247"/>
                  <a:gd name="T25" fmla="*/ 80 h 124"/>
                  <a:gd name="T26" fmla="*/ 92 w 247"/>
                  <a:gd name="T27" fmla="*/ 72 h 124"/>
                  <a:gd name="T28" fmla="*/ 80 w 247"/>
                  <a:gd name="T29" fmla="*/ 63 h 124"/>
                  <a:gd name="T30" fmla="*/ 64 w 247"/>
                  <a:gd name="T31" fmla="*/ 54 h 124"/>
                  <a:gd name="T32" fmla="*/ 54 w 247"/>
                  <a:gd name="T33" fmla="*/ 45 h 124"/>
                  <a:gd name="T34" fmla="*/ 38 w 247"/>
                  <a:gd name="T35" fmla="*/ 35 h 124"/>
                  <a:gd name="T36" fmla="*/ 26 w 247"/>
                  <a:gd name="T37" fmla="*/ 29 h 124"/>
                  <a:gd name="T38" fmla="*/ 10 w 247"/>
                  <a:gd name="T39" fmla="*/ 24 h 124"/>
                  <a:gd name="T40" fmla="*/ 0 w 247"/>
                  <a:gd name="T41" fmla="*/ 19 h 124"/>
                  <a:gd name="T42" fmla="*/ 0 w 247"/>
                  <a:gd name="T43" fmla="*/ 13 h 124"/>
                  <a:gd name="T44" fmla="*/ 7 w 247"/>
                  <a:gd name="T45" fmla="*/ 9 h 124"/>
                  <a:gd name="T46" fmla="*/ 19 w 247"/>
                  <a:gd name="T47" fmla="*/ 3 h 124"/>
                  <a:gd name="T48" fmla="*/ 38 w 247"/>
                  <a:gd name="T49" fmla="*/ 5 h 124"/>
                  <a:gd name="T50" fmla="*/ 47 w 247"/>
                  <a:gd name="T51" fmla="*/ 3 h 124"/>
                  <a:gd name="T52" fmla="*/ 58 w 247"/>
                  <a:gd name="T53" fmla="*/ 3 h 124"/>
                  <a:gd name="T54" fmla="*/ 66 w 247"/>
                  <a:gd name="T55" fmla="*/ 2 h 124"/>
                  <a:gd name="T56" fmla="*/ 75 w 247"/>
                  <a:gd name="T57" fmla="*/ 0 h 124"/>
                  <a:gd name="T58" fmla="*/ 86 w 247"/>
                  <a:gd name="T59" fmla="*/ 2 h 124"/>
                  <a:gd name="T60" fmla="*/ 97 w 247"/>
                  <a:gd name="T61" fmla="*/ 5 h 124"/>
                  <a:gd name="T62" fmla="*/ 110 w 247"/>
                  <a:gd name="T63" fmla="*/ 5 h 124"/>
                  <a:gd name="T64" fmla="*/ 125 w 247"/>
                  <a:gd name="T65" fmla="*/ 9 h 124"/>
                  <a:gd name="T66" fmla="*/ 136 w 247"/>
                  <a:gd name="T67" fmla="*/ 11 h 124"/>
                  <a:gd name="T68" fmla="*/ 148 w 247"/>
                  <a:gd name="T69" fmla="*/ 15 h 124"/>
                  <a:gd name="T70" fmla="*/ 160 w 247"/>
                  <a:gd name="T71" fmla="*/ 19 h 124"/>
                  <a:gd name="T72" fmla="*/ 172 w 247"/>
                  <a:gd name="T73" fmla="*/ 24 h 124"/>
                  <a:gd name="T74" fmla="*/ 183 w 247"/>
                  <a:gd name="T75" fmla="*/ 29 h 124"/>
                  <a:gd name="T76" fmla="*/ 195 w 247"/>
                  <a:gd name="T77" fmla="*/ 33 h 124"/>
                  <a:gd name="T78" fmla="*/ 207 w 247"/>
                  <a:gd name="T79" fmla="*/ 37 h 124"/>
                  <a:gd name="T80" fmla="*/ 218 w 247"/>
                  <a:gd name="T81" fmla="*/ 45 h 124"/>
                  <a:gd name="T82" fmla="*/ 224 w 247"/>
                  <a:gd name="T83" fmla="*/ 52 h 124"/>
                  <a:gd name="T84" fmla="*/ 233 w 247"/>
                  <a:gd name="T85" fmla="*/ 60 h 124"/>
                  <a:gd name="T86" fmla="*/ 239 w 247"/>
                  <a:gd name="T87" fmla="*/ 69 h 124"/>
                  <a:gd name="T88" fmla="*/ 246 w 247"/>
                  <a:gd name="T89" fmla="*/ 80 h 124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247"/>
                  <a:gd name="T136" fmla="*/ 0 h 124"/>
                  <a:gd name="T137" fmla="*/ 247 w 247"/>
                  <a:gd name="T138" fmla="*/ 124 h 124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247" h="124">
                    <a:moveTo>
                      <a:pt x="246" y="80"/>
                    </a:moveTo>
                    <a:lnTo>
                      <a:pt x="246" y="95"/>
                    </a:lnTo>
                    <a:lnTo>
                      <a:pt x="242" y="104"/>
                    </a:lnTo>
                    <a:lnTo>
                      <a:pt x="230" y="114"/>
                    </a:lnTo>
                    <a:lnTo>
                      <a:pt x="220" y="123"/>
                    </a:lnTo>
                    <a:lnTo>
                      <a:pt x="204" y="121"/>
                    </a:lnTo>
                    <a:lnTo>
                      <a:pt x="190" y="117"/>
                    </a:lnTo>
                    <a:lnTo>
                      <a:pt x="172" y="114"/>
                    </a:lnTo>
                    <a:lnTo>
                      <a:pt x="162" y="110"/>
                    </a:lnTo>
                    <a:lnTo>
                      <a:pt x="146" y="102"/>
                    </a:lnTo>
                    <a:lnTo>
                      <a:pt x="134" y="97"/>
                    </a:lnTo>
                    <a:lnTo>
                      <a:pt x="120" y="90"/>
                    </a:lnTo>
                    <a:lnTo>
                      <a:pt x="108" y="80"/>
                    </a:lnTo>
                    <a:lnTo>
                      <a:pt x="92" y="72"/>
                    </a:lnTo>
                    <a:lnTo>
                      <a:pt x="80" y="63"/>
                    </a:lnTo>
                    <a:lnTo>
                      <a:pt x="64" y="54"/>
                    </a:lnTo>
                    <a:lnTo>
                      <a:pt x="54" y="45"/>
                    </a:lnTo>
                    <a:lnTo>
                      <a:pt x="38" y="35"/>
                    </a:lnTo>
                    <a:lnTo>
                      <a:pt x="26" y="29"/>
                    </a:lnTo>
                    <a:lnTo>
                      <a:pt x="10" y="24"/>
                    </a:lnTo>
                    <a:lnTo>
                      <a:pt x="0" y="19"/>
                    </a:lnTo>
                    <a:lnTo>
                      <a:pt x="0" y="13"/>
                    </a:lnTo>
                    <a:lnTo>
                      <a:pt x="7" y="9"/>
                    </a:lnTo>
                    <a:lnTo>
                      <a:pt x="19" y="3"/>
                    </a:lnTo>
                    <a:lnTo>
                      <a:pt x="38" y="5"/>
                    </a:lnTo>
                    <a:lnTo>
                      <a:pt x="47" y="3"/>
                    </a:lnTo>
                    <a:lnTo>
                      <a:pt x="58" y="3"/>
                    </a:lnTo>
                    <a:lnTo>
                      <a:pt x="66" y="2"/>
                    </a:lnTo>
                    <a:lnTo>
                      <a:pt x="75" y="0"/>
                    </a:lnTo>
                    <a:lnTo>
                      <a:pt x="86" y="2"/>
                    </a:lnTo>
                    <a:lnTo>
                      <a:pt x="97" y="5"/>
                    </a:lnTo>
                    <a:lnTo>
                      <a:pt x="110" y="5"/>
                    </a:lnTo>
                    <a:lnTo>
                      <a:pt x="125" y="9"/>
                    </a:lnTo>
                    <a:lnTo>
                      <a:pt x="136" y="11"/>
                    </a:lnTo>
                    <a:lnTo>
                      <a:pt x="148" y="15"/>
                    </a:lnTo>
                    <a:lnTo>
                      <a:pt x="160" y="19"/>
                    </a:lnTo>
                    <a:lnTo>
                      <a:pt x="172" y="24"/>
                    </a:lnTo>
                    <a:lnTo>
                      <a:pt x="183" y="29"/>
                    </a:lnTo>
                    <a:lnTo>
                      <a:pt x="195" y="33"/>
                    </a:lnTo>
                    <a:lnTo>
                      <a:pt x="207" y="37"/>
                    </a:lnTo>
                    <a:lnTo>
                      <a:pt x="218" y="45"/>
                    </a:lnTo>
                    <a:lnTo>
                      <a:pt x="224" y="52"/>
                    </a:lnTo>
                    <a:lnTo>
                      <a:pt x="233" y="60"/>
                    </a:lnTo>
                    <a:lnTo>
                      <a:pt x="239" y="69"/>
                    </a:lnTo>
                    <a:lnTo>
                      <a:pt x="246" y="80"/>
                    </a:lnTo>
                  </a:path>
                </a:pathLst>
              </a:custGeom>
              <a:solidFill>
                <a:srgbClr val="8F3D14"/>
              </a:solidFill>
              <a:ln w="9525" cap="rnd">
                <a:noFill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74" name="Freeform 101"/>
              <p:cNvSpPr>
                <a:spLocks/>
              </p:cNvSpPr>
              <p:nvPr/>
            </p:nvSpPr>
            <p:spPr bwMode="auto">
              <a:xfrm>
                <a:off x="2913" y="2913"/>
                <a:ext cx="30" cy="31"/>
              </a:xfrm>
              <a:custGeom>
                <a:avLst/>
                <a:gdLst>
                  <a:gd name="T0" fmla="*/ 29 w 30"/>
                  <a:gd name="T1" fmla="*/ 28 h 31"/>
                  <a:gd name="T2" fmla="*/ 22 w 30"/>
                  <a:gd name="T3" fmla="*/ 30 h 31"/>
                  <a:gd name="T4" fmla="*/ 15 w 30"/>
                  <a:gd name="T5" fmla="*/ 30 h 31"/>
                  <a:gd name="T6" fmla="*/ 8 w 30"/>
                  <a:gd name="T7" fmla="*/ 20 h 31"/>
                  <a:gd name="T8" fmla="*/ 0 w 30"/>
                  <a:gd name="T9" fmla="*/ 15 h 31"/>
                  <a:gd name="T10" fmla="*/ 0 w 30"/>
                  <a:gd name="T11" fmla="*/ 8 h 31"/>
                  <a:gd name="T12" fmla="*/ 7 w 30"/>
                  <a:gd name="T13" fmla="*/ 0 h 31"/>
                  <a:gd name="T14" fmla="*/ 17 w 30"/>
                  <a:gd name="T15" fmla="*/ 0 h 31"/>
                  <a:gd name="T16" fmla="*/ 27 w 30"/>
                  <a:gd name="T17" fmla="*/ 6 h 31"/>
                  <a:gd name="T18" fmla="*/ 29 w 30"/>
                  <a:gd name="T19" fmla="*/ 15 h 31"/>
                  <a:gd name="T20" fmla="*/ 29 w 30"/>
                  <a:gd name="T21" fmla="*/ 28 h 3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0"/>
                  <a:gd name="T34" fmla="*/ 0 h 31"/>
                  <a:gd name="T35" fmla="*/ 30 w 30"/>
                  <a:gd name="T36" fmla="*/ 31 h 3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0" h="31">
                    <a:moveTo>
                      <a:pt x="29" y="28"/>
                    </a:moveTo>
                    <a:lnTo>
                      <a:pt x="22" y="30"/>
                    </a:lnTo>
                    <a:lnTo>
                      <a:pt x="15" y="30"/>
                    </a:lnTo>
                    <a:lnTo>
                      <a:pt x="8" y="20"/>
                    </a:lnTo>
                    <a:lnTo>
                      <a:pt x="0" y="15"/>
                    </a:lnTo>
                    <a:lnTo>
                      <a:pt x="0" y="8"/>
                    </a:lnTo>
                    <a:lnTo>
                      <a:pt x="7" y="0"/>
                    </a:lnTo>
                    <a:lnTo>
                      <a:pt x="17" y="0"/>
                    </a:lnTo>
                    <a:lnTo>
                      <a:pt x="27" y="6"/>
                    </a:lnTo>
                    <a:lnTo>
                      <a:pt x="29" y="15"/>
                    </a:lnTo>
                    <a:lnTo>
                      <a:pt x="29" y="28"/>
                    </a:lnTo>
                  </a:path>
                </a:pathLst>
              </a:custGeom>
              <a:solidFill>
                <a:srgbClr val="000066"/>
              </a:solidFill>
              <a:ln w="9525" cap="rnd">
                <a:noFill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75" name="Freeform 102"/>
              <p:cNvSpPr>
                <a:spLocks/>
              </p:cNvSpPr>
              <p:nvPr/>
            </p:nvSpPr>
            <p:spPr bwMode="auto">
              <a:xfrm>
                <a:off x="2913" y="2913"/>
                <a:ext cx="30" cy="31"/>
              </a:xfrm>
              <a:custGeom>
                <a:avLst/>
                <a:gdLst>
                  <a:gd name="T0" fmla="*/ 29 w 30"/>
                  <a:gd name="T1" fmla="*/ 28 h 31"/>
                  <a:gd name="T2" fmla="*/ 22 w 30"/>
                  <a:gd name="T3" fmla="*/ 30 h 31"/>
                  <a:gd name="T4" fmla="*/ 15 w 30"/>
                  <a:gd name="T5" fmla="*/ 30 h 31"/>
                  <a:gd name="T6" fmla="*/ 8 w 30"/>
                  <a:gd name="T7" fmla="*/ 20 h 31"/>
                  <a:gd name="T8" fmla="*/ 0 w 30"/>
                  <a:gd name="T9" fmla="*/ 15 h 31"/>
                  <a:gd name="T10" fmla="*/ 0 w 30"/>
                  <a:gd name="T11" fmla="*/ 8 h 31"/>
                  <a:gd name="T12" fmla="*/ 7 w 30"/>
                  <a:gd name="T13" fmla="*/ 0 h 31"/>
                  <a:gd name="T14" fmla="*/ 17 w 30"/>
                  <a:gd name="T15" fmla="*/ 0 h 31"/>
                  <a:gd name="T16" fmla="*/ 27 w 30"/>
                  <a:gd name="T17" fmla="*/ 6 h 31"/>
                  <a:gd name="T18" fmla="*/ 29 w 30"/>
                  <a:gd name="T19" fmla="*/ 15 h 31"/>
                  <a:gd name="T20" fmla="*/ 29 w 30"/>
                  <a:gd name="T21" fmla="*/ 28 h 3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0"/>
                  <a:gd name="T34" fmla="*/ 0 h 31"/>
                  <a:gd name="T35" fmla="*/ 30 w 30"/>
                  <a:gd name="T36" fmla="*/ 31 h 3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0" h="31">
                    <a:moveTo>
                      <a:pt x="29" y="28"/>
                    </a:moveTo>
                    <a:lnTo>
                      <a:pt x="22" y="30"/>
                    </a:lnTo>
                    <a:lnTo>
                      <a:pt x="15" y="30"/>
                    </a:lnTo>
                    <a:lnTo>
                      <a:pt x="8" y="20"/>
                    </a:lnTo>
                    <a:lnTo>
                      <a:pt x="0" y="15"/>
                    </a:lnTo>
                    <a:lnTo>
                      <a:pt x="0" y="8"/>
                    </a:lnTo>
                    <a:lnTo>
                      <a:pt x="7" y="0"/>
                    </a:lnTo>
                    <a:lnTo>
                      <a:pt x="17" y="0"/>
                    </a:lnTo>
                    <a:lnTo>
                      <a:pt x="27" y="6"/>
                    </a:lnTo>
                    <a:lnTo>
                      <a:pt x="29" y="15"/>
                    </a:lnTo>
                    <a:lnTo>
                      <a:pt x="29" y="28"/>
                    </a:lnTo>
                  </a:path>
                </a:pathLst>
              </a:custGeom>
              <a:noFill/>
              <a:ln w="12700" cap="rnd">
                <a:solidFill>
                  <a:srgbClr val="000066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76" name="Freeform 103"/>
              <p:cNvSpPr>
                <a:spLocks/>
              </p:cNvSpPr>
              <p:nvPr/>
            </p:nvSpPr>
            <p:spPr bwMode="auto">
              <a:xfrm>
                <a:off x="2643" y="2926"/>
                <a:ext cx="147" cy="76"/>
              </a:xfrm>
              <a:custGeom>
                <a:avLst/>
                <a:gdLst>
                  <a:gd name="T0" fmla="*/ 146 w 147"/>
                  <a:gd name="T1" fmla="*/ 56 h 76"/>
                  <a:gd name="T2" fmla="*/ 144 w 147"/>
                  <a:gd name="T3" fmla="*/ 67 h 76"/>
                  <a:gd name="T4" fmla="*/ 132 w 147"/>
                  <a:gd name="T5" fmla="*/ 75 h 76"/>
                  <a:gd name="T6" fmla="*/ 121 w 147"/>
                  <a:gd name="T7" fmla="*/ 73 h 76"/>
                  <a:gd name="T8" fmla="*/ 111 w 147"/>
                  <a:gd name="T9" fmla="*/ 69 h 76"/>
                  <a:gd name="T10" fmla="*/ 100 w 147"/>
                  <a:gd name="T11" fmla="*/ 66 h 76"/>
                  <a:gd name="T12" fmla="*/ 92 w 147"/>
                  <a:gd name="T13" fmla="*/ 64 h 76"/>
                  <a:gd name="T14" fmla="*/ 74 w 147"/>
                  <a:gd name="T15" fmla="*/ 53 h 76"/>
                  <a:gd name="T16" fmla="*/ 59 w 147"/>
                  <a:gd name="T17" fmla="*/ 47 h 76"/>
                  <a:gd name="T18" fmla="*/ 43 w 147"/>
                  <a:gd name="T19" fmla="*/ 36 h 76"/>
                  <a:gd name="T20" fmla="*/ 26 w 147"/>
                  <a:gd name="T21" fmla="*/ 24 h 76"/>
                  <a:gd name="T22" fmla="*/ 12 w 147"/>
                  <a:gd name="T23" fmla="*/ 14 h 76"/>
                  <a:gd name="T24" fmla="*/ 0 w 147"/>
                  <a:gd name="T25" fmla="*/ 2 h 76"/>
                  <a:gd name="T26" fmla="*/ 12 w 147"/>
                  <a:gd name="T27" fmla="*/ 0 h 76"/>
                  <a:gd name="T28" fmla="*/ 28 w 147"/>
                  <a:gd name="T29" fmla="*/ 2 h 76"/>
                  <a:gd name="T30" fmla="*/ 45 w 147"/>
                  <a:gd name="T31" fmla="*/ 2 h 76"/>
                  <a:gd name="T32" fmla="*/ 63 w 147"/>
                  <a:gd name="T33" fmla="*/ 6 h 76"/>
                  <a:gd name="T34" fmla="*/ 78 w 147"/>
                  <a:gd name="T35" fmla="*/ 10 h 76"/>
                  <a:gd name="T36" fmla="*/ 97 w 147"/>
                  <a:gd name="T37" fmla="*/ 16 h 76"/>
                  <a:gd name="T38" fmla="*/ 111 w 147"/>
                  <a:gd name="T39" fmla="*/ 24 h 76"/>
                  <a:gd name="T40" fmla="*/ 126 w 147"/>
                  <a:gd name="T41" fmla="*/ 36 h 76"/>
                  <a:gd name="T42" fmla="*/ 146 w 147"/>
                  <a:gd name="T43" fmla="*/ 56 h 7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147"/>
                  <a:gd name="T67" fmla="*/ 0 h 76"/>
                  <a:gd name="T68" fmla="*/ 147 w 147"/>
                  <a:gd name="T69" fmla="*/ 76 h 7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147" h="76">
                    <a:moveTo>
                      <a:pt x="146" y="56"/>
                    </a:moveTo>
                    <a:lnTo>
                      <a:pt x="144" y="67"/>
                    </a:lnTo>
                    <a:lnTo>
                      <a:pt x="132" y="75"/>
                    </a:lnTo>
                    <a:lnTo>
                      <a:pt x="121" y="73"/>
                    </a:lnTo>
                    <a:lnTo>
                      <a:pt x="111" y="69"/>
                    </a:lnTo>
                    <a:lnTo>
                      <a:pt x="100" y="66"/>
                    </a:lnTo>
                    <a:lnTo>
                      <a:pt x="92" y="64"/>
                    </a:lnTo>
                    <a:lnTo>
                      <a:pt x="74" y="53"/>
                    </a:lnTo>
                    <a:lnTo>
                      <a:pt x="59" y="47"/>
                    </a:lnTo>
                    <a:lnTo>
                      <a:pt x="43" y="36"/>
                    </a:lnTo>
                    <a:lnTo>
                      <a:pt x="26" y="24"/>
                    </a:lnTo>
                    <a:lnTo>
                      <a:pt x="12" y="14"/>
                    </a:lnTo>
                    <a:lnTo>
                      <a:pt x="0" y="2"/>
                    </a:lnTo>
                    <a:lnTo>
                      <a:pt x="12" y="0"/>
                    </a:lnTo>
                    <a:lnTo>
                      <a:pt x="28" y="2"/>
                    </a:lnTo>
                    <a:lnTo>
                      <a:pt x="45" y="2"/>
                    </a:lnTo>
                    <a:lnTo>
                      <a:pt x="63" y="6"/>
                    </a:lnTo>
                    <a:lnTo>
                      <a:pt x="78" y="10"/>
                    </a:lnTo>
                    <a:lnTo>
                      <a:pt x="97" y="16"/>
                    </a:lnTo>
                    <a:lnTo>
                      <a:pt x="111" y="24"/>
                    </a:lnTo>
                    <a:lnTo>
                      <a:pt x="126" y="36"/>
                    </a:lnTo>
                    <a:lnTo>
                      <a:pt x="146" y="56"/>
                    </a:lnTo>
                  </a:path>
                </a:pathLst>
              </a:custGeom>
              <a:solidFill>
                <a:srgbClr val="000066"/>
              </a:solidFill>
              <a:ln w="9525" cap="rnd">
                <a:noFill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77" name="Freeform 104"/>
              <p:cNvSpPr>
                <a:spLocks/>
              </p:cNvSpPr>
              <p:nvPr/>
            </p:nvSpPr>
            <p:spPr bwMode="auto">
              <a:xfrm>
                <a:off x="2643" y="2926"/>
                <a:ext cx="147" cy="76"/>
              </a:xfrm>
              <a:custGeom>
                <a:avLst/>
                <a:gdLst>
                  <a:gd name="T0" fmla="*/ 146 w 147"/>
                  <a:gd name="T1" fmla="*/ 56 h 76"/>
                  <a:gd name="T2" fmla="*/ 144 w 147"/>
                  <a:gd name="T3" fmla="*/ 67 h 76"/>
                  <a:gd name="T4" fmla="*/ 132 w 147"/>
                  <a:gd name="T5" fmla="*/ 75 h 76"/>
                  <a:gd name="T6" fmla="*/ 121 w 147"/>
                  <a:gd name="T7" fmla="*/ 73 h 76"/>
                  <a:gd name="T8" fmla="*/ 111 w 147"/>
                  <a:gd name="T9" fmla="*/ 69 h 76"/>
                  <a:gd name="T10" fmla="*/ 100 w 147"/>
                  <a:gd name="T11" fmla="*/ 66 h 76"/>
                  <a:gd name="T12" fmla="*/ 92 w 147"/>
                  <a:gd name="T13" fmla="*/ 64 h 76"/>
                  <a:gd name="T14" fmla="*/ 74 w 147"/>
                  <a:gd name="T15" fmla="*/ 53 h 76"/>
                  <a:gd name="T16" fmla="*/ 59 w 147"/>
                  <a:gd name="T17" fmla="*/ 47 h 76"/>
                  <a:gd name="T18" fmla="*/ 43 w 147"/>
                  <a:gd name="T19" fmla="*/ 36 h 76"/>
                  <a:gd name="T20" fmla="*/ 26 w 147"/>
                  <a:gd name="T21" fmla="*/ 24 h 76"/>
                  <a:gd name="T22" fmla="*/ 12 w 147"/>
                  <a:gd name="T23" fmla="*/ 14 h 76"/>
                  <a:gd name="T24" fmla="*/ 0 w 147"/>
                  <a:gd name="T25" fmla="*/ 2 h 76"/>
                  <a:gd name="T26" fmla="*/ 12 w 147"/>
                  <a:gd name="T27" fmla="*/ 0 h 76"/>
                  <a:gd name="T28" fmla="*/ 28 w 147"/>
                  <a:gd name="T29" fmla="*/ 2 h 76"/>
                  <a:gd name="T30" fmla="*/ 45 w 147"/>
                  <a:gd name="T31" fmla="*/ 2 h 76"/>
                  <a:gd name="T32" fmla="*/ 63 w 147"/>
                  <a:gd name="T33" fmla="*/ 6 h 76"/>
                  <a:gd name="T34" fmla="*/ 78 w 147"/>
                  <a:gd name="T35" fmla="*/ 10 h 76"/>
                  <a:gd name="T36" fmla="*/ 97 w 147"/>
                  <a:gd name="T37" fmla="*/ 16 h 76"/>
                  <a:gd name="T38" fmla="*/ 111 w 147"/>
                  <a:gd name="T39" fmla="*/ 24 h 76"/>
                  <a:gd name="T40" fmla="*/ 126 w 147"/>
                  <a:gd name="T41" fmla="*/ 36 h 76"/>
                  <a:gd name="T42" fmla="*/ 146 w 147"/>
                  <a:gd name="T43" fmla="*/ 56 h 7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147"/>
                  <a:gd name="T67" fmla="*/ 0 h 76"/>
                  <a:gd name="T68" fmla="*/ 147 w 147"/>
                  <a:gd name="T69" fmla="*/ 76 h 7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147" h="76">
                    <a:moveTo>
                      <a:pt x="146" y="56"/>
                    </a:moveTo>
                    <a:lnTo>
                      <a:pt x="144" y="67"/>
                    </a:lnTo>
                    <a:lnTo>
                      <a:pt x="132" y="75"/>
                    </a:lnTo>
                    <a:lnTo>
                      <a:pt x="121" y="73"/>
                    </a:lnTo>
                    <a:lnTo>
                      <a:pt x="111" y="69"/>
                    </a:lnTo>
                    <a:lnTo>
                      <a:pt x="100" y="66"/>
                    </a:lnTo>
                    <a:lnTo>
                      <a:pt x="92" y="64"/>
                    </a:lnTo>
                    <a:lnTo>
                      <a:pt x="74" y="53"/>
                    </a:lnTo>
                    <a:lnTo>
                      <a:pt x="59" y="47"/>
                    </a:lnTo>
                    <a:lnTo>
                      <a:pt x="43" y="36"/>
                    </a:lnTo>
                    <a:lnTo>
                      <a:pt x="26" y="24"/>
                    </a:lnTo>
                    <a:lnTo>
                      <a:pt x="12" y="14"/>
                    </a:lnTo>
                    <a:lnTo>
                      <a:pt x="0" y="2"/>
                    </a:lnTo>
                    <a:lnTo>
                      <a:pt x="12" y="0"/>
                    </a:lnTo>
                    <a:lnTo>
                      <a:pt x="28" y="2"/>
                    </a:lnTo>
                    <a:lnTo>
                      <a:pt x="45" y="2"/>
                    </a:lnTo>
                    <a:lnTo>
                      <a:pt x="63" y="6"/>
                    </a:lnTo>
                    <a:lnTo>
                      <a:pt x="78" y="10"/>
                    </a:lnTo>
                    <a:lnTo>
                      <a:pt x="97" y="16"/>
                    </a:lnTo>
                    <a:lnTo>
                      <a:pt x="111" y="24"/>
                    </a:lnTo>
                    <a:lnTo>
                      <a:pt x="126" y="36"/>
                    </a:lnTo>
                    <a:lnTo>
                      <a:pt x="146" y="56"/>
                    </a:lnTo>
                  </a:path>
                </a:pathLst>
              </a:custGeom>
              <a:noFill/>
              <a:ln w="12700" cap="rnd">
                <a:solidFill>
                  <a:srgbClr val="000066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78" name="Freeform 105"/>
              <p:cNvSpPr>
                <a:spLocks/>
              </p:cNvSpPr>
              <p:nvPr/>
            </p:nvSpPr>
            <p:spPr bwMode="auto">
              <a:xfrm>
                <a:off x="2975" y="2970"/>
                <a:ext cx="116" cy="82"/>
              </a:xfrm>
              <a:custGeom>
                <a:avLst/>
                <a:gdLst>
                  <a:gd name="T0" fmla="*/ 115 w 116"/>
                  <a:gd name="T1" fmla="*/ 28 h 82"/>
                  <a:gd name="T2" fmla="*/ 108 w 116"/>
                  <a:gd name="T3" fmla="*/ 32 h 82"/>
                  <a:gd name="T4" fmla="*/ 106 w 116"/>
                  <a:gd name="T5" fmla="*/ 42 h 82"/>
                  <a:gd name="T6" fmla="*/ 105 w 116"/>
                  <a:gd name="T7" fmla="*/ 51 h 82"/>
                  <a:gd name="T8" fmla="*/ 103 w 116"/>
                  <a:gd name="T9" fmla="*/ 59 h 82"/>
                  <a:gd name="T10" fmla="*/ 96 w 116"/>
                  <a:gd name="T11" fmla="*/ 66 h 82"/>
                  <a:gd name="T12" fmla="*/ 91 w 116"/>
                  <a:gd name="T13" fmla="*/ 73 h 82"/>
                  <a:gd name="T14" fmla="*/ 82 w 116"/>
                  <a:gd name="T15" fmla="*/ 75 h 82"/>
                  <a:gd name="T16" fmla="*/ 74 w 116"/>
                  <a:gd name="T17" fmla="*/ 81 h 82"/>
                  <a:gd name="T18" fmla="*/ 63 w 116"/>
                  <a:gd name="T19" fmla="*/ 79 h 82"/>
                  <a:gd name="T20" fmla="*/ 54 w 116"/>
                  <a:gd name="T21" fmla="*/ 77 h 82"/>
                  <a:gd name="T22" fmla="*/ 44 w 116"/>
                  <a:gd name="T23" fmla="*/ 73 h 82"/>
                  <a:gd name="T24" fmla="*/ 37 w 116"/>
                  <a:gd name="T25" fmla="*/ 71 h 82"/>
                  <a:gd name="T26" fmla="*/ 20 w 116"/>
                  <a:gd name="T27" fmla="*/ 64 h 82"/>
                  <a:gd name="T28" fmla="*/ 2 w 116"/>
                  <a:gd name="T29" fmla="*/ 57 h 82"/>
                  <a:gd name="T30" fmla="*/ 0 w 116"/>
                  <a:gd name="T31" fmla="*/ 49 h 82"/>
                  <a:gd name="T32" fmla="*/ 0 w 116"/>
                  <a:gd name="T33" fmla="*/ 42 h 82"/>
                  <a:gd name="T34" fmla="*/ 2 w 116"/>
                  <a:gd name="T35" fmla="*/ 32 h 82"/>
                  <a:gd name="T36" fmla="*/ 7 w 116"/>
                  <a:gd name="T37" fmla="*/ 26 h 82"/>
                  <a:gd name="T38" fmla="*/ 20 w 116"/>
                  <a:gd name="T39" fmla="*/ 14 h 82"/>
                  <a:gd name="T40" fmla="*/ 35 w 116"/>
                  <a:gd name="T41" fmla="*/ 6 h 82"/>
                  <a:gd name="T42" fmla="*/ 46 w 116"/>
                  <a:gd name="T43" fmla="*/ 2 h 82"/>
                  <a:gd name="T44" fmla="*/ 56 w 116"/>
                  <a:gd name="T45" fmla="*/ 2 h 82"/>
                  <a:gd name="T46" fmla="*/ 68 w 116"/>
                  <a:gd name="T47" fmla="*/ 0 h 82"/>
                  <a:gd name="T48" fmla="*/ 80 w 116"/>
                  <a:gd name="T49" fmla="*/ 4 h 82"/>
                  <a:gd name="T50" fmla="*/ 89 w 116"/>
                  <a:gd name="T51" fmla="*/ 6 h 82"/>
                  <a:gd name="T52" fmla="*/ 100 w 116"/>
                  <a:gd name="T53" fmla="*/ 12 h 82"/>
                  <a:gd name="T54" fmla="*/ 108 w 116"/>
                  <a:gd name="T55" fmla="*/ 20 h 82"/>
                  <a:gd name="T56" fmla="*/ 115 w 116"/>
                  <a:gd name="T57" fmla="*/ 28 h 82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116"/>
                  <a:gd name="T88" fmla="*/ 0 h 82"/>
                  <a:gd name="T89" fmla="*/ 116 w 116"/>
                  <a:gd name="T90" fmla="*/ 82 h 82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116" h="82">
                    <a:moveTo>
                      <a:pt x="115" y="28"/>
                    </a:moveTo>
                    <a:lnTo>
                      <a:pt x="108" y="32"/>
                    </a:lnTo>
                    <a:lnTo>
                      <a:pt x="106" y="42"/>
                    </a:lnTo>
                    <a:lnTo>
                      <a:pt x="105" y="51"/>
                    </a:lnTo>
                    <a:lnTo>
                      <a:pt x="103" y="59"/>
                    </a:lnTo>
                    <a:lnTo>
                      <a:pt x="96" y="66"/>
                    </a:lnTo>
                    <a:lnTo>
                      <a:pt x="91" y="73"/>
                    </a:lnTo>
                    <a:lnTo>
                      <a:pt x="82" y="75"/>
                    </a:lnTo>
                    <a:lnTo>
                      <a:pt x="74" y="81"/>
                    </a:lnTo>
                    <a:lnTo>
                      <a:pt x="63" y="79"/>
                    </a:lnTo>
                    <a:lnTo>
                      <a:pt x="54" y="77"/>
                    </a:lnTo>
                    <a:lnTo>
                      <a:pt x="44" y="73"/>
                    </a:lnTo>
                    <a:lnTo>
                      <a:pt x="37" y="71"/>
                    </a:lnTo>
                    <a:lnTo>
                      <a:pt x="20" y="64"/>
                    </a:lnTo>
                    <a:lnTo>
                      <a:pt x="2" y="57"/>
                    </a:lnTo>
                    <a:lnTo>
                      <a:pt x="0" y="49"/>
                    </a:lnTo>
                    <a:lnTo>
                      <a:pt x="0" y="42"/>
                    </a:lnTo>
                    <a:lnTo>
                      <a:pt x="2" y="32"/>
                    </a:lnTo>
                    <a:lnTo>
                      <a:pt x="7" y="26"/>
                    </a:lnTo>
                    <a:lnTo>
                      <a:pt x="20" y="14"/>
                    </a:lnTo>
                    <a:lnTo>
                      <a:pt x="35" y="6"/>
                    </a:lnTo>
                    <a:lnTo>
                      <a:pt x="46" y="2"/>
                    </a:lnTo>
                    <a:lnTo>
                      <a:pt x="56" y="2"/>
                    </a:lnTo>
                    <a:lnTo>
                      <a:pt x="68" y="0"/>
                    </a:lnTo>
                    <a:lnTo>
                      <a:pt x="80" y="4"/>
                    </a:lnTo>
                    <a:lnTo>
                      <a:pt x="89" y="6"/>
                    </a:lnTo>
                    <a:lnTo>
                      <a:pt x="100" y="12"/>
                    </a:lnTo>
                    <a:lnTo>
                      <a:pt x="108" y="20"/>
                    </a:lnTo>
                    <a:lnTo>
                      <a:pt x="115" y="28"/>
                    </a:lnTo>
                  </a:path>
                </a:pathLst>
              </a:custGeom>
              <a:solidFill>
                <a:srgbClr val="8F3D14"/>
              </a:solidFill>
              <a:ln w="9525" cap="rnd">
                <a:noFill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79" name="Freeform 106"/>
              <p:cNvSpPr>
                <a:spLocks/>
              </p:cNvSpPr>
              <p:nvPr/>
            </p:nvSpPr>
            <p:spPr bwMode="auto">
              <a:xfrm>
                <a:off x="2841" y="2978"/>
                <a:ext cx="116" cy="80"/>
              </a:xfrm>
              <a:custGeom>
                <a:avLst/>
                <a:gdLst>
                  <a:gd name="T0" fmla="*/ 115 w 116"/>
                  <a:gd name="T1" fmla="*/ 39 h 80"/>
                  <a:gd name="T2" fmla="*/ 115 w 116"/>
                  <a:gd name="T3" fmla="*/ 49 h 80"/>
                  <a:gd name="T4" fmla="*/ 110 w 116"/>
                  <a:gd name="T5" fmla="*/ 61 h 80"/>
                  <a:gd name="T6" fmla="*/ 103 w 116"/>
                  <a:gd name="T7" fmla="*/ 69 h 80"/>
                  <a:gd name="T8" fmla="*/ 91 w 116"/>
                  <a:gd name="T9" fmla="*/ 75 h 80"/>
                  <a:gd name="T10" fmla="*/ 80 w 116"/>
                  <a:gd name="T11" fmla="*/ 75 h 80"/>
                  <a:gd name="T12" fmla="*/ 70 w 116"/>
                  <a:gd name="T13" fmla="*/ 77 h 80"/>
                  <a:gd name="T14" fmla="*/ 59 w 116"/>
                  <a:gd name="T15" fmla="*/ 77 h 80"/>
                  <a:gd name="T16" fmla="*/ 48 w 116"/>
                  <a:gd name="T17" fmla="*/ 79 h 80"/>
                  <a:gd name="T18" fmla="*/ 37 w 116"/>
                  <a:gd name="T19" fmla="*/ 77 h 80"/>
                  <a:gd name="T20" fmla="*/ 28 w 116"/>
                  <a:gd name="T21" fmla="*/ 75 h 80"/>
                  <a:gd name="T22" fmla="*/ 18 w 116"/>
                  <a:gd name="T23" fmla="*/ 71 h 80"/>
                  <a:gd name="T24" fmla="*/ 9 w 116"/>
                  <a:gd name="T25" fmla="*/ 65 h 80"/>
                  <a:gd name="T26" fmla="*/ 5 w 116"/>
                  <a:gd name="T27" fmla="*/ 57 h 80"/>
                  <a:gd name="T28" fmla="*/ 0 w 116"/>
                  <a:gd name="T29" fmla="*/ 47 h 80"/>
                  <a:gd name="T30" fmla="*/ 0 w 116"/>
                  <a:gd name="T31" fmla="*/ 36 h 80"/>
                  <a:gd name="T32" fmla="*/ 7 w 116"/>
                  <a:gd name="T33" fmla="*/ 26 h 80"/>
                  <a:gd name="T34" fmla="*/ 18 w 116"/>
                  <a:gd name="T35" fmla="*/ 17 h 80"/>
                  <a:gd name="T36" fmla="*/ 33 w 116"/>
                  <a:gd name="T37" fmla="*/ 12 h 80"/>
                  <a:gd name="T38" fmla="*/ 48 w 116"/>
                  <a:gd name="T39" fmla="*/ 8 h 80"/>
                  <a:gd name="T40" fmla="*/ 61 w 116"/>
                  <a:gd name="T41" fmla="*/ 0 h 80"/>
                  <a:gd name="T42" fmla="*/ 72 w 116"/>
                  <a:gd name="T43" fmla="*/ 0 h 80"/>
                  <a:gd name="T44" fmla="*/ 80 w 116"/>
                  <a:gd name="T45" fmla="*/ 2 h 80"/>
                  <a:gd name="T46" fmla="*/ 87 w 116"/>
                  <a:gd name="T47" fmla="*/ 6 h 80"/>
                  <a:gd name="T48" fmla="*/ 96 w 116"/>
                  <a:gd name="T49" fmla="*/ 12 h 80"/>
                  <a:gd name="T50" fmla="*/ 106 w 116"/>
                  <a:gd name="T51" fmla="*/ 24 h 80"/>
                  <a:gd name="T52" fmla="*/ 115 w 116"/>
                  <a:gd name="T53" fmla="*/ 39 h 8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16"/>
                  <a:gd name="T82" fmla="*/ 0 h 80"/>
                  <a:gd name="T83" fmla="*/ 116 w 116"/>
                  <a:gd name="T84" fmla="*/ 80 h 80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16" h="80">
                    <a:moveTo>
                      <a:pt x="115" y="39"/>
                    </a:moveTo>
                    <a:lnTo>
                      <a:pt x="115" y="49"/>
                    </a:lnTo>
                    <a:lnTo>
                      <a:pt x="110" y="61"/>
                    </a:lnTo>
                    <a:lnTo>
                      <a:pt x="103" y="69"/>
                    </a:lnTo>
                    <a:lnTo>
                      <a:pt x="91" y="75"/>
                    </a:lnTo>
                    <a:lnTo>
                      <a:pt x="80" y="75"/>
                    </a:lnTo>
                    <a:lnTo>
                      <a:pt x="70" y="77"/>
                    </a:lnTo>
                    <a:lnTo>
                      <a:pt x="59" y="77"/>
                    </a:lnTo>
                    <a:lnTo>
                      <a:pt x="48" y="79"/>
                    </a:lnTo>
                    <a:lnTo>
                      <a:pt x="37" y="77"/>
                    </a:lnTo>
                    <a:lnTo>
                      <a:pt x="28" y="75"/>
                    </a:lnTo>
                    <a:lnTo>
                      <a:pt x="18" y="71"/>
                    </a:lnTo>
                    <a:lnTo>
                      <a:pt x="9" y="65"/>
                    </a:lnTo>
                    <a:lnTo>
                      <a:pt x="5" y="57"/>
                    </a:lnTo>
                    <a:lnTo>
                      <a:pt x="0" y="47"/>
                    </a:lnTo>
                    <a:lnTo>
                      <a:pt x="0" y="36"/>
                    </a:lnTo>
                    <a:lnTo>
                      <a:pt x="7" y="26"/>
                    </a:lnTo>
                    <a:lnTo>
                      <a:pt x="18" y="17"/>
                    </a:lnTo>
                    <a:lnTo>
                      <a:pt x="33" y="12"/>
                    </a:lnTo>
                    <a:lnTo>
                      <a:pt x="48" y="8"/>
                    </a:lnTo>
                    <a:lnTo>
                      <a:pt x="61" y="0"/>
                    </a:lnTo>
                    <a:lnTo>
                      <a:pt x="72" y="0"/>
                    </a:lnTo>
                    <a:lnTo>
                      <a:pt x="80" y="2"/>
                    </a:lnTo>
                    <a:lnTo>
                      <a:pt x="87" y="6"/>
                    </a:lnTo>
                    <a:lnTo>
                      <a:pt x="96" y="12"/>
                    </a:lnTo>
                    <a:lnTo>
                      <a:pt x="106" y="24"/>
                    </a:lnTo>
                    <a:lnTo>
                      <a:pt x="115" y="39"/>
                    </a:lnTo>
                  </a:path>
                </a:pathLst>
              </a:custGeom>
              <a:solidFill>
                <a:srgbClr val="8F3D14"/>
              </a:solidFill>
              <a:ln w="9525" cap="rnd">
                <a:noFill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80" name="Freeform 107"/>
              <p:cNvSpPr>
                <a:spLocks/>
              </p:cNvSpPr>
              <p:nvPr/>
            </p:nvSpPr>
            <p:spPr bwMode="auto">
              <a:xfrm>
                <a:off x="3008" y="2993"/>
                <a:ext cx="53" cy="35"/>
              </a:xfrm>
              <a:custGeom>
                <a:avLst/>
                <a:gdLst>
                  <a:gd name="T0" fmla="*/ 52 w 53"/>
                  <a:gd name="T1" fmla="*/ 6 h 35"/>
                  <a:gd name="T2" fmla="*/ 47 w 53"/>
                  <a:gd name="T3" fmla="*/ 16 h 35"/>
                  <a:gd name="T4" fmla="*/ 44 w 53"/>
                  <a:gd name="T5" fmla="*/ 26 h 35"/>
                  <a:gd name="T6" fmla="*/ 35 w 53"/>
                  <a:gd name="T7" fmla="*/ 32 h 35"/>
                  <a:gd name="T8" fmla="*/ 24 w 53"/>
                  <a:gd name="T9" fmla="*/ 34 h 35"/>
                  <a:gd name="T10" fmla="*/ 18 w 53"/>
                  <a:gd name="T11" fmla="*/ 28 h 35"/>
                  <a:gd name="T12" fmla="*/ 9 w 53"/>
                  <a:gd name="T13" fmla="*/ 24 h 35"/>
                  <a:gd name="T14" fmla="*/ 0 w 53"/>
                  <a:gd name="T15" fmla="*/ 19 h 35"/>
                  <a:gd name="T16" fmla="*/ 0 w 53"/>
                  <a:gd name="T17" fmla="*/ 12 h 35"/>
                  <a:gd name="T18" fmla="*/ 9 w 53"/>
                  <a:gd name="T19" fmla="*/ 4 h 35"/>
                  <a:gd name="T20" fmla="*/ 24 w 53"/>
                  <a:gd name="T21" fmla="*/ 0 h 35"/>
                  <a:gd name="T22" fmla="*/ 37 w 53"/>
                  <a:gd name="T23" fmla="*/ 0 h 35"/>
                  <a:gd name="T24" fmla="*/ 52 w 53"/>
                  <a:gd name="T25" fmla="*/ 6 h 3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3"/>
                  <a:gd name="T40" fmla="*/ 0 h 35"/>
                  <a:gd name="T41" fmla="*/ 53 w 53"/>
                  <a:gd name="T42" fmla="*/ 35 h 35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3" h="35">
                    <a:moveTo>
                      <a:pt x="52" y="6"/>
                    </a:moveTo>
                    <a:lnTo>
                      <a:pt x="47" y="16"/>
                    </a:lnTo>
                    <a:lnTo>
                      <a:pt x="44" y="26"/>
                    </a:lnTo>
                    <a:lnTo>
                      <a:pt x="35" y="32"/>
                    </a:lnTo>
                    <a:lnTo>
                      <a:pt x="24" y="34"/>
                    </a:lnTo>
                    <a:lnTo>
                      <a:pt x="18" y="28"/>
                    </a:lnTo>
                    <a:lnTo>
                      <a:pt x="9" y="24"/>
                    </a:lnTo>
                    <a:lnTo>
                      <a:pt x="0" y="19"/>
                    </a:lnTo>
                    <a:lnTo>
                      <a:pt x="0" y="12"/>
                    </a:lnTo>
                    <a:lnTo>
                      <a:pt x="9" y="4"/>
                    </a:lnTo>
                    <a:lnTo>
                      <a:pt x="24" y="0"/>
                    </a:lnTo>
                    <a:lnTo>
                      <a:pt x="37" y="0"/>
                    </a:lnTo>
                    <a:lnTo>
                      <a:pt x="52" y="6"/>
                    </a:lnTo>
                  </a:path>
                </a:pathLst>
              </a:custGeom>
              <a:solidFill>
                <a:srgbClr val="000066"/>
              </a:solidFill>
              <a:ln w="9525" cap="rnd">
                <a:noFill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81" name="Freeform 108"/>
              <p:cNvSpPr>
                <a:spLocks/>
              </p:cNvSpPr>
              <p:nvPr/>
            </p:nvSpPr>
            <p:spPr bwMode="auto">
              <a:xfrm>
                <a:off x="3008" y="2993"/>
                <a:ext cx="53" cy="35"/>
              </a:xfrm>
              <a:custGeom>
                <a:avLst/>
                <a:gdLst>
                  <a:gd name="T0" fmla="*/ 52 w 53"/>
                  <a:gd name="T1" fmla="*/ 6 h 35"/>
                  <a:gd name="T2" fmla="*/ 47 w 53"/>
                  <a:gd name="T3" fmla="*/ 16 h 35"/>
                  <a:gd name="T4" fmla="*/ 44 w 53"/>
                  <a:gd name="T5" fmla="*/ 26 h 35"/>
                  <a:gd name="T6" fmla="*/ 35 w 53"/>
                  <a:gd name="T7" fmla="*/ 32 h 35"/>
                  <a:gd name="T8" fmla="*/ 24 w 53"/>
                  <a:gd name="T9" fmla="*/ 34 h 35"/>
                  <a:gd name="T10" fmla="*/ 18 w 53"/>
                  <a:gd name="T11" fmla="*/ 28 h 35"/>
                  <a:gd name="T12" fmla="*/ 9 w 53"/>
                  <a:gd name="T13" fmla="*/ 24 h 35"/>
                  <a:gd name="T14" fmla="*/ 0 w 53"/>
                  <a:gd name="T15" fmla="*/ 19 h 35"/>
                  <a:gd name="T16" fmla="*/ 0 w 53"/>
                  <a:gd name="T17" fmla="*/ 12 h 35"/>
                  <a:gd name="T18" fmla="*/ 9 w 53"/>
                  <a:gd name="T19" fmla="*/ 4 h 35"/>
                  <a:gd name="T20" fmla="*/ 24 w 53"/>
                  <a:gd name="T21" fmla="*/ 0 h 35"/>
                  <a:gd name="T22" fmla="*/ 37 w 53"/>
                  <a:gd name="T23" fmla="*/ 0 h 35"/>
                  <a:gd name="T24" fmla="*/ 52 w 53"/>
                  <a:gd name="T25" fmla="*/ 6 h 3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3"/>
                  <a:gd name="T40" fmla="*/ 0 h 35"/>
                  <a:gd name="T41" fmla="*/ 53 w 53"/>
                  <a:gd name="T42" fmla="*/ 35 h 35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3" h="35">
                    <a:moveTo>
                      <a:pt x="52" y="6"/>
                    </a:moveTo>
                    <a:lnTo>
                      <a:pt x="47" y="16"/>
                    </a:lnTo>
                    <a:lnTo>
                      <a:pt x="44" y="26"/>
                    </a:lnTo>
                    <a:lnTo>
                      <a:pt x="35" y="32"/>
                    </a:lnTo>
                    <a:lnTo>
                      <a:pt x="24" y="34"/>
                    </a:lnTo>
                    <a:lnTo>
                      <a:pt x="18" y="28"/>
                    </a:lnTo>
                    <a:lnTo>
                      <a:pt x="9" y="24"/>
                    </a:lnTo>
                    <a:lnTo>
                      <a:pt x="0" y="19"/>
                    </a:lnTo>
                    <a:lnTo>
                      <a:pt x="0" y="12"/>
                    </a:lnTo>
                    <a:lnTo>
                      <a:pt x="9" y="4"/>
                    </a:lnTo>
                    <a:lnTo>
                      <a:pt x="24" y="0"/>
                    </a:lnTo>
                    <a:lnTo>
                      <a:pt x="37" y="0"/>
                    </a:lnTo>
                    <a:lnTo>
                      <a:pt x="52" y="6"/>
                    </a:lnTo>
                  </a:path>
                </a:pathLst>
              </a:custGeom>
              <a:noFill/>
              <a:ln w="12700" cap="rnd">
                <a:solidFill>
                  <a:srgbClr val="000066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82" name="Freeform 109"/>
              <p:cNvSpPr>
                <a:spLocks/>
              </p:cNvSpPr>
              <p:nvPr/>
            </p:nvSpPr>
            <p:spPr bwMode="auto">
              <a:xfrm>
                <a:off x="1979" y="2999"/>
                <a:ext cx="748" cy="344"/>
              </a:xfrm>
              <a:custGeom>
                <a:avLst/>
                <a:gdLst>
                  <a:gd name="T0" fmla="*/ 47 w 748"/>
                  <a:gd name="T1" fmla="*/ 41 h 344"/>
                  <a:gd name="T2" fmla="*/ 75 w 748"/>
                  <a:gd name="T3" fmla="*/ 63 h 344"/>
                  <a:gd name="T4" fmla="*/ 103 w 748"/>
                  <a:gd name="T5" fmla="*/ 83 h 344"/>
                  <a:gd name="T6" fmla="*/ 138 w 748"/>
                  <a:gd name="T7" fmla="*/ 95 h 344"/>
                  <a:gd name="T8" fmla="*/ 171 w 748"/>
                  <a:gd name="T9" fmla="*/ 107 h 344"/>
                  <a:gd name="T10" fmla="*/ 207 w 748"/>
                  <a:gd name="T11" fmla="*/ 114 h 344"/>
                  <a:gd name="T12" fmla="*/ 242 w 748"/>
                  <a:gd name="T13" fmla="*/ 121 h 344"/>
                  <a:gd name="T14" fmla="*/ 270 w 748"/>
                  <a:gd name="T15" fmla="*/ 125 h 344"/>
                  <a:gd name="T16" fmla="*/ 289 w 748"/>
                  <a:gd name="T17" fmla="*/ 129 h 344"/>
                  <a:gd name="T18" fmla="*/ 313 w 748"/>
                  <a:gd name="T19" fmla="*/ 132 h 344"/>
                  <a:gd name="T20" fmla="*/ 339 w 748"/>
                  <a:gd name="T21" fmla="*/ 136 h 344"/>
                  <a:gd name="T22" fmla="*/ 364 w 748"/>
                  <a:gd name="T23" fmla="*/ 136 h 344"/>
                  <a:gd name="T24" fmla="*/ 390 w 748"/>
                  <a:gd name="T25" fmla="*/ 136 h 344"/>
                  <a:gd name="T26" fmla="*/ 421 w 748"/>
                  <a:gd name="T27" fmla="*/ 138 h 344"/>
                  <a:gd name="T28" fmla="*/ 451 w 748"/>
                  <a:gd name="T29" fmla="*/ 142 h 344"/>
                  <a:gd name="T30" fmla="*/ 484 w 748"/>
                  <a:gd name="T31" fmla="*/ 148 h 344"/>
                  <a:gd name="T32" fmla="*/ 516 w 748"/>
                  <a:gd name="T33" fmla="*/ 152 h 344"/>
                  <a:gd name="T34" fmla="*/ 544 w 748"/>
                  <a:gd name="T35" fmla="*/ 154 h 344"/>
                  <a:gd name="T36" fmla="*/ 576 w 748"/>
                  <a:gd name="T37" fmla="*/ 158 h 344"/>
                  <a:gd name="T38" fmla="*/ 606 w 748"/>
                  <a:gd name="T39" fmla="*/ 162 h 344"/>
                  <a:gd name="T40" fmla="*/ 639 w 748"/>
                  <a:gd name="T41" fmla="*/ 170 h 344"/>
                  <a:gd name="T42" fmla="*/ 672 w 748"/>
                  <a:gd name="T43" fmla="*/ 181 h 344"/>
                  <a:gd name="T44" fmla="*/ 700 w 748"/>
                  <a:gd name="T45" fmla="*/ 194 h 344"/>
                  <a:gd name="T46" fmla="*/ 723 w 748"/>
                  <a:gd name="T47" fmla="*/ 213 h 344"/>
                  <a:gd name="T48" fmla="*/ 740 w 748"/>
                  <a:gd name="T49" fmla="*/ 241 h 344"/>
                  <a:gd name="T50" fmla="*/ 736 w 748"/>
                  <a:gd name="T51" fmla="*/ 302 h 344"/>
                  <a:gd name="T52" fmla="*/ 710 w 748"/>
                  <a:gd name="T53" fmla="*/ 317 h 344"/>
                  <a:gd name="T54" fmla="*/ 682 w 748"/>
                  <a:gd name="T55" fmla="*/ 330 h 344"/>
                  <a:gd name="T56" fmla="*/ 654 w 748"/>
                  <a:gd name="T57" fmla="*/ 337 h 344"/>
                  <a:gd name="T58" fmla="*/ 624 w 748"/>
                  <a:gd name="T59" fmla="*/ 343 h 344"/>
                  <a:gd name="T60" fmla="*/ 589 w 748"/>
                  <a:gd name="T61" fmla="*/ 343 h 344"/>
                  <a:gd name="T62" fmla="*/ 559 w 748"/>
                  <a:gd name="T63" fmla="*/ 343 h 344"/>
                  <a:gd name="T64" fmla="*/ 526 w 748"/>
                  <a:gd name="T65" fmla="*/ 341 h 344"/>
                  <a:gd name="T66" fmla="*/ 496 w 748"/>
                  <a:gd name="T67" fmla="*/ 337 h 344"/>
                  <a:gd name="T68" fmla="*/ 486 w 748"/>
                  <a:gd name="T69" fmla="*/ 330 h 344"/>
                  <a:gd name="T70" fmla="*/ 456 w 748"/>
                  <a:gd name="T71" fmla="*/ 323 h 344"/>
                  <a:gd name="T72" fmla="*/ 427 w 748"/>
                  <a:gd name="T73" fmla="*/ 314 h 344"/>
                  <a:gd name="T74" fmla="*/ 399 w 748"/>
                  <a:gd name="T75" fmla="*/ 304 h 344"/>
                  <a:gd name="T76" fmla="*/ 373 w 748"/>
                  <a:gd name="T77" fmla="*/ 294 h 344"/>
                  <a:gd name="T78" fmla="*/ 348 w 748"/>
                  <a:gd name="T79" fmla="*/ 282 h 344"/>
                  <a:gd name="T80" fmla="*/ 322 w 748"/>
                  <a:gd name="T81" fmla="*/ 272 h 344"/>
                  <a:gd name="T82" fmla="*/ 298 w 748"/>
                  <a:gd name="T83" fmla="*/ 261 h 344"/>
                  <a:gd name="T84" fmla="*/ 270 w 748"/>
                  <a:gd name="T85" fmla="*/ 248 h 344"/>
                  <a:gd name="T86" fmla="*/ 242 w 748"/>
                  <a:gd name="T87" fmla="*/ 231 h 344"/>
                  <a:gd name="T88" fmla="*/ 220 w 748"/>
                  <a:gd name="T89" fmla="*/ 217 h 344"/>
                  <a:gd name="T90" fmla="*/ 199 w 748"/>
                  <a:gd name="T91" fmla="*/ 199 h 344"/>
                  <a:gd name="T92" fmla="*/ 179 w 748"/>
                  <a:gd name="T93" fmla="*/ 181 h 344"/>
                  <a:gd name="T94" fmla="*/ 157 w 748"/>
                  <a:gd name="T95" fmla="*/ 160 h 344"/>
                  <a:gd name="T96" fmla="*/ 141 w 748"/>
                  <a:gd name="T97" fmla="*/ 140 h 344"/>
                  <a:gd name="T98" fmla="*/ 125 w 748"/>
                  <a:gd name="T99" fmla="*/ 120 h 344"/>
                  <a:gd name="T100" fmla="*/ 99 w 748"/>
                  <a:gd name="T101" fmla="*/ 99 h 344"/>
                  <a:gd name="T102" fmla="*/ 65 w 748"/>
                  <a:gd name="T103" fmla="*/ 77 h 344"/>
                  <a:gd name="T104" fmla="*/ 35 w 748"/>
                  <a:gd name="T105" fmla="*/ 52 h 344"/>
                  <a:gd name="T106" fmla="*/ 7 w 748"/>
                  <a:gd name="T107" fmla="*/ 26 h 344"/>
                  <a:gd name="T108" fmla="*/ 4 w 748"/>
                  <a:gd name="T109" fmla="*/ 0 h 344"/>
                  <a:gd name="T110" fmla="*/ 24 w 748"/>
                  <a:gd name="T111" fmla="*/ 10 h 344"/>
                  <a:gd name="T112" fmla="*/ 37 w 748"/>
                  <a:gd name="T113" fmla="*/ 28 h 344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748"/>
                  <a:gd name="T172" fmla="*/ 0 h 344"/>
                  <a:gd name="T173" fmla="*/ 748 w 748"/>
                  <a:gd name="T174" fmla="*/ 344 h 344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748" h="344">
                    <a:moveTo>
                      <a:pt x="37" y="28"/>
                    </a:moveTo>
                    <a:lnTo>
                      <a:pt x="47" y="41"/>
                    </a:lnTo>
                    <a:lnTo>
                      <a:pt x="61" y="52"/>
                    </a:lnTo>
                    <a:lnTo>
                      <a:pt x="75" y="63"/>
                    </a:lnTo>
                    <a:lnTo>
                      <a:pt x="91" y="75"/>
                    </a:lnTo>
                    <a:lnTo>
                      <a:pt x="103" y="83"/>
                    </a:lnTo>
                    <a:lnTo>
                      <a:pt x="120" y="89"/>
                    </a:lnTo>
                    <a:lnTo>
                      <a:pt x="138" y="95"/>
                    </a:lnTo>
                    <a:lnTo>
                      <a:pt x="155" y="103"/>
                    </a:lnTo>
                    <a:lnTo>
                      <a:pt x="171" y="107"/>
                    </a:lnTo>
                    <a:lnTo>
                      <a:pt x="188" y="110"/>
                    </a:lnTo>
                    <a:lnTo>
                      <a:pt x="207" y="114"/>
                    </a:lnTo>
                    <a:lnTo>
                      <a:pt x="226" y="120"/>
                    </a:lnTo>
                    <a:lnTo>
                      <a:pt x="242" y="121"/>
                    </a:lnTo>
                    <a:lnTo>
                      <a:pt x="263" y="125"/>
                    </a:lnTo>
                    <a:lnTo>
                      <a:pt x="270" y="125"/>
                    </a:lnTo>
                    <a:lnTo>
                      <a:pt x="280" y="127"/>
                    </a:lnTo>
                    <a:lnTo>
                      <a:pt x="289" y="129"/>
                    </a:lnTo>
                    <a:lnTo>
                      <a:pt x="300" y="132"/>
                    </a:lnTo>
                    <a:lnTo>
                      <a:pt x="313" y="132"/>
                    </a:lnTo>
                    <a:lnTo>
                      <a:pt x="326" y="134"/>
                    </a:lnTo>
                    <a:lnTo>
                      <a:pt x="339" y="136"/>
                    </a:lnTo>
                    <a:lnTo>
                      <a:pt x="352" y="136"/>
                    </a:lnTo>
                    <a:lnTo>
                      <a:pt x="364" y="136"/>
                    </a:lnTo>
                    <a:lnTo>
                      <a:pt x="380" y="136"/>
                    </a:lnTo>
                    <a:lnTo>
                      <a:pt x="390" y="136"/>
                    </a:lnTo>
                    <a:lnTo>
                      <a:pt x="408" y="136"/>
                    </a:lnTo>
                    <a:lnTo>
                      <a:pt x="421" y="138"/>
                    </a:lnTo>
                    <a:lnTo>
                      <a:pt x="436" y="140"/>
                    </a:lnTo>
                    <a:lnTo>
                      <a:pt x="451" y="142"/>
                    </a:lnTo>
                    <a:lnTo>
                      <a:pt x="468" y="146"/>
                    </a:lnTo>
                    <a:lnTo>
                      <a:pt x="484" y="148"/>
                    </a:lnTo>
                    <a:lnTo>
                      <a:pt x="498" y="150"/>
                    </a:lnTo>
                    <a:lnTo>
                      <a:pt x="516" y="152"/>
                    </a:lnTo>
                    <a:lnTo>
                      <a:pt x="531" y="154"/>
                    </a:lnTo>
                    <a:lnTo>
                      <a:pt x="544" y="154"/>
                    </a:lnTo>
                    <a:lnTo>
                      <a:pt x="561" y="156"/>
                    </a:lnTo>
                    <a:lnTo>
                      <a:pt x="576" y="158"/>
                    </a:lnTo>
                    <a:lnTo>
                      <a:pt x="592" y="160"/>
                    </a:lnTo>
                    <a:lnTo>
                      <a:pt x="606" y="162"/>
                    </a:lnTo>
                    <a:lnTo>
                      <a:pt x="624" y="166"/>
                    </a:lnTo>
                    <a:lnTo>
                      <a:pt x="639" y="170"/>
                    </a:lnTo>
                    <a:lnTo>
                      <a:pt x="654" y="176"/>
                    </a:lnTo>
                    <a:lnTo>
                      <a:pt x="672" y="181"/>
                    </a:lnTo>
                    <a:lnTo>
                      <a:pt x="686" y="185"/>
                    </a:lnTo>
                    <a:lnTo>
                      <a:pt x="700" y="194"/>
                    </a:lnTo>
                    <a:lnTo>
                      <a:pt x="714" y="203"/>
                    </a:lnTo>
                    <a:lnTo>
                      <a:pt x="723" y="213"/>
                    </a:lnTo>
                    <a:lnTo>
                      <a:pt x="733" y="227"/>
                    </a:lnTo>
                    <a:lnTo>
                      <a:pt x="740" y="241"/>
                    </a:lnTo>
                    <a:lnTo>
                      <a:pt x="747" y="256"/>
                    </a:lnTo>
                    <a:lnTo>
                      <a:pt x="736" y="302"/>
                    </a:lnTo>
                    <a:lnTo>
                      <a:pt x="723" y="310"/>
                    </a:lnTo>
                    <a:lnTo>
                      <a:pt x="710" y="317"/>
                    </a:lnTo>
                    <a:lnTo>
                      <a:pt x="697" y="323"/>
                    </a:lnTo>
                    <a:lnTo>
                      <a:pt x="682" y="330"/>
                    </a:lnTo>
                    <a:lnTo>
                      <a:pt x="667" y="334"/>
                    </a:lnTo>
                    <a:lnTo>
                      <a:pt x="654" y="337"/>
                    </a:lnTo>
                    <a:lnTo>
                      <a:pt x="637" y="339"/>
                    </a:lnTo>
                    <a:lnTo>
                      <a:pt x="624" y="343"/>
                    </a:lnTo>
                    <a:lnTo>
                      <a:pt x="604" y="343"/>
                    </a:lnTo>
                    <a:lnTo>
                      <a:pt x="589" y="343"/>
                    </a:lnTo>
                    <a:lnTo>
                      <a:pt x="574" y="343"/>
                    </a:lnTo>
                    <a:lnTo>
                      <a:pt x="559" y="343"/>
                    </a:lnTo>
                    <a:lnTo>
                      <a:pt x="542" y="343"/>
                    </a:lnTo>
                    <a:lnTo>
                      <a:pt x="526" y="341"/>
                    </a:lnTo>
                    <a:lnTo>
                      <a:pt x="510" y="339"/>
                    </a:lnTo>
                    <a:lnTo>
                      <a:pt x="496" y="337"/>
                    </a:lnTo>
                    <a:lnTo>
                      <a:pt x="501" y="334"/>
                    </a:lnTo>
                    <a:lnTo>
                      <a:pt x="486" y="330"/>
                    </a:lnTo>
                    <a:lnTo>
                      <a:pt x="470" y="326"/>
                    </a:lnTo>
                    <a:lnTo>
                      <a:pt x="456" y="323"/>
                    </a:lnTo>
                    <a:lnTo>
                      <a:pt x="442" y="319"/>
                    </a:lnTo>
                    <a:lnTo>
                      <a:pt x="427" y="314"/>
                    </a:lnTo>
                    <a:lnTo>
                      <a:pt x="414" y="310"/>
                    </a:lnTo>
                    <a:lnTo>
                      <a:pt x="399" y="304"/>
                    </a:lnTo>
                    <a:lnTo>
                      <a:pt x="388" y="300"/>
                    </a:lnTo>
                    <a:lnTo>
                      <a:pt x="373" y="294"/>
                    </a:lnTo>
                    <a:lnTo>
                      <a:pt x="362" y="290"/>
                    </a:lnTo>
                    <a:lnTo>
                      <a:pt x="348" y="282"/>
                    </a:lnTo>
                    <a:lnTo>
                      <a:pt x="336" y="278"/>
                    </a:lnTo>
                    <a:lnTo>
                      <a:pt x="322" y="272"/>
                    </a:lnTo>
                    <a:lnTo>
                      <a:pt x="308" y="265"/>
                    </a:lnTo>
                    <a:lnTo>
                      <a:pt x="298" y="261"/>
                    </a:lnTo>
                    <a:lnTo>
                      <a:pt x="285" y="256"/>
                    </a:lnTo>
                    <a:lnTo>
                      <a:pt x="270" y="248"/>
                    </a:lnTo>
                    <a:lnTo>
                      <a:pt x="256" y="241"/>
                    </a:lnTo>
                    <a:lnTo>
                      <a:pt x="242" y="231"/>
                    </a:lnTo>
                    <a:lnTo>
                      <a:pt x="233" y="225"/>
                    </a:lnTo>
                    <a:lnTo>
                      <a:pt x="220" y="217"/>
                    </a:lnTo>
                    <a:lnTo>
                      <a:pt x="209" y="207"/>
                    </a:lnTo>
                    <a:lnTo>
                      <a:pt x="199" y="199"/>
                    </a:lnTo>
                    <a:lnTo>
                      <a:pt x="188" y="192"/>
                    </a:lnTo>
                    <a:lnTo>
                      <a:pt x="179" y="181"/>
                    </a:lnTo>
                    <a:lnTo>
                      <a:pt x="169" y="170"/>
                    </a:lnTo>
                    <a:lnTo>
                      <a:pt x="157" y="160"/>
                    </a:lnTo>
                    <a:lnTo>
                      <a:pt x="151" y="152"/>
                    </a:lnTo>
                    <a:lnTo>
                      <a:pt x="141" y="140"/>
                    </a:lnTo>
                    <a:lnTo>
                      <a:pt x="132" y="131"/>
                    </a:lnTo>
                    <a:lnTo>
                      <a:pt x="125" y="120"/>
                    </a:lnTo>
                    <a:lnTo>
                      <a:pt x="119" y="108"/>
                    </a:lnTo>
                    <a:lnTo>
                      <a:pt x="99" y="99"/>
                    </a:lnTo>
                    <a:lnTo>
                      <a:pt x="84" y="89"/>
                    </a:lnTo>
                    <a:lnTo>
                      <a:pt x="65" y="77"/>
                    </a:lnTo>
                    <a:lnTo>
                      <a:pt x="49" y="67"/>
                    </a:lnTo>
                    <a:lnTo>
                      <a:pt x="35" y="52"/>
                    </a:lnTo>
                    <a:lnTo>
                      <a:pt x="19" y="41"/>
                    </a:lnTo>
                    <a:lnTo>
                      <a:pt x="7" y="26"/>
                    </a:lnTo>
                    <a:lnTo>
                      <a:pt x="0" y="14"/>
                    </a:lnTo>
                    <a:lnTo>
                      <a:pt x="4" y="0"/>
                    </a:lnTo>
                    <a:lnTo>
                      <a:pt x="17" y="2"/>
                    </a:lnTo>
                    <a:lnTo>
                      <a:pt x="24" y="10"/>
                    </a:lnTo>
                    <a:lnTo>
                      <a:pt x="26" y="20"/>
                    </a:lnTo>
                    <a:lnTo>
                      <a:pt x="37" y="28"/>
                    </a:lnTo>
                  </a:path>
                </a:pathLst>
              </a:custGeom>
              <a:solidFill>
                <a:srgbClr val="8F3D14"/>
              </a:solidFill>
              <a:ln w="9525" cap="rnd">
                <a:noFill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83" name="Freeform 110"/>
              <p:cNvSpPr>
                <a:spLocks/>
              </p:cNvSpPr>
              <p:nvPr/>
            </p:nvSpPr>
            <p:spPr bwMode="auto">
              <a:xfrm>
                <a:off x="2870" y="3006"/>
                <a:ext cx="61" cy="32"/>
              </a:xfrm>
              <a:custGeom>
                <a:avLst/>
                <a:gdLst>
                  <a:gd name="T0" fmla="*/ 60 w 61"/>
                  <a:gd name="T1" fmla="*/ 17 h 32"/>
                  <a:gd name="T2" fmla="*/ 51 w 61"/>
                  <a:gd name="T3" fmla="*/ 25 h 32"/>
                  <a:gd name="T4" fmla="*/ 43 w 61"/>
                  <a:gd name="T5" fmla="*/ 29 h 32"/>
                  <a:gd name="T6" fmla="*/ 30 w 61"/>
                  <a:gd name="T7" fmla="*/ 31 h 32"/>
                  <a:gd name="T8" fmla="*/ 20 w 61"/>
                  <a:gd name="T9" fmla="*/ 31 h 32"/>
                  <a:gd name="T10" fmla="*/ 13 w 61"/>
                  <a:gd name="T11" fmla="*/ 23 h 32"/>
                  <a:gd name="T12" fmla="*/ 4 w 61"/>
                  <a:gd name="T13" fmla="*/ 19 h 32"/>
                  <a:gd name="T14" fmla="*/ 0 w 61"/>
                  <a:gd name="T15" fmla="*/ 15 h 32"/>
                  <a:gd name="T16" fmla="*/ 4 w 61"/>
                  <a:gd name="T17" fmla="*/ 8 h 32"/>
                  <a:gd name="T18" fmla="*/ 11 w 61"/>
                  <a:gd name="T19" fmla="*/ 4 h 32"/>
                  <a:gd name="T20" fmla="*/ 20 w 61"/>
                  <a:gd name="T21" fmla="*/ 2 h 32"/>
                  <a:gd name="T22" fmla="*/ 28 w 61"/>
                  <a:gd name="T23" fmla="*/ 0 h 32"/>
                  <a:gd name="T24" fmla="*/ 37 w 61"/>
                  <a:gd name="T25" fmla="*/ 2 h 32"/>
                  <a:gd name="T26" fmla="*/ 53 w 61"/>
                  <a:gd name="T27" fmla="*/ 6 h 32"/>
                  <a:gd name="T28" fmla="*/ 60 w 61"/>
                  <a:gd name="T29" fmla="*/ 17 h 32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61"/>
                  <a:gd name="T46" fmla="*/ 0 h 32"/>
                  <a:gd name="T47" fmla="*/ 61 w 61"/>
                  <a:gd name="T48" fmla="*/ 32 h 32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61" h="32">
                    <a:moveTo>
                      <a:pt x="60" y="17"/>
                    </a:moveTo>
                    <a:lnTo>
                      <a:pt x="51" y="25"/>
                    </a:lnTo>
                    <a:lnTo>
                      <a:pt x="43" y="29"/>
                    </a:lnTo>
                    <a:lnTo>
                      <a:pt x="30" y="31"/>
                    </a:lnTo>
                    <a:lnTo>
                      <a:pt x="20" y="31"/>
                    </a:lnTo>
                    <a:lnTo>
                      <a:pt x="13" y="23"/>
                    </a:lnTo>
                    <a:lnTo>
                      <a:pt x="4" y="19"/>
                    </a:lnTo>
                    <a:lnTo>
                      <a:pt x="0" y="15"/>
                    </a:lnTo>
                    <a:lnTo>
                      <a:pt x="4" y="8"/>
                    </a:lnTo>
                    <a:lnTo>
                      <a:pt x="11" y="4"/>
                    </a:lnTo>
                    <a:lnTo>
                      <a:pt x="20" y="2"/>
                    </a:lnTo>
                    <a:lnTo>
                      <a:pt x="28" y="0"/>
                    </a:lnTo>
                    <a:lnTo>
                      <a:pt x="37" y="2"/>
                    </a:lnTo>
                    <a:lnTo>
                      <a:pt x="53" y="6"/>
                    </a:lnTo>
                    <a:lnTo>
                      <a:pt x="60" y="17"/>
                    </a:lnTo>
                  </a:path>
                </a:pathLst>
              </a:custGeom>
              <a:solidFill>
                <a:srgbClr val="000066"/>
              </a:solidFill>
              <a:ln w="9525" cap="rnd">
                <a:noFill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84" name="Freeform 111"/>
              <p:cNvSpPr>
                <a:spLocks/>
              </p:cNvSpPr>
              <p:nvPr/>
            </p:nvSpPr>
            <p:spPr bwMode="auto">
              <a:xfrm>
                <a:off x="2870" y="3006"/>
                <a:ext cx="61" cy="32"/>
              </a:xfrm>
              <a:custGeom>
                <a:avLst/>
                <a:gdLst>
                  <a:gd name="T0" fmla="*/ 60 w 61"/>
                  <a:gd name="T1" fmla="*/ 17 h 32"/>
                  <a:gd name="T2" fmla="*/ 51 w 61"/>
                  <a:gd name="T3" fmla="*/ 25 h 32"/>
                  <a:gd name="T4" fmla="*/ 43 w 61"/>
                  <a:gd name="T5" fmla="*/ 29 h 32"/>
                  <a:gd name="T6" fmla="*/ 30 w 61"/>
                  <a:gd name="T7" fmla="*/ 31 h 32"/>
                  <a:gd name="T8" fmla="*/ 20 w 61"/>
                  <a:gd name="T9" fmla="*/ 31 h 32"/>
                  <a:gd name="T10" fmla="*/ 13 w 61"/>
                  <a:gd name="T11" fmla="*/ 23 h 32"/>
                  <a:gd name="T12" fmla="*/ 4 w 61"/>
                  <a:gd name="T13" fmla="*/ 19 h 32"/>
                  <a:gd name="T14" fmla="*/ 0 w 61"/>
                  <a:gd name="T15" fmla="*/ 15 h 32"/>
                  <a:gd name="T16" fmla="*/ 4 w 61"/>
                  <a:gd name="T17" fmla="*/ 8 h 32"/>
                  <a:gd name="T18" fmla="*/ 11 w 61"/>
                  <a:gd name="T19" fmla="*/ 4 h 32"/>
                  <a:gd name="T20" fmla="*/ 20 w 61"/>
                  <a:gd name="T21" fmla="*/ 2 h 32"/>
                  <a:gd name="T22" fmla="*/ 28 w 61"/>
                  <a:gd name="T23" fmla="*/ 0 h 32"/>
                  <a:gd name="T24" fmla="*/ 37 w 61"/>
                  <a:gd name="T25" fmla="*/ 2 h 32"/>
                  <a:gd name="T26" fmla="*/ 53 w 61"/>
                  <a:gd name="T27" fmla="*/ 6 h 32"/>
                  <a:gd name="T28" fmla="*/ 60 w 61"/>
                  <a:gd name="T29" fmla="*/ 17 h 32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61"/>
                  <a:gd name="T46" fmla="*/ 0 h 32"/>
                  <a:gd name="T47" fmla="*/ 61 w 61"/>
                  <a:gd name="T48" fmla="*/ 32 h 32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61" h="32">
                    <a:moveTo>
                      <a:pt x="60" y="17"/>
                    </a:moveTo>
                    <a:lnTo>
                      <a:pt x="51" y="25"/>
                    </a:lnTo>
                    <a:lnTo>
                      <a:pt x="43" y="29"/>
                    </a:lnTo>
                    <a:lnTo>
                      <a:pt x="30" y="31"/>
                    </a:lnTo>
                    <a:lnTo>
                      <a:pt x="20" y="31"/>
                    </a:lnTo>
                    <a:lnTo>
                      <a:pt x="13" y="23"/>
                    </a:lnTo>
                    <a:lnTo>
                      <a:pt x="4" y="19"/>
                    </a:lnTo>
                    <a:lnTo>
                      <a:pt x="0" y="15"/>
                    </a:lnTo>
                    <a:lnTo>
                      <a:pt x="4" y="8"/>
                    </a:lnTo>
                    <a:lnTo>
                      <a:pt x="11" y="4"/>
                    </a:lnTo>
                    <a:lnTo>
                      <a:pt x="20" y="2"/>
                    </a:lnTo>
                    <a:lnTo>
                      <a:pt x="28" y="0"/>
                    </a:lnTo>
                    <a:lnTo>
                      <a:pt x="37" y="2"/>
                    </a:lnTo>
                    <a:lnTo>
                      <a:pt x="53" y="6"/>
                    </a:lnTo>
                    <a:lnTo>
                      <a:pt x="60" y="17"/>
                    </a:lnTo>
                  </a:path>
                </a:pathLst>
              </a:custGeom>
              <a:noFill/>
              <a:ln w="12700" cap="rnd">
                <a:solidFill>
                  <a:srgbClr val="000066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85" name="Freeform 112"/>
              <p:cNvSpPr>
                <a:spLocks/>
              </p:cNvSpPr>
              <p:nvPr/>
            </p:nvSpPr>
            <p:spPr bwMode="auto">
              <a:xfrm>
                <a:off x="2732" y="3055"/>
                <a:ext cx="145" cy="105"/>
              </a:xfrm>
              <a:custGeom>
                <a:avLst/>
                <a:gdLst>
                  <a:gd name="T0" fmla="*/ 137 w 145"/>
                  <a:gd name="T1" fmla="*/ 47 h 105"/>
                  <a:gd name="T2" fmla="*/ 139 w 145"/>
                  <a:gd name="T3" fmla="*/ 57 h 105"/>
                  <a:gd name="T4" fmla="*/ 144 w 145"/>
                  <a:gd name="T5" fmla="*/ 73 h 105"/>
                  <a:gd name="T6" fmla="*/ 144 w 145"/>
                  <a:gd name="T7" fmla="*/ 84 h 105"/>
                  <a:gd name="T8" fmla="*/ 137 w 145"/>
                  <a:gd name="T9" fmla="*/ 98 h 105"/>
                  <a:gd name="T10" fmla="*/ 125 w 145"/>
                  <a:gd name="T11" fmla="*/ 102 h 105"/>
                  <a:gd name="T12" fmla="*/ 109 w 145"/>
                  <a:gd name="T13" fmla="*/ 104 h 105"/>
                  <a:gd name="T14" fmla="*/ 92 w 145"/>
                  <a:gd name="T15" fmla="*/ 102 h 105"/>
                  <a:gd name="T16" fmla="*/ 82 w 145"/>
                  <a:gd name="T17" fmla="*/ 102 h 105"/>
                  <a:gd name="T18" fmla="*/ 62 w 145"/>
                  <a:gd name="T19" fmla="*/ 91 h 105"/>
                  <a:gd name="T20" fmla="*/ 52 w 145"/>
                  <a:gd name="T21" fmla="*/ 82 h 105"/>
                  <a:gd name="T22" fmla="*/ 40 w 145"/>
                  <a:gd name="T23" fmla="*/ 73 h 105"/>
                  <a:gd name="T24" fmla="*/ 31 w 145"/>
                  <a:gd name="T25" fmla="*/ 61 h 105"/>
                  <a:gd name="T26" fmla="*/ 24 w 145"/>
                  <a:gd name="T27" fmla="*/ 49 h 105"/>
                  <a:gd name="T28" fmla="*/ 17 w 145"/>
                  <a:gd name="T29" fmla="*/ 35 h 105"/>
                  <a:gd name="T30" fmla="*/ 8 w 145"/>
                  <a:gd name="T31" fmla="*/ 22 h 105"/>
                  <a:gd name="T32" fmla="*/ 0 w 145"/>
                  <a:gd name="T33" fmla="*/ 13 h 105"/>
                  <a:gd name="T34" fmla="*/ 6 w 145"/>
                  <a:gd name="T35" fmla="*/ 4 h 105"/>
                  <a:gd name="T36" fmla="*/ 17 w 145"/>
                  <a:gd name="T37" fmla="*/ 0 h 105"/>
                  <a:gd name="T38" fmla="*/ 26 w 145"/>
                  <a:gd name="T39" fmla="*/ 0 h 105"/>
                  <a:gd name="T40" fmla="*/ 36 w 145"/>
                  <a:gd name="T41" fmla="*/ 4 h 105"/>
                  <a:gd name="T42" fmla="*/ 47 w 145"/>
                  <a:gd name="T43" fmla="*/ 6 h 105"/>
                  <a:gd name="T44" fmla="*/ 60 w 145"/>
                  <a:gd name="T45" fmla="*/ 7 h 105"/>
                  <a:gd name="T46" fmla="*/ 71 w 145"/>
                  <a:gd name="T47" fmla="*/ 9 h 105"/>
                  <a:gd name="T48" fmla="*/ 82 w 145"/>
                  <a:gd name="T49" fmla="*/ 9 h 105"/>
                  <a:gd name="T50" fmla="*/ 97 w 145"/>
                  <a:gd name="T51" fmla="*/ 15 h 105"/>
                  <a:gd name="T52" fmla="*/ 111 w 145"/>
                  <a:gd name="T53" fmla="*/ 22 h 105"/>
                  <a:gd name="T54" fmla="*/ 118 w 145"/>
                  <a:gd name="T55" fmla="*/ 26 h 105"/>
                  <a:gd name="T56" fmla="*/ 127 w 145"/>
                  <a:gd name="T57" fmla="*/ 31 h 105"/>
                  <a:gd name="T58" fmla="*/ 132 w 145"/>
                  <a:gd name="T59" fmla="*/ 37 h 105"/>
                  <a:gd name="T60" fmla="*/ 137 w 145"/>
                  <a:gd name="T61" fmla="*/ 47 h 105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145"/>
                  <a:gd name="T94" fmla="*/ 0 h 105"/>
                  <a:gd name="T95" fmla="*/ 145 w 145"/>
                  <a:gd name="T96" fmla="*/ 105 h 105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145" h="105">
                    <a:moveTo>
                      <a:pt x="137" y="47"/>
                    </a:moveTo>
                    <a:lnTo>
                      <a:pt x="139" y="57"/>
                    </a:lnTo>
                    <a:lnTo>
                      <a:pt x="144" y="73"/>
                    </a:lnTo>
                    <a:lnTo>
                      <a:pt x="144" y="84"/>
                    </a:lnTo>
                    <a:lnTo>
                      <a:pt x="137" y="98"/>
                    </a:lnTo>
                    <a:lnTo>
                      <a:pt x="125" y="102"/>
                    </a:lnTo>
                    <a:lnTo>
                      <a:pt x="109" y="104"/>
                    </a:lnTo>
                    <a:lnTo>
                      <a:pt x="92" y="102"/>
                    </a:lnTo>
                    <a:lnTo>
                      <a:pt x="82" y="102"/>
                    </a:lnTo>
                    <a:lnTo>
                      <a:pt x="62" y="91"/>
                    </a:lnTo>
                    <a:lnTo>
                      <a:pt x="52" y="82"/>
                    </a:lnTo>
                    <a:lnTo>
                      <a:pt x="40" y="73"/>
                    </a:lnTo>
                    <a:lnTo>
                      <a:pt x="31" y="61"/>
                    </a:lnTo>
                    <a:lnTo>
                      <a:pt x="24" y="49"/>
                    </a:lnTo>
                    <a:lnTo>
                      <a:pt x="17" y="35"/>
                    </a:lnTo>
                    <a:lnTo>
                      <a:pt x="8" y="22"/>
                    </a:lnTo>
                    <a:lnTo>
                      <a:pt x="0" y="13"/>
                    </a:lnTo>
                    <a:lnTo>
                      <a:pt x="6" y="4"/>
                    </a:lnTo>
                    <a:lnTo>
                      <a:pt x="17" y="0"/>
                    </a:lnTo>
                    <a:lnTo>
                      <a:pt x="26" y="0"/>
                    </a:lnTo>
                    <a:lnTo>
                      <a:pt x="36" y="4"/>
                    </a:lnTo>
                    <a:lnTo>
                      <a:pt x="47" y="6"/>
                    </a:lnTo>
                    <a:lnTo>
                      <a:pt x="60" y="7"/>
                    </a:lnTo>
                    <a:lnTo>
                      <a:pt x="71" y="9"/>
                    </a:lnTo>
                    <a:lnTo>
                      <a:pt x="82" y="9"/>
                    </a:lnTo>
                    <a:lnTo>
                      <a:pt x="97" y="15"/>
                    </a:lnTo>
                    <a:lnTo>
                      <a:pt x="111" y="22"/>
                    </a:lnTo>
                    <a:lnTo>
                      <a:pt x="118" y="26"/>
                    </a:lnTo>
                    <a:lnTo>
                      <a:pt x="127" y="31"/>
                    </a:lnTo>
                    <a:lnTo>
                      <a:pt x="132" y="37"/>
                    </a:lnTo>
                    <a:lnTo>
                      <a:pt x="137" y="47"/>
                    </a:lnTo>
                  </a:path>
                </a:pathLst>
              </a:custGeom>
              <a:solidFill>
                <a:srgbClr val="8F3D14"/>
              </a:solidFill>
              <a:ln w="9525" cap="rnd">
                <a:noFill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86" name="Freeform 113"/>
              <p:cNvSpPr>
                <a:spLocks/>
              </p:cNvSpPr>
              <p:nvPr/>
            </p:nvSpPr>
            <p:spPr bwMode="auto">
              <a:xfrm>
                <a:off x="2930" y="3053"/>
                <a:ext cx="123" cy="89"/>
              </a:xfrm>
              <a:custGeom>
                <a:avLst/>
                <a:gdLst>
                  <a:gd name="T0" fmla="*/ 108 w 123"/>
                  <a:gd name="T1" fmla="*/ 17 h 89"/>
                  <a:gd name="T2" fmla="*/ 115 w 123"/>
                  <a:gd name="T3" fmla="*/ 24 h 89"/>
                  <a:gd name="T4" fmla="*/ 122 w 123"/>
                  <a:gd name="T5" fmla="*/ 33 h 89"/>
                  <a:gd name="T6" fmla="*/ 122 w 123"/>
                  <a:gd name="T7" fmla="*/ 45 h 89"/>
                  <a:gd name="T8" fmla="*/ 120 w 123"/>
                  <a:gd name="T9" fmla="*/ 54 h 89"/>
                  <a:gd name="T10" fmla="*/ 108 w 123"/>
                  <a:gd name="T11" fmla="*/ 66 h 89"/>
                  <a:gd name="T12" fmla="*/ 99 w 123"/>
                  <a:gd name="T13" fmla="*/ 75 h 89"/>
                  <a:gd name="T14" fmla="*/ 87 w 123"/>
                  <a:gd name="T15" fmla="*/ 82 h 89"/>
                  <a:gd name="T16" fmla="*/ 73 w 123"/>
                  <a:gd name="T17" fmla="*/ 88 h 89"/>
                  <a:gd name="T18" fmla="*/ 66 w 123"/>
                  <a:gd name="T19" fmla="*/ 86 h 89"/>
                  <a:gd name="T20" fmla="*/ 54 w 123"/>
                  <a:gd name="T21" fmla="*/ 86 h 89"/>
                  <a:gd name="T22" fmla="*/ 47 w 123"/>
                  <a:gd name="T23" fmla="*/ 84 h 89"/>
                  <a:gd name="T24" fmla="*/ 40 w 123"/>
                  <a:gd name="T25" fmla="*/ 84 h 89"/>
                  <a:gd name="T26" fmla="*/ 21 w 123"/>
                  <a:gd name="T27" fmla="*/ 78 h 89"/>
                  <a:gd name="T28" fmla="*/ 9 w 123"/>
                  <a:gd name="T29" fmla="*/ 67 h 89"/>
                  <a:gd name="T30" fmla="*/ 5 w 123"/>
                  <a:gd name="T31" fmla="*/ 54 h 89"/>
                  <a:gd name="T32" fmla="*/ 2 w 123"/>
                  <a:gd name="T33" fmla="*/ 43 h 89"/>
                  <a:gd name="T34" fmla="*/ 0 w 123"/>
                  <a:gd name="T35" fmla="*/ 31 h 89"/>
                  <a:gd name="T36" fmla="*/ 9 w 123"/>
                  <a:gd name="T37" fmla="*/ 21 h 89"/>
                  <a:gd name="T38" fmla="*/ 21 w 123"/>
                  <a:gd name="T39" fmla="*/ 9 h 89"/>
                  <a:gd name="T40" fmla="*/ 40 w 123"/>
                  <a:gd name="T41" fmla="*/ 4 h 89"/>
                  <a:gd name="T42" fmla="*/ 47 w 123"/>
                  <a:gd name="T43" fmla="*/ 0 h 89"/>
                  <a:gd name="T44" fmla="*/ 59 w 123"/>
                  <a:gd name="T45" fmla="*/ 0 h 89"/>
                  <a:gd name="T46" fmla="*/ 68 w 123"/>
                  <a:gd name="T47" fmla="*/ 0 h 89"/>
                  <a:gd name="T48" fmla="*/ 78 w 123"/>
                  <a:gd name="T49" fmla="*/ 6 h 89"/>
                  <a:gd name="T50" fmla="*/ 85 w 123"/>
                  <a:gd name="T51" fmla="*/ 8 h 89"/>
                  <a:gd name="T52" fmla="*/ 94 w 123"/>
                  <a:gd name="T53" fmla="*/ 11 h 89"/>
                  <a:gd name="T54" fmla="*/ 102 w 123"/>
                  <a:gd name="T55" fmla="*/ 13 h 89"/>
                  <a:gd name="T56" fmla="*/ 108 w 123"/>
                  <a:gd name="T57" fmla="*/ 17 h 8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123"/>
                  <a:gd name="T88" fmla="*/ 0 h 89"/>
                  <a:gd name="T89" fmla="*/ 123 w 123"/>
                  <a:gd name="T90" fmla="*/ 89 h 89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123" h="89">
                    <a:moveTo>
                      <a:pt x="108" y="17"/>
                    </a:moveTo>
                    <a:lnTo>
                      <a:pt x="115" y="24"/>
                    </a:lnTo>
                    <a:lnTo>
                      <a:pt x="122" y="33"/>
                    </a:lnTo>
                    <a:lnTo>
                      <a:pt x="122" y="45"/>
                    </a:lnTo>
                    <a:lnTo>
                      <a:pt x="120" y="54"/>
                    </a:lnTo>
                    <a:lnTo>
                      <a:pt x="108" y="66"/>
                    </a:lnTo>
                    <a:lnTo>
                      <a:pt x="99" y="75"/>
                    </a:lnTo>
                    <a:lnTo>
                      <a:pt x="87" y="82"/>
                    </a:lnTo>
                    <a:lnTo>
                      <a:pt x="73" y="88"/>
                    </a:lnTo>
                    <a:lnTo>
                      <a:pt x="66" y="86"/>
                    </a:lnTo>
                    <a:lnTo>
                      <a:pt x="54" y="86"/>
                    </a:lnTo>
                    <a:lnTo>
                      <a:pt x="47" y="84"/>
                    </a:lnTo>
                    <a:lnTo>
                      <a:pt x="40" y="84"/>
                    </a:lnTo>
                    <a:lnTo>
                      <a:pt x="21" y="78"/>
                    </a:lnTo>
                    <a:lnTo>
                      <a:pt x="9" y="67"/>
                    </a:lnTo>
                    <a:lnTo>
                      <a:pt x="5" y="54"/>
                    </a:lnTo>
                    <a:lnTo>
                      <a:pt x="2" y="43"/>
                    </a:lnTo>
                    <a:lnTo>
                      <a:pt x="0" y="31"/>
                    </a:lnTo>
                    <a:lnTo>
                      <a:pt x="9" y="21"/>
                    </a:lnTo>
                    <a:lnTo>
                      <a:pt x="21" y="9"/>
                    </a:lnTo>
                    <a:lnTo>
                      <a:pt x="40" y="4"/>
                    </a:lnTo>
                    <a:lnTo>
                      <a:pt x="47" y="0"/>
                    </a:lnTo>
                    <a:lnTo>
                      <a:pt x="59" y="0"/>
                    </a:lnTo>
                    <a:lnTo>
                      <a:pt x="68" y="0"/>
                    </a:lnTo>
                    <a:lnTo>
                      <a:pt x="78" y="6"/>
                    </a:lnTo>
                    <a:lnTo>
                      <a:pt x="85" y="8"/>
                    </a:lnTo>
                    <a:lnTo>
                      <a:pt x="94" y="11"/>
                    </a:lnTo>
                    <a:lnTo>
                      <a:pt x="102" y="13"/>
                    </a:lnTo>
                    <a:lnTo>
                      <a:pt x="108" y="17"/>
                    </a:lnTo>
                  </a:path>
                </a:pathLst>
              </a:custGeom>
              <a:solidFill>
                <a:srgbClr val="8F3D14"/>
              </a:solidFill>
              <a:ln w="9525" cap="rnd">
                <a:noFill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87" name="Freeform 114"/>
              <p:cNvSpPr>
                <a:spLocks/>
              </p:cNvSpPr>
              <p:nvPr/>
            </p:nvSpPr>
            <p:spPr bwMode="auto">
              <a:xfrm>
                <a:off x="3086" y="3070"/>
                <a:ext cx="115" cy="72"/>
              </a:xfrm>
              <a:custGeom>
                <a:avLst/>
                <a:gdLst>
                  <a:gd name="T0" fmla="*/ 112 w 115"/>
                  <a:gd name="T1" fmla="*/ 24 h 72"/>
                  <a:gd name="T2" fmla="*/ 112 w 115"/>
                  <a:gd name="T3" fmla="*/ 32 h 72"/>
                  <a:gd name="T4" fmla="*/ 114 w 115"/>
                  <a:gd name="T5" fmla="*/ 39 h 72"/>
                  <a:gd name="T6" fmla="*/ 107 w 115"/>
                  <a:gd name="T7" fmla="*/ 45 h 72"/>
                  <a:gd name="T8" fmla="*/ 105 w 115"/>
                  <a:gd name="T9" fmla="*/ 53 h 72"/>
                  <a:gd name="T10" fmla="*/ 91 w 115"/>
                  <a:gd name="T11" fmla="*/ 61 h 72"/>
                  <a:gd name="T12" fmla="*/ 79 w 115"/>
                  <a:gd name="T13" fmla="*/ 71 h 72"/>
                  <a:gd name="T14" fmla="*/ 60 w 115"/>
                  <a:gd name="T15" fmla="*/ 71 h 72"/>
                  <a:gd name="T16" fmla="*/ 46 w 115"/>
                  <a:gd name="T17" fmla="*/ 69 h 72"/>
                  <a:gd name="T18" fmla="*/ 30 w 115"/>
                  <a:gd name="T19" fmla="*/ 63 h 72"/>
                  <a:gd name="T20" fmla="*/ 18 w 115"/>
                  <a:gd name="T21" fmla="*/ 60 h 72"/>
                  <a:gd name="T22" fmla="*/ 9 w 115"/>
                  <a:gd name="T23" fmla="*/ 49 h 72"/>
                  <a:gd name="T24" fmla="*/ 4 w 115"/>
                  <a:gd name="T25" fmla="*/ 37 h 72"/>
                  <a:gd name="T26" fmla="*/ 0 w 115"/>
                  <a:gd name="T27" fmla="*/ 28 h 72"/>
                  <a:gd name="T28" fmla="*/ 9 w 115"/>
                  <a:gd name="T29" fmla="*/ 18 h 72"/>
                  <a:gd name="T30" fmla="*/ 21 w 115"/>
                  <a:gd name="T31" fmla="*/ 8 h 72"/>
                  <a:gd name="T32" fmla="*/ 41 w 115"/>
                  <a:gd name="T33" fmla="*/ 2 h 72"/>
                  <a:gd name="T34" fmla="*/ 49 w 115"/>
                  <a:gd name="T35" fmla="*/ 0 h 72"/>
                  <a:gd name="T36" fmla="*/ 60 w 115"/>
                  <a:gd name="T37" fmla="*/ 0 h 72"/>
                  <a:gd name="T38" fmla="*/ 69 w 115"/>
                  <a:gd name="T39" fmla="*/ 0 h 72"/>
                  <a:gd name="T40" fmla="*/ 79 w 115"/>
                  <a:gd name="T41" fmla="*/ 4 h 72"/>
                  <a:gd name="T42" fmla="*/ 86 w 115"/>
                  <a:gd name="T43" fmla="*/ 8 h 72"/>
                  <a:gd name="T44" fmla="*/ 95 w 115"/>
                  <a:gd name="T45" fmla="*/ 14 h 72"/>
                  <a:gd name="T46" fmla="*/ 103 w 115"/>
                  <a:gd name="T47" fmla="*/ 17 h 72"/>
                  <a:gd name="T48" fmla="*/ 112 w 115"/>
                  <a:gd name="T49" fmla="*/ 24 h 72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15"/>
                  <a:gd name="T76" fmla="*/ 0 h 72"/>
                  <a:gd name="T77" fmla="*/ 115 w 115"/>
                  <a:gd name="T78" fmla="*/ 72 h 72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15" h="72">
                    <a:moveTo>
                      <a:pt x="112" y="24"/>
                    </a:moveTo>
                    <a:lnTo>
                      <a:pt x="112" y="32"/>
                    </a:lnTo>
                    <a:lnTo>
                      <a:pt x="114" y="39"/>
                    </a:lnTo>
                    <a:lnTo>
                      <a:pt x="107" y="45"/>
                    </a:lnTo>
                    <a:lnTo>
                      <a:pt x="105" y="53"/>
                    </a:lnTo>
                    <a:lnTo>
                      <a:pt x="91" y="61"/>
                    </a:lnTo>
                    <a:lnTo>
                      <a:pt x="79" y="71"/>
                    </a:lnTo>
                    <a:lnTo>
                      <a:pt x="60" y="71"/>
                    </a:lnTo>
                    <a:lnTo>
                      <a:pt x="46" y="69"/>
                    </a:lnTo>
                    <a:lnTo>
                      <a:pt x="30" y="63"/>
                    </a:lnTo>
                    <a:lnTo>
                      <a:pt x="18" y="60"/>
                    </a:lnTo>
                    <a:lnTo>
                      <a:pt x="9" y="49"/>
                    </a:lnTo>
                    <a:lnTo>
                      <a:pt x="4" y="37"/>
                    </a:lnTo>
                    <a:lnTo>
                      <a:pt x="0" y="28"/>
                    </a:lnTo>
                    <a:lnTo>
                      <a:pt x="9" y="18"/>
                    </a:lnTo>
                    <a:lnTo>
                      <a:pt x="21" y="8"/>
                    </a:lnTo>
                    <a:lnTo>
                      <a:pt x="41" y="2"/>
                    </a:lnTo>
                    <a:lnTo>
                      <a:pt x="49" y="0"/>
                    </a:lnTo>
                    <a:lnTo>
                      <a:pt x="60" y="0"/>
                    </a:lnTo>
                    <a:lnTo>
                      <a:pt x="69" y="0"/>
                    </a:lnTo>
                    <a:lnTo>
                      <a:pt x="79" y="4"/>
                    </a:lnTo>
                    <a:lnTo>
                      <a:pt x="86" y="8"/>
                    </a:lnTo>
                    <a:lnTo>
                      <a:pt x="95" y="14"/>
                    </a:lnTo>
                    <a:lnTo>
                      <a:pt x="103" y="17"/>
                    </a:lnTo>
                    <a:lnTo>
                      <a:pt x="112" y="24"/>
                    </a:lnTo>
                  </a:path>
                </a:pathLst>
              </a:custGeom>
              <a:solidFill>
                <a:srgbClr val="8F3D14"/>
              </a:solidFill>
              <a:ln w="9525" cap="rnd">
                <a:noFill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88" name="Freeform 115"/>
              <p:cNvSpPr>
                <a:spLocks/>
              </p:cNvSpPr>
              <p:nvPr/>
            </p:nvSpPr>
            <p:spPr bwMode="auto">
              <a:xfrm>
                <a:off x="2764" y="3074"/>
                <a:ext cx="85" cy="70"/>
              </a:xfrm>
              <a:custGeom>
                <a:avLst/>
                <a:gdLst>
                  <a:gd name="T0" fmla="*/ 84 w 85"/>
                  <a:gd name="T1" fmla="*/ 41 h 70"/>
                  <a:gd name="T2" fmla="*/ 84 w 85"/>
                  <a:gd name="T3" fmla="*/ 51 h 70"/>
                  <a:gd name="T4" fmla="*/ 84 w 85"/>
                  <a:gd name="T5" fmla="*/ 61 h 70"/>
                  <a:gd name="T6" fmla="*/ 80 w 85"/>
                  <a:gd name="T7" fmla="*/ 67 h 70"/>
                  <a:gd name="T8" fmla="*/ 69 w 85"/>
                  <a:gd name="T9" fmla="*/ 69 h 70"/>
                  <a:gd name="T10" fmla="*/ 54 w 85"/>
                  <a:gd name="T11" fmla="*/ 61 h 70"/>
                  <a:gd name="T12" fmla="*/ 44 w 85"/>
                  <a:gd name="T13" fmla="*/ 57 h 70"/>
                  <a:gd name="T14" fmla="*/ 35 w 85"/>
                  <a:gd name="T15" fmla="*/ 49 h 70"/>
                  <a:gd name="T16" fmla="*/ 28 w 85"/>
                  <a:gd name="T17" fmla="*/ 39 h 70"/>
                  <a:gd name="T18" fmla="*/ 22 w 85"/>
                  <a:gd name="T19" fmla="*/ 28 h 70"/>
                  <a:gd name="T20" fmla="*/ 13 w 85"/>
                  <a:gd name="T21" fmla="*/ 18 h 70"/>
                  <a:gd name="T22" fmla="*/ 7 w 85"/>
                  <a:gd name="T23" fmla="*/ 10 h 70"/>
                  <a:gd name="T24" fmla="*/ 0 w 85"/>
                  <a:gd name="T25" fmla="*/ 0 h 70"/>
                  <a:gd name="T26" fmla="*/ 11 w 85"/>
                  <a:gd name="T27" fmla="*/ 0 h 70"/>
                  <a:gd name="T28" fmla="*/ 25 w 85"/>
                  <a:gd name="T29" fmla="*/ 2 h 70"/>
                  <a:gd name="T30" fmla="*/ 37 w 85"/>
                  <a:gd name="T31" fmla="*/ 6 h 70"/>
                  <a:gd name="T32" fmla="*/ 50 w 85"/>
                  <a:gd name="T33" fmla="*/ 11 h 70"/>
                  <a:gd name="T34" fmla="*/ 58 w 85"/>
                  <a:gd name="T35" fmla="*/ 15 h 70"/>
                  <a:gd name="T36" fmla="*/ 69 w 85"/>
                  <a:gd name="T37" fmla="*/ 22 h 70"/>
                  <a:gd name="T38" fmla="*/ 77 w 85"/>
                  <a:gd name="T39" fmla="*/ 30 h 70"/>
                  <a:gd name="T40" fmla="*/ 84 w 85"/>
                  <a:gd name="T41" fmla="*/ 41 h 7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85"/>
                  <a:gd name="T64" fmla="*/ 0 h 70"/>
                  <a:gd name="T65" fmla="*/ 85 w 85"/>
                  <a:gd name="T66" fmla="*/ 70 h 70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85" h="70">
                    <a:moveTo>
                      <a:pt x="84" y="41"/>
                    </a:moveTo>
                    <a:lnTo>
                      <a:pt x="84" y="51"/>
                    </a:lnTo>
                    <a:lnTo>
                      <a:pt x="84" y="61"/>
                    </a:lnTo>
                    <a:lnTo>
                      <a:pt x="80" y="67"/>
                    </a:lnTo>
                    <a:lnTo>
                      <a:pt x="69" y="69"/>
                    </a:lnTo>
                    <a:lnTo>
                      <a:pt x="54" y="61"/>
                    </a:lnTo>
                    <a:lnTo>
                      <a:pt x="44" y="57"/>
                    </a:lnTo>
                    <a:lnTo>
                      <a:pt x="35" y="49"/>
                    </a:lnTo>
                    <a:lnTo>
                      <a:pt x="28" y="39"/>
                    </a:lnTo>
                    <a:lnTo>
                      <a:pt x="22" y="28"/>
                    </a:lnTo>
                    <a:lnTo>
                      <a:pt x="13" y="18"/>
                    </a:lnTo>
                    <a:lnTo>
                      <a:pt x="7" y="10"/>
                    </a:lnTo>
                    <a:lnTo>
                      <a:pt x="0" y="0"/>
                    </a:lnTo>
                    <a:lnTo>
                      <a:pt x="11" y="0"/>
                    </a:lnTo>
                    <a:lnTo>
                      <a:pt x="25" y="2"/>
                    </a:lnTo>
                    <a:lnTo>
                      <a:pt x="37" y="6"/>
                    </a:lnTo>
                    <a:lnTo>
                      <a:pt x="50" y="11"/>
                    </a:lnTo>
                    <a:lnTo>
                      <a:pt x="58" y="15"/>
                    </a:lnTo>
                    <a:lnTo>
                      <a:pt x="69" y="22"/>
                    </a:lnTo>
                    <a:lnTo>
                      <a:pt x="77" y="30"/>
                    </a:lnTo>
                    <a:lnTo>
                      <a:pt x="84" y="41"/>
                    </a:lnTo>
                  </a:path>
                </a:pathLst>
              </a:custGeom>
              <a:solidFill>
                <a:srgbClr val="000066"/>
              </a:solidFill>
              <a:ln w="9525" cap="rnd">
                <a:noFill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89" name="Freeform 116"/>
              <p:cNvSpPr>
                <a:spLocks/>
              </p:cNvSpPr>
              <p:nvPr/>
            </p:nvSpPr>
            <p:spPr bwMode="auto">
              <a:xfrm>
                <a:off x="2764" y="3074"/>
                <a:ext cx="85" cy="70"/>
              </a:xfrm>
              <a:custGeom>
                <a:avLst/>
                <a:gdLst>
                  <a:gd name="T0" fmla="*/ 84 w 85"/>
                  <a:gd name="T1" fmla="*/ 41 h 70"/>
                  <a:gd name="T2" fmla="*/ 84 w 85"/>
                  <a:gd name="T3" fmla="*/ 51 h 70"/>
                  <a:gd name="T4" fmla="*/ 84 w 85"/>
                  <a:gd name="T5" fmla="*/ 61 h 70"/>
                  <a:gd name="T6" fmla="*/ 80 w 85"/>
                  <a:gd name="T7" fmla="*/ 67 h 70"/>
                  <a:gd name="T8" fmla="*/ 69 w 85"/>
                  <a:gd name="T9" fmla="*/ 69 h 70"/>
                  <a:gd name="T10" fmla="*/ 54 w 85"/>
                  <a:gd name="T11" fmla="*/ 61 h 70"/>
                  <a:gd name="T12" fmla="*/ 44 w 85"/>
                  <a:gd name="T13" fmla="*/ 57 h 70"/>
                  <a:gd name="T14" fmla="*/ 35 w 85"/>
                  <a:gd name="T15" fmla="*/ 49 h 70"/>
                  <a:gd name="T16" fmla="*/ 28 w 85"/>
                  <a:gd name="T17" fmla="*/ 39 h 70"/>
                  <a:gd name="T18" fmla="*/ 22 w 85"/>
                  <a:gd name="T19" fmla="*/ 28 h 70"/>
                  <a:gd name="T20" fmla="*/ 13 w 85"/>
                  <a:gd name="T21" fmla="*/ 18 h 70"/>
                  <a:gd name="T22" fmla="*/ 7 w 85"/>
                  <a:gd name="T23" fmla="*/ 10 h 70"/>
                  <a:gd name="T24" fmla="*/ 0 w 85"/>
                  <a:gd name="T25" fmla="*/ 0 h 70"/>
                  <a:gd name="T26" fmla="*/ 11 w 85"/>
                  <a:gd name="T27" fmla="*/ 0 h 70"/>
                  <a:gd name="T28" fmla="*/ 25 w 85"/>
                  <a:gd name="T29" fmla="*/ 2 h 70"/>
                  <a:gd name="T30" fmla="*/ 37 w 85"/>
                  <a:gd name="T31" fmla="*/ 6 h 70"/>
                  <a:gd name="T32" fmla="*/ 50 w 85"/>
                  <a:gd name="T33" fmla="*/ 11 h 70"/>
                  <a:gd name="T34" fmla="*/ 58 w 85"/>
                  <a:gd name="T35" fmla="*/ 15 h 70"/>
                  <a:gd name="T36" fmla="*/ 69 w 85"/>
                  <a:gd name="T37" fmla="*/ 22 h 70"/>
                  <a:gd name="T38" fmla="*/ 77 w 85"/>
                  <a:gd name="T39" fmla="*/ 30 h 70"/>
                  <a:gd name="T40" fmla="*/ 84 w 85"/>
                  <a:gd name="T41" fmla="*/ 41 h 7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85"/>
                  <a:gd name="T64" fmla="*/ 0 h 70"/>
                  <a:gd name="T65" fmla="*/ 85 w 85"/>
                  <a:gd name="T66" fmla="*/ 70 h 70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85" h="70">
                    <a:moveTo>
                      <a:pt x="84" y="41"/>
                    </a:moveTo>
                    <a:lnTo>
                      <a:pt x="84" y="51"/>
                    </a:lnTo>
                    <a:lnTo>
                      <a:pt x="84" y="61"/>
                    </a:lnTo>
                    <a:lnTo>
                      <a:pt x="80" y="67"/>
                    </a:lnTo>
                    <a:lnTo>
                      <a:pt x="69" y="69"/>
                    </a:lnTo>
                    <a:lnTo>
                      <a:pt x="54" y="61"/>
                    </a:lnTo>
                    <a:lnTo>
                      <a:pt x="44" y="57"/>
                    </a:lnTo>
                    <a:lnTo>
                      <a:pt x="35" y="49"/>
                    </a:lnTo>
                    <a:lnTo>
                      <a:pt x="28" y="39"/>
                    </a:lnTo>
                    <a:lnTo>
                      <a:pt x="22" y="28"/>
                    </a:lnTo>
                    <a:lnTo>
                      <a:pt x="13" y="18"/>
                    </a:lnTo>
                    <a:lnTo>
                      <a:pt x="7" y="10"/>
                    </a:lnTo>
                    <a:lnTo>
                      <a:pt x="0" y="0"/>
                    </a:lnTo>
                    <a:lnTo>
                      <a:pt x="11" y="0"/>
                    </a:lnTo>
                    <a:lnTo>
                      <a:pt x="25" y="2"/>
                    </a:lnTo>
                    <a:lnTo>
                      <a:pt x="37" y="6"/>
                    </a:lnTo>
                    <a:lnTo>
                      <a:pt x="50" y="11"/>
                    </a:lnTo>
                    <a:lnTo>
                      <a:pt x="58" y="15"/>
                    </a:lnTo>
                    <a:lnTo>
                      <a:pt x="69" y="22"/>
                    </a:lnTo>
                    <a:lnTo>
                      <a:pt x="77" y="30"/>
                    </a:lnTo>
                    <a:lnTo>
                      <a:pt x="84" y="41"/>
                    </a:lnTo>
                  </a:path>
                </a:pathLst>
              </a:custGeom>
              <a:noFill/>
              <a:ln w="12700" cap="rnd">
                <a:solidFill>
                  <a:srgbClr val="000066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90" name="Freeform 117"/>
              <p:cNvSpPr>
                <a:spLocks/>
              </p:cNvSpPr>
              <p:nvPr/>
            </p:nvSpPr>
            <p:spPr bwMode="auto">
              <a:xfrm>
                <a:off x="2956" y="3074"/>
                <a:ext cx="69" cy="51"/>
              </a:xfrm>
              <a:custGeom>
                <a:avLst/>
                <a:gdLst>
                  <a:gd name="T0" fmla="*/ 68 w 69"/>
                  <a:gd name="T1" fmla="*/ 18 h 51"/>
                  <a:gd name="T2" fmla="*/ 68 w 69"/>
                  <a:gd name="T3" fmla="*/ 32 h 51"/>
                  <a:gd name="T4" fmla="*/ 59 w 69"/>
                  <a:gd name="T5" fmla="*/ 38 h 51"/>
                  <a:gd name="T6" fmla="*/ 48 w 69"/>
                  <a:gd name="T7" fmla="*/ 44 h 51"/>
                  <a:gd name="T8" fmla="*/ 40 w 69"/>
                  <a:gd name="T9" fmla="*/ 50 h 51"/>
                  <a:gd name="T10" fmla="*/ 28 w 69"/>
                  <a:gd name="T11" fmla="*/ 46 h 51"/>
                  <a:gd name="T12" fmla="*/ 18 w 69"/>
                  <a:gd name="T13" fmla="*/ 44 h 51"/>
                  <a:gd name="T14" fmla="*/ 9 w 69"/>
                  <a:gd name="T15" fmla="*/ 38 h 51"/>
                  <a:gd name="T16" fmla="*/ 7 w 69"/>
                  <a:gd name="T17" fmla="*/ 33 h 51"/>
                  <a:gd name="T18" fmla="*/ 0 w 69"/>
                  <a:gd name="T19" fmla="*/ 24 h 51"/>
                  <a:gd name="T20" fmla="*/ 5 w 69"/>
                  <a:gd name="T21" fmla="*/ 14 h 51"/>
                  <a:gd name="T22" fmla="*/ 14 w 69"/>
                  <a:gd name="T23" fmla="*/ 6 h 51"/>
                  <a:gd name="T24" fmla="*/ 22 w 69"/>
                  <a:gd name="T25" fmla="*/ 0 h 51"/>
                  <a:gd name="T26" fmla="*/ 35 w 69"/>
                  <a:gd name="T27" fmla="*/ 0 h 51"/>
                  <a:gd name="T28" fmla="*/ 48 w 69"/>
                  <a:gd name="T29" fmla="*/ 2 h 51"/>
                  <a:gd name="T30" fmla="*/ 59 w 69"/>
                  <a:gd name="T31" fmla="*/ 10 h 51"/>
                  <a:gd name="T32" fmla="*/ 68 w 69"/>
                  <a:gd name="T33" fmla="*/ 18 h 5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9"/>
                  <a:gd name="T52" fmla="*/ 0 h 51"/>
                  <a:gd name="T53" fmla="*/ 69 w 69"/>
                  <a:gd name="T54" fmla="*/ 51 h 5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9" h="51">
                    <a:moveTo>
                      <a:pt x="68" y="18"/>
                    </a:moveTo>
                    <a:lnTo>
                      <a:pt x="68" y="32"/>
                    </a:lnTo>
                    <a:lnTo>
                      <a:pt x="59" y="38"/>
                    </a:lnTo>
                    <a:lnTo>
                      <a:pt x="48" y="44"/>
                    </a:lnTo>
                    <a:lnTo>
                      <a:pt x="40" y="50"/>
                    </a:lnTo>
                    <a:lnTo>
                      <a:pt x="28" y="46"/>
                    </a:lnTo>
                    <a:lnTo>
                      <a:pt x="18" y="44"/>
                    </a:lnTo>
                    <a:lnTo>
                      <a:pt x="9" y="38"/>
                    </a:lnTo>
                    <a:lnTo>
                      <a:pt x="7" y="33"/>
                    </a:lnTo>
                    <a:lnTo>
                      <a:pt x="0" y="24"/>
                    </a:lnTo>
                    <a:lnTo>
                      <a:pt x="5" y="14"/>
                    </a:lnTo>
                    <a:lnTo>
                      <a:pt x="14" y="6"/>
                    </a:lnTo>
                    <a:lnTo>
                      <a:pt x="22" y="0"/>
                    </a:lnTo>
                    <a:lnTo>
                      <a:pt x="35" y="0"/>
                    </a:lnTo>
                    <a:lnTo>
                      <a:pt x="48" y="2"/>
                    </a:lnTo>
                    <a:lnTo>
                      <a:pt x="59" y="10"/>
                    </a:lnTo>
                    <a:lnTo>
                      <a:pt x="68" y="18"/>
                    </a:lnTo>
                  </a:path>
                </a:pathLst>
              </a:custGeom>
              <a:solidFill>
                <a:srgbClr val="000066"/>
              </a:solidFill>
              <a:ln w="9525" cap="rnd">
                <a:noFill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91" name="Freeform 118"/>
              <p:cNvSpPr>
                <a:spLocks/>
              </p:cNvSpPr>
              <p:nvPr/>
            </p:nvSpPr>
            <p:spPr bwMode="auto">
              <a:xfrm>
                <a:off x="2956" y="3074"/>
                <a:ext cx="69" cy="51"/>
              </a:xfrm>
              <a:custGeom>
                <a:avLst/>
                <a:gdLst>
                  <a:gd name="T0" fmla="*/ 68 w 69"/>
                  <a:gd name="T1" fmla="*/ 18 h 51"/>
                  <a:gd name="T2" fmla="*/ 68 w 69"/>
                  <a:gd name="T3" fmla="*/ 32 h 51"/>
                  <a:gd name="T4" fmla="*/ 59 w 69"/>
                  <a:gd name="T5" fmla="*/ 38 h 51"/>
                  <a:gd name="T6" fmla="*/ 48 w 69"/>
                  <a:gd name="T7" fmla="*/ 44 h 51"/>
                  <a:gd name="T8" fmla="*/ 40 w 69"/>
                  <a:gd name="T9" fmla="*/ 50 h 51"/>
                  <a:gd name="T10" fmla="*/ 28 w 69"/>
                  <a:gd name="T11" fmla="*/ 46 h 51"/>
                  <a:gd name="T12" fmla="*/ 18 w 69"/>
                  <a:gd name="T13" fmla="*/ 44 h 51"/>
                  <a:gd name="T14" fmla="*/ 9 w 69"/>
                  <a:gd name="T15" fmla="*/ 38 h 51"/>
                  <a:gd name="T16" fmla="*/ 7 w 69"/>
                  <a:gd name="T17" fmla="*/ 33 h 51"/>
                  <a:gd name="T18" fmla="*/ 0 w 69"/>
                  <a:gd name="T19" fmla="*/ 24 h 51"/>
                  <a:gd name="T20" fmla="*/ 5 w 69"/>
                  <a:gd name="T21" fmla="*/ 14 h 51"/>
                  <a:gd name="T22" fmla="*/ 14 w 69"/>
                  <a:gd name="T23" fmla="*/ 6 h 51"/>
                  <a:gd name="T24" fmla="*/ 22 w 69"/>
                  <a:gd name="T25" fmla="*/ 0 h 51"/>
                  <a:gd name="T26" fmla="*/ 35 w 69"/>
                  <a:gd name="T27" fmla="*/ 0 h 51"/>
                  <a:gd name="T28" fmla="*/ 48 w 69"/>
                  <a:gd name="T29" fmla="*/ 2 h 51"/>
                  <a:gd name="T30" fmla="*/ 59 w 69"/>
                  <a:gd name="T31" fmla="*/ 10 h 51"/>
                  <a:gd name="T32" fmla="*/ 68 w 69"/>
                  <a:gd name="T33" fmla="*/ 18 h 5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9"/>
                  <a:gd name="T52" fmla="*/ 0 h 51"/>
                  <a:gd name="T53" fmla="*/ 69 w 69"/>
                  <a:gd name="T54" fmla="*/ 51 h 5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9" h="51">
                    <a:moveTo>
                      <a:pt x="68" y="18"/>
                    </a:moveTo>
                    <a:lnTo>
                      <a:pt x="68" y="32"/>
                    </a:lnTo>
                    <a:lnTo>
                      <a:pt x="59" y="38"/>
                    </a:lnTo>
                    <a:lnTo>
                      <a:pt x="48" y="44"/>
                    </a:lnTo>
                    <a:lnTo>
                      <a:pt x="40" y="50"/>
                    </a:lnTo>
                    <a:lnTo>
                      <a:pt x="28" y="46"/>
                    </a:lnTo>
                    <a:lnTo>
                      <a:pt x="18" y="44"/>
                    </a:lnTo>
                    <a:lnTo>
                      <a:pt x="9" y="38"/>
                    </a:lnTo>
                    <a:lnTo>
                      <a:pt x="7" y="33"/>
                    </a:lnTo>
                    <a:lnTo>
                      <a:pt x="0" y="24"/>
                    </a:lnTo>
                    <a:lnTo>
                      <a:pt x="5" y="14"/>
                    </a:lnTo>
                    <a:lnTo>
                      <a:pt x="14" y="6"/>
                    </a:lnTo>
                    <a:lnTo>
                      <a:pt x="22" y="0"/>
                    </a:lnTo>
                    <a:lnTo>
                      <a:pt x="35" y="0"/>
                    </a:lnTo>
                    <a:lnTo>
                      <a:pt x="48" y="2"/>
                    </a:lnTo>
                    <a:lnTo>
                      <a:pt x="59" y="10"/>
                    </a:lnTo>
                    <a:lnTo>
                      <a:pt x="68" y="18"/>
                    </a:lnTo>
                  </a:path>
                </a:pathLst>
              </a:custGeom>
              <a:noFill/>
              <a:ln w="12700" cap="rnd">
                <a:solidFill>
                  <a:srgbClr val="000066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92" name="Freeform 119"/>
              <p:cNvSpPr>
                <a:spLocks/>
              </p:cNvSpPr>
              <p:nvPr/>
            </p:nvSpPr>
            <p:spPr bwMode="auto">
              <a:xfrm>
                <a:off x="3123" y="3088"/>
                <a:ext cx="52" cy="31"/>
              </a:xfrm>
              <a:custGeom>
                <a:avLst/>
                <a:gdLst>
                  <a:gd name="T0" fmla="*/ 51 w 52"/>
                  <a:gd name="T1" fmla="*/ 14 h 31"/>
                  <a:gd name="T2" fmla="*/ 49 w 52"/>
                  <a:gd name="T3" fmla="*/ 20 h 31"/>
                  <a:gd name="T4" fmla="*/ 42 w 52"/>
                  <a:gd name="T5" fmla="*/ 30 h 31"/>
                  <a:gd name="T6" fmla="*/ 28 w 52"/>
                  <a:gd name="T7" fmla="*/ 28 h 31"/>
                  <a:gd name="T8" fmla="*/ 14 w 52"/>
                  <a:gd name="T9" fmla="*/ 28 h 31"/>
                  <a:gd name="T10" fmla="*/ 7 w 52"/>
                  <a:gd name="T11" fmla="*/ 24 h 31"/>
                  <a:gd name="T12" fmla="*/ 0 w 52"/>
                  <a:gd name="T13" fmla="*/ 18 h 31"/>
                  <a:gd name="T14" fmla="*/ 0 w 52"/>
                  <a:gd name="T15" fmla="*/ 8 h 31"/>
                  <a:gd name="T16" fmla="*/ 12 w 52"/>
                  <a:gd name="T17" fmla="*/ 0 h 31"/>
                  <a:gd name="T18" fmla="*/ 23 w 52"/>
                  <a:gd name="T19" fmla="*/ 2 h 31"/>
                  <a:gd name="T20" fmla="*/ 34 w 52"/>
                  <a:gd name="T21" fmla="*/ 2 h 31"/>
                  <a:gd name="T22" fmla="*/ 42 w 52"/>
                  <a:gd name="T23" fmla="*/ 6 h 31"/>
                  <a:gd name="T24" fmla="*/ 51 w 52"/>
                  <a:gd name="T25" fmla="*/ 14 h 3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2"/>
                  <a:gd name="T40" fmla="*/ 0 h 31"/>
                  <a:gd name="T41" fmla="*/ 52 w 52"/>
                  <a:gd name="T42" fmla="*/ 31 h 3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2" h="31">
                    <a:moveTo>
                      <a:pt x="51" y="14"/>
                    </a:moveTo>
                    <a:lnTo>
                      <a:pt x="49" y="20"/>
                    </a:lnTo>
                    <a:lnTo>
                      <a:pt x="42" y="30"/>
                    </a:lnTo>
                    <a:lnTo>
                      <a:pt x="28" y="28"/>
                    </a:lnTo>
                    <a:lnTo>
                      <a:pt x="14" y="28"/>
                    </a:lnTo>
                    <a:lnTo>
                      <a:pt x="7" y="24"/>
                    </a:lnTo>
                    <a:lnTo>
                      <a:pt x="0" y="18"/>
                    </a:lnTo>
                    <a:lnTo>
                      <a:pt x="0" y="8"/>
                    </a:lnTo>
                    <a:lnTo>
                      <a:pt x="12" y="0"/>
                    </a:lnTo>
                    <a:lnTo>
                      <a:pt x="23" y="2"/>
                    </a:lnTo>
                    <a:lnTo>
                      <a:pt x="34" y="2"/>
                    </a:lnTo>
                    <a:lnTo>
                      <a:pt x="42" y="6"/>
                    </a:lnTo>
                    <a:lnTo>
                      <a:pt x="51" y="14"/>
                    </a:lnTo>
                  </a:path>
                </a:pathLst>
              </a:custGeom>
              <a:solidFill>
                <a:srgbClr val="000066"/>
              </a:solidFill>
              <a:ln w="9525" cap="rnd">
                <a:noFill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93" name="Freeform 120"/>
              <p:cNvSpPr>
                <a:spLocks/>
              </p:cNvSpPr>
              <p:nvPr/>
            </p:nvSpPr>
            <p:spPr bwMode="auto">
              <a:xfrm>
                <a:off x="3123" y="3088"/>
                <a:ext cx="52" cy="31"/>
              </a:xfrm>
              <a:custGeom>
                <a:avLst/>
                <a:gdLst>
                  <a:gd name="T0" fmla="*/ 51 w 52"/>
                  <a:gd name="T1" fmla="*/ 14 h 31"/>
                  <a:gd name="T2" fmla="*/ 49 w 52"/>
                  <a:gd name="T3" fmla="*/ 20 h 31"/>
                  <a:gd name="T4" fmla="*/ 42 w 52"/>
                  <a:gd name="T5" fmla="*/ 30 h 31"/>
                  <a:gd name="T6" fmla="*/ 28 w 52"/>
                  <a:gd name="T7" fmla="*/ 28 h 31"/>
                  <a:gd name="T8" fmla="*/ 14 w 52"/>
                  <a:gd name="T9" fmla="*/ 28 h 31"/>
                  <a:gd name="T10" fmla="*/ 7 w 52"/>
                  <a:gd name="T11" fmla="*/ 24 h 31"/>
                  <a:gd name="T12" fmla="*/ 0 w 52"/>
                  <a:gd name="T13" fmla="*/ 18 h 31"/>
                  <a:gd name="T14" fmla="*/ 0 w 52"/>
                  <a:gd name="T15" fmla="*/ 8 h 31"/>
                  <a:gd name="T16" fmla="*/ 12 w 52"/>
                  <a:gd name="T17" fmla="*/ 0 h 31"/>
                  <a:gd name="T18" fmla="*/ 23 w 52"/>
                  <a:gd name="T19" fmla="*/ 2 h 31"/>
                  <a:gd name="T20" fmla="*/ 34 w 52"/>
                  <a:gd name="T21" fmla="*/ 2 h 31"/>
                  <a:gd name="T22" fmla="*/ 42 w 52"/>
                  <a:gd name="T23" fmla="*/ 6 h 31"/>
                  <a:gd name="T24" fmla="*/ 51 w 52"/>
                  <a:gd name="T25" fmla="*/ 14 h 3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2"/>
                  <a:gd name="T40" fmla="*/ 0 h 31"/>
                  <a:gd name="T41" fmla="*/ 52 w 52"/>
                  <a:gd name="T42" fmla="*/ 31 h 3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2" h="31">
                    <a:moveTo>
                      <a:pt x="51" y="14"/>
                    </a:moveTo>
                    <a:lnTo>
                      <a:pt x="49" y="20"/>
                    </a:lnTo>
                    <a:lnTo>
                      <a:pt x="42" y="30"/>
                    </a:lnTo>
                    <a:lnTo>
                      <a:pt x="28" y="28"/>
                    </a:lnTo>
                    <a:lnTo>
                      <a:pt x="14" y="28"/>
                    </a:lnTo>
                    <a:lnTo>
                      <a:pt x="7" y="24"/>
                    </a:lnTo>
                    <a:lnTo>
                      <a:pt x="0" y="18"/>
                    </a:lnTo>
                    <a:lnTo>
                      <a:pt x="0" y="8"/>
                    </a:lnTo>
                    <a:lnTo>
                      <a:pt x="12" y="0"/>
                    </a:lnTo>
                    <a:lnTo>
                      <a:pt x="23" y="2"/>
                    </a:lnTo>
                    <a:lnTo>
                      <a:pt x="34" y="2"/>
                    </a:lnTo>
                    <a:lnTo>
                      <a:pt x="42" y="6"/>
                    </a:lnTo>
                    <a:lnTo>
                      <a:pt x="51" y="14"/>
                    </a:lnTo>
                  </a:path>
                </a:pathLst>
              </a:custGeom>
              <a:noFill/>
              <a:ln w="12700" cap="rnd">
                <a:solidFill>
                  <a:srgbClr val="000066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94" name="Freeform 121"/>
              <p:cNvSpPr>
                <a:spLocks/>
              </p:cNvSpPr>
              <p:nvPr/>
            </p:nvSpPr>
            <p:spPr bwMode="auto">
              <a:xfrm>
                <a:off x="2150" y="3130"/>
                <a:ext cx="551" cy="197"/>
              </a:xfrm>
              <a:custGeom>
                <a:avLst/>
                <a:gdLst>
                  <a:gd name="T0" fmla="*/ 479 w 551"/>
                  <a:gd name="T1" fmla="*/ 65 h 197"/>
                  <a:gd name="T2" fmla="*/ 503 w 551"/>
                  <a:gd name="T3" fmla="*/ 76 h 197"/>
                  <a:gd name="T4" fmla="*/ 526 w 551"/>
                  <a:gd name="T5" fmla="*/ 92 h 197"/>
                  <a:gd name="T6" fmla="*/ 543 w 551"/>
                  <a:gd name="T7" fmla="*/ 112 h 197"/>
                  <a:gd name="T8" fmla="*/ 546 w 551"/>
                  <a:gd name="T9" fmla="*/ 135 h 197"/>
                  <a:gd name="T10" fmla="*/ 541 w 551"/>
                  <a:gd name="T11" fmla="*/ 147 h 197"/>
                  <a:gd name="T12" fmla="*/ 529 w 551"/>
                  <a:gd name="T13" fmla="*/ 164 h 197"/>
                  <a:gd name="T14" fmla="*/ 501 w 551"/>
                  <a:gd name="T15" fmla="*/ 179 h 197"/>
                  <a:gd name="T16" fmla="*/ 470 w 551"/>
                  <a:gd name="T17" fmla="*/ 188 h 197"/>
                  <a:gd name="T18" fmla="*/ 444 w 551"/>
                  <a:gd name="T19" fmla="*/ 194 h 197"/>
                  <a:gd name="T20" fmla="*/ 425 w 551"/>
                  <a:gd name="T21" fmla="*/ 194 h 197"/>
                  <a:gd name="T22" fmla="*/ 405 w 551"/>
                  <a:gd name="T23" fmla="*/ 192 h 197"/>
                  <a:gd name="T24" fmla="*/ 386 w 551"/>
                  <a:gd name="T25" fmla="*/ 190 h 197"/>
                  <a:gd name="T26" fmla="*/ 358 w 551"/>
                  <a:gd name="T27" fmla="*/ 188 h 197"/>
                  <a:gd name="T28" fmla="*/ 321 w 551"/>
                  <a:gd name="T29" fmla="*/ 183 h 197"/>
                  <a:gd name="T30" fmla="*/ 294 w 551"/>
                  <a:gd name="T31" fmla="*/ 174 h 197"/>
                  <a:gd name="T32" fmla="*/ 271 w 551"/>
                  <a:gd name="T33" fmla="*/ 166 h 197"/>
                  <a:gd name="T34" fmla="*/ 250 w 551"/>
                  <a:gd name="T35" fmla="*/ 159 h 197"/>
                  <a:gd name="T36" fmla="*/ 228 w 551"/>
                  <a:gd name="T37" fmla="*/ 151 h 197"/>
                  <a:gd name="T38" fmla="*/ 207 w 551"/>
                  <a:gd name="T39" fmla="*/ 143 h 197"/>
                  <a:gd name="T40" fmla="*/ 186 w 551"/>
                  <a:gd name="T41" fmla="*/ 135 h 197"/>
                  <a:gd name="T42" fmla="*/ 165 w 551"/>
                  <a:gd name="T43" fmla="*/ 127 h 197"/>
                  <a:gd name="T44" fmla="*/ 144 w 551"/>
                  <a:gd name="T45" fmla="*/ 119 h 197"/>
                  <a:gd name="T46" fmla="*/ 125 w 551"/>
                  <a:gd name="T47" fmla="*/ 108 h 197"/>
                  <a:gd name="T48" fmla="*/ 103 w 551"/>
                  <a:gd name="T49" fmla="*/ 97 h 197"/>
                  <a:gd name="T50" fmla="*/ 75 w 551"/>
                  <a:gd name="T51" fmla="*/ 76 h 197"/>
                  <a:gd name="T52" fmla="*/ 43 w 551"/>
                  <a:gd name="T53" fmla="*/ 50 h 197"/>
                  <a:gd name="T54" fmla="*/ 19 w 551"/>
                  <a:gd name="T55" fmla="*/ 25 h 197"/>
                  <a:gd name="T56" fmla="*/ 6 w 551"/>
                  <a:gd name="T57" fmla="*/ 9 h 197"/>
                  <a:gd name="T58" fmla="*/ 8 w 551"/>
                  <a:gd name="T59" fmla="*/ 0 h 197"/>
                  <a:gd name="T60" fmla="*/ 28 w 551"/>
                  <a:gd name="T61" fmla="*/ 3 h 197"/>
                  <a:gd name="T62" fmla="*/ 52 w 551"/>
                  <a:gd name="T63" fmla="*/ 7 h 197"/>
                  <a:gd name="T64" fmla="*/ 71 w 551"/>
                  <a:gd name="T65" fmla="*/ 11 h 197"/>
                  <a:gd name="T66" fmla="*/ 92 w 551"/>
                  <a:gd name="T67" fmla="*/ 15 h 197"/>
                  <a:gd name="T68" fmla="*/ 116 w 551"/>
                  <a:gd name="T69" fmla="*/ 17 h 197"/>
                  <a:gd name="T70" fmla="*/ 137 w 551"/>
                  <a:gd name="T71" fmla="*/ 20 h 197"/>
                  <a:gd name="T72" fmla="*/ 163 w 551"/>
                  <a:gd name="T73" fmla="*/ 23 h 197"/>
                  <a:gd name="T74" fmla="*/ 186 w 551"/>
                  <a:gd name="T75" fmla="*/ 25 h 197"/>
                  <a:gd name="T76" fmla="*/ 209 w 551"/>
                  <a:gd name="T77" fmla="*/ 27 h 197"/>
                  <a:gd name="T78" fmla="*/ 233 w 551"/>
                  <a:gd name="T79" fmla="*/ 29 h 197"/>
                  <a:gd name="T80" fmla="*/ 256 w 551"/>
                  <a:gd name="T81" fmla="*/ 29 h 197"/>
                  <a:gd name="T82" fmla="*/ 280 w 551"/>
                  <a:gd name="T83" fmla="*/ 31 h 197"/>
                  <a:gd name="T84" fmla="*/ 304 w 551"/>
                  <a:gd name="T85" fmla="*/ 35 h 197"/>
                  <a:gd name="T86" fmla="*/ 327 w 551"/>
                  <a:gd name="T87" fmla="*/ 37 h 197"/>
                  <a:gd name="T88" fmla="*/ 349 w 551"/>
                  <a:gd name="T89" fmla="*/ 39 h 197"/>
                  <a:gd name="T90" fmla="*/ 373 w 551"/>
                  <a:gd name="T91" fmla="*/ 41 h 197"/>
                  <a:gd name="T92" fmla="*/ 395 w 551"/>
                  <a:gd name="T93" fmla="*/ 46 h 197"/>
                  <a:gd name="T94" fmla="*/ 421 w 551"/>
                  <a:gd name="T95" fmla="*/ 52 h 197"/>
                  <a:gd name="T96" fmla="*/ 453 w 551"/>
                  <a:gd name="T97" fmla="*/ 54 h 197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551"/>
                  <a:gd name="T148" fmla="*/ 0 h 197"/>
                  <a:gd name="T149" fmla="*/ 551 w 551"/>
                  <a:gd name="T150" fmla="*/ 197 h 197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551" h="197">
                    <a:moveTo>
                      <a:pt x="468" y="59"/>
                    </a:moveTo>
                    <a:lnTo>
                      <a:pt x="479" y="65"/>
                    </a:lnTo>
                    <a:lnTo>
                      <a:pt x="492" y="72"/>
                    </a:lnTo>
                    <a:lnTo>
                      <a:pt x="503" y="76"/>
                    </a:lnTo>
                    <a:lnTo>
                      <a:pt x="515" y="86"/>
                    </a:lnTo>
                    <a:lnTo>
                      <a:pt x="526" y="92"/>
                    </a:lnTo>
                    <a:lnTo>
                      <a:pt x="537" y="100"/>
                    </a:lnTo>
                    <a:lnTo>
                      <a:pt x="543" y="112"/>
                    </a:lnTo>
                    <a:lnTo>
                      <a:pt x="550" y="125"/>
                    </a:lnTo>
                    <a:lnTo>
                      <a:pt x="546" y="135"/>
                    </a:lnTo>
                    <a:lnTo>
                      <a:pt x="543" y="141"/>
                    </a:lnTo>
                    <a:lnTo>
                      <a:pt x="541" y="147"/>
                    </a:lnTo>
                    <a:lnTo>
                      <a:pt x="539" y="155"/>
                    </a:lnTo>
                    <a:lnTo>
                      <a:pt x="529" y="164"/>
                    </a:lnTo>
                    <a:lnTo>
                      <a:pt x="515" y="172"/>
                    </a:lnTo>
                    <a:lnTo>
                      <a:pt x="501" y="179"/>
                    </a:lnTo>
                    <a:lnTo>
                      <a:pt x="485" y="184"/>
                    </a:lnTo>
                    <a:lnTo>
                      <a:pt x="470" y="188"/>
                    </a:lnTo>
                    <a:lnTo>
                      <a:pt x="457" y="196"/>
                    </a:lnTo>
                    <a:lnTo>
                      <a:pt x="444" y="194"/>
                    </a:lnTo>
                    <a:lnTo>
                      <a:pt x="433" y="194"/>
                    </a:lnTo>
                    <a:lnTo>
                      <a:pt x="425" y="194"/>
                    </a:lnTo>
                    <a:lnTo>
                      <a:pt x="416" y="194"/>
                    </a:lnTo>
                    <a:lnTo>
                      <a:pt x="405" y="192"/>
                    </a:lnTo>
                    <a:lnTo>
                      <a:pt x="397" y="192"/>
                    </a:lnTo>
                    <a:lnTo>
                      <a:pt x="386" y="190"/>
                    </a:lnTo>
                    <a:lnTo>
                      <a:pt x="377" y="190"/>
                    </a:lnTo>
                    <a:lnTo>
                      <a:pt x="358" y="188"/>
                    </a:lnTo>
                    <a:lnTo>
                      <a:pt x="341" y="186"/>
                    </a:lnTo>
                    <a:lnTo>
                      <a:pt x="321" y="183"/>
                    </a:lnTo>
                    <a:lnTo>
                      <a:pt x="306" y="179"/>
                    </a:lnTo>
                    <a:lnTo>
                      <a:pt x="294" y="174"/>
                    </a:lnTo>
                    <a:lnTo>
                      <a:pt x="282" y="172"/>
                    </a:lnTo>
                    <a:lnTo>
                      <a:pt x="271" y="166"/>
                    </a:lnTo>
                    <a:lnTo>
                      <a:pt x="261" y="164"/>
                    </a:lnTo>
                    <a:lnTo>
                      <a:pt x="250" y="159"/>
                    </a:lnTo>
                    <a:lnTo>
                      <a:pt x="240" y="157"/>
                    </a:lnTo>
                    <a:lnTo>
                      <a:pt x="228" y="151"/>
                    </a:lnTo>
                    <a:lnTo>
                      <a:pt x="219" y="149"/>
                    </a:lnTo>
                    <a:lnTo>
                      <a:pt x="207" y="143"/>
                    </a:lnTo>
                    <a:lnTo>
                      <a:pt x="196" y="139"/>
                    </a:lnTo>
                    <a:lnTo>
                      <a:pt x="186" y="135"/>
                    </a:lnTo>
                    <a:lnTo>
                      <a:pt x="174" y="133"/>
                    </a:lnTo>
                    <a:lnTo>
                      <a:pt x="165" y="127"/>
                    </a:lnTo>
                    <a:lnTo>
                      <a:pt x="153" y="123"/>
                    </a:lnTo>
                    <a:lnTo>
                      <a:pt x="144" y="119"/>
                    </a:lnTo>
                    <a:lnTo>
                      <a:pt x="135" y="114"/>
                    </a:lnTo>
                    <a:lnTo>
                      <a:pt x="125" y="108"/>
                    </a:lnTo>
                    <a:lnTo>
                      <a:pt x="114" y="100"/>
                    </a:lnTo>
                    <a:lnTo>
                      <a:pt x="103" y="97"/>
                    </a:lnTo>
                    <a:lnTo>
                      <a:pt x="94" y="92"/>
                    </a:lnTo>
                    <a:lnTo>
                      <a:pt x="75" y="76"/>
                    </a:lnTo>
                    <a:lnTo>
                      <a:pt x="60" y="65"/>
                    </a:lnTo>
                    <a:lnTo>
                      <a:pt x="43" y="50"/>
                    </a:lnTo>
                    <a:lnTo>
                      <a:pt x="28" y="35"/>
                    </a:lnTo>
                    <a:lnTo>
                      <a:pt x="19" y="25"/>
                    </a:lnTo>
                    <a:lnTo>
                      <a:pt x="12" y="19"/>
                    </a:lnTo>
                    <a:lnTo>
                      <a:pt x="6" y="9"/>
                    </a:lnTo>
                    <a:lnTo>
                      <a:pt x="0" y="1"/>
                    </a:lnTo>
                    <a:lnTo>
                      <a:pt x="8" y="0"/>
                    </a:lnTo>
                    <a:lnTo>
                      <a:pt x="17" y="1"/>
                    </a:lnTo>
                    <a:lnTo>
                      <a:pt x="28" y="3"/>
                    </a:lnTo>
                    <a:lnTo>
                      <a:pt x="40" y="5"/>
                    </a:lnTo>
                    <a:lnTo>
                      <a:pt x="52" y="7"/>
                    </a:lnTo>
                    <a:lnTo>
                      <a:pt x="62" y="9"/>
                    </a:lnTo>
                    <a:lnTo>
                      <a:pt x="71" y="11"/>
                    </a:lnTo>
                    <a:lnTo>
                      <a:pt x="81" y="15"/>
                    </a:lnTo>
                    <a:lnTo>
                      <a:pt x="92" y="15"/>
                    </a:lnTo>
                    <a:lnTo>
                      <a:pt x="106" y="17"/>
                    </a:lnTo>
                    <a:lnTo>
                      <a:pt x="116" y="17"/>
                    </a:lnTo>
                    <a:lnTo>
                      <a:pt x="127" y="20"/>
                    </a:lnTo>
                    <a:lnTo>
                      <a:pt x="137" y="20"/>
                    </a:lnTo>
                    <a:lnTo>
                      <a:pt x="151" y="22"/>
                    </a:lnTo>
                    <a:lnTo>
                      <a:pt x="163" y="23"/>
                    </a:lnTo>
                    <a:lnTo>
                      <a:pt x="174" y="25"/>
                    </a:lnTo>
                    <a:lnTo>
                      <a:pt x="186" y="25"/>
                    </a:lnTo>
                    <a:lnTo>
                      <a:pt x="198" y="25"/>
                    </a:lnTo>
                    <a:lnTo>
                      <a:pt x="209" y="27"/>
                    </a:lnTo>
                    <a:lnTo>
                      <a:pt x="222" y="29"/>
                    </a:lnTo>
                    <a:lnTo>
                      <a:pt x="233" y="29"/>
                    </a:lnTo>
                    <a:lnTo>
                      <a:pt x="245" y="29"/>
                    </a:lnTo>
                    <a:lnTo>
                      <a:pt x="256" y="29"/>
                    </a:lnTo>
                    <a:lnTo>
                      <a:pt x="269" y="31"/>
                    </a:lnTo>
                    <a:lnTo>
                      <a:pt x="280" y="31"/>
                    </a:lnTo>
                    <a:lnTo>
                      <a:pt x="291" y="33"/>
                    </a:lnTo>
                    <a:lnTo>
                      <a:pt x="304" y="35"/>
                    </a:lnTo>
                    <a:lnTo>
                      <a:pt x="317" y="37"/>
                    </a:lnTo>
                    <a:lnTo>
                      <a:pt x="327" y="37"/>
                    </a:lnTo>
                    <a:lnTo>
                      <a:pt x="339" y="39"/>
                    </a:lnTo>
                    <a:lnTo>
                      <a:pt x="349" y="39"/>
                    </a:lnTo>
                    <a:lnTo>
                      <a:pt x="362" y="41"/>
                    </a:lnTo>
                    <a:lnTo>
                      <a:pt x="373" y="41"/>
                    </a:lnTo>
                    <a:lnTo>
                      <a:pt x="384" y="45"/>
                    </a:lnTo>
                    <a:lnTo>
                      <a:pt x="395" y="46"/>
                    </a:lnTo>
                    <a:lnTo>
                      <a:pt x="407" y="50"/>
                    </a:lnTo>
                    <a:lnTo>
                      <a:pt x="421" y="52"/>
                    </a:lnTo>
                    <a:lnTo>
                      <a:pt x="435" y="54"/>
                    </a:lnTo>
                    <a:lnTo>
                      <a:pt x="453" y="54"/>
                    </a:lnTo>
                    <a:lnTo>
                      <a:pt x="468" y="59"/>
                    </a:lnTo>
                  </a:path>
                </a:pathLst>
              </a:custGeom>
              <a:solidFill>
                <a:srgbClr val="000066"/>
              </a:solidFill>
              <a:ln w="9525" cap="rnd">
                <a:noFill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95" name="Freeform 122"/>
              <p:cNvSpPr>
                <a:spLocks/>
              </p:cNvSpPr>
              <p:nvPr/>
            </p:nvSpPr>
            <p:spPr bwMode="auto">
              <a:xfrm>
                <a:off x="2150" y="3130"/>
                <a:ext cx="551" cy="197"/>
              </a:xfrm>
              <a:custGeom>
                <a:avLst/>
                <a:gdLst>
                  <a:gd name="T0" fmla="*/ 479 w 551"/>
                  <a:gd name="T1" fmla="*/ 65 h 197"/>
                  <a:gd name="T2" fmla="*/ 503 w 551"/>
                  <a:gd name="T3" fmla="*/ 76 h 197"/>
                  <a:gd name="T4" fmla="*/ 526 w 551"/>
                  <a:gd name="T5" fmla="*/ 92 h 197"/>
                  <a:gd name="T6" fmla="*/ 543 w 551"/>
                  <a:gd name="T7" fmla="*/ 112 h 197"/>
                  <a:gd name="T8" fmla="*/ 546 w 551"/>
                  <a:gd name="T9" fmla="*/ 135 h 197"/>
                  <a:gd name="T10" fmla="*/ 541 w 551"/>
                  <a:gd name="T11" fmla="*/ 147 h 197"/>
                  <a:gd name="T12" fmla="*/ 529 w 551"/>
                  <a:gd name="T13" fmla="*/ 164 h 197"/>
                  <a:gd name="T14" fmla="*/ 501 w 551"/>
                  <a:gd name="T15" fmla="*/ 179 h 197"/>
                  <a:gd name="T16" fmla="*/ 470 w 551"/>
                  <a:gd name="T17" fmla="*/ 188 h 197"/>
                  <a:gd name="T18" fmla="*/ 444 w 551"/>
                  <a:gd name="T19" fmla="*/ 194 h 197"/>
                  <a:gd name="T20" fmla="*/ 425 w 551"/>
                  <a:gd name="T21" fmla="*/ 194 h 197"/>
                  <a:gd name="T22" fmla="*/ 405 w 551"/>
                  <a:gd name="T23" fmla="*/ 192 h 197"/>
                  <a:gd name="T24" fmla="*/ 386 w 551"/>
                  <a:gd name="T25" fmla="*/ 190 h 197"/>
                  <a:gd name="T26" fmla="*/ 358 w 551"/>
                  <a:gd name="T27" fmla="*/ 188 h 197"/>
                  <a:gd name="T28" fmla="*/ 321 w 551"/>
                  <a:gd name="T29" fmla="*/ 183 h 197"/>
                  <a:gd name="T30" fmla="*/ 294 w 551"/>
                  <a:gd name="T31" fmla="*/ 174 h 197"/>
                  <a:gd name="T32" fmla="*/ 271 w 551"/>
                  <a:gd name="T33" fmla="*/ 166 h 197"/>
                  <a:gd name="T34" fmla="*/ 250 w 551"/>
                  <a:gd name="T35" fmla="*/ 159 h 197"/>
                  <a:gd name="T36" fmla="*/ 228 w 551"/>
                  <a:gd name="T37" fmla="*/ 151 h 197"/>
                  <a:gd name="T38" fmla="*/ 207 w 551"/>
                  <a:gd name="T39" fmla="*/ 143 h 197"/>
                  <a:gd name="T40" fmla="*/ 186 w 551"/>
                  <a:gd name="T41" fmla="*/ 135 h 197"/>
                  <a:gd name="T42" fmla="*/ 165 w 551"/>
                  <a:gd name="T43" fmla="*/ 127 h 197"/>
                  <a:gd name="T44" fmla="*/ 144 w 551"/>
                  <a:gd name="T45" fmla="*/ 119 h 197"/>
                  <a:gd name="T46" fmla="*/ 125 w 551"/>
                  <a:gd name="T47" fmla="*/ 108 h 197"/>
                  <a:gd name="T48" fmla="*/ 103 w 551"/>
                  <a:gd name="T49" fmla="*/ 97 h 197"/>
                  <a:gd name="T50" fmla="*/ 75 w 551"/>
                  <a:gd name="T51" fmla="*/ 76 h 197"/>
                  <a:gd name="T52" fmla="*/ 43 w 551"/>
                  <a:gd name="T53" fmla="*/ 50 h 197"/>
                  <a:gd name="T54" fmla="*/ 19 w 551"/>
                  <a:gd name="T55" fmla="*/ 25 h 197"/>
                  <a:gd name="T56" fmla="*/ 6 w 551"/>
                  <a:gd name="T57" fmla="*/ 9 h 197"/>
                  <a:gd name="T58" fmla="*/ 8 w 551"/>
                  <a:gd name="T59" fmla="*/ 0 h 197"/>
                  <a:gd name="T60" fmla="*/ 28 w 551"/>
                  <a:gd name="T61" fmla="*/ 3 h 197"/>
                  <a:gd name="T62" fmla="*/ 52 w 551"/>
                  <a:gd name="T63" fmla="*/ 7 h 197"/>
                  <a:gd name="T64" fmla="*/ 71 w 551"/>
                  <a:gd name="T65" fmla="*/ 11 h 197"/>
                  <a:gd name="T66" fmla="*/ 92 w 551"/>
                  <a:gd name="T67" fmla="*/ 15 h 197"/>
                  <a:gd name="T68" fmla="*/ 116 w 551"/>
                  <a:gd name="T69" fmla="*/ 17 h 197"/>
                  <a:gd name="T70" fmla="*/ 137 w 551"/>
                  <a:gd name="T71" fmla="*/ 20 h 197"/>
                  <a:gd name="T72" fmla="*/ 163 w 551"/>
                  <a:gd name="T73" fmla="*/ 23 h 197"/>
                  <a:gd name="T74" fmla="*/ 186 w 551"/>
                  <a:gd name="T75" fmla="*/ 25 h 197"/>
                  <a:gd name="T76" fmla="*/ 209 w 551"/>
                  <a:gd name="T77" fmla="*/ 27 h 197"/>
                  <a:gd name="T78" fmla="*/ 233 w 551"/>
                  <a:gd name="T79" fmla="*/ 29 h 197"/>
                  <a:gd name="T80" fmla="*/ 256 w 551"/>
                  <a:gd name="T81" fmla="*/ 29 h 197"/>
                  <a:gd name="T82" fmla="*/ 280 w 551"/>
                  <a:gd name="T83" fmla="*/ 31 h 197"/>
                  <a:gd name="T84" fmla="*/ 304 w 551"/>
                  <a:gd name="T85" fmla="*/ 35 h 197"/>
                  <a:gd name="T86" fmla="*/ 327 w 551"/>
                  <a:gd name="T87" fmla="*/ 37 h 197"/>
                  <a:gd name="T88" fmla="*/ 349 w 551"/>
                  <a:gd name="T89" fmla="*/ 39 h 197"/>
                  <a:gd name="T90" fmla="*/ 373 w 551"/>
                  <a:gd name="T91" fmla="*/ 41 h 197"/>
                  <a:gd name="T92" fmla="*/ 395 w 551"/>
                  <a:gd name="T93" fmla="*/ 46 h 197"/>
                  <a:gd name="T94" fmla="*/ 421 w 551"/>
                  <a:gd name="T95" fmla="*/ 52 h 197"/>
                  <a:gd name="T96" fmla="*/ 453 w 551"/>
                  <a:gd name="T97" fmla="*/ 54 h 197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551"/>
                  <a:gd name="T148" fmla="*/ 0 h 197"/>
                  <a:gd name="T149" fmla="*/ 551 w 551"/>
                  <a:gd name="T150" fmla="*/ 197 h 197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551" h="197">
                    <a:moveTo>
                      <a:pt x="468" y="59"/>
                    </a:moveTo>
                    <a:lnTo>
                      <a:pt x="479" y="65"/>
                    </a:lnTo>
                    <a:lnTo>
                      <a:pt x="492" y="72"/>
                    </a:lnTo>
                    <a:lnTo>
                      <a:pt x="503" y="76"/>
                    </a:lnTo>
                    <a:lnTo>
                      <a:pt x="515" y="86"/>
                    </a:lnTo>
                    <a:lnTo>
                      <a:pt x="526" y="92"/>
                    </a:lnTo>
                    <a:lnTo>
                      <a:pt x="537" y="100"/>
                    </a:lnTo>
                    <a:lnTo>
                      <a:pt x="543" y="112"/>
                    </a:lnTo>
                    <a:lnTo>
                      <a:pt x="550" y="125"/>
                    </a:lnTo>
                    <a:lnTo>
                      <a:pt x="546" y="135"/>
                    </a:lnTo>
                    <a:lnTo>
                      <a:pt x="543" y="141"/>
                    </a:lnTo>
                    <a:lnTo>
                      <a:pt x="541" y="147"/>
                    </a:lnTo>
                    <a:lnTo>
                      <a:pt x="539" y="155"/>
                    </a:lnTo>
                    <a:lnTo>
                      <a:pt x="529" y="164"/>
                    </a:lnTo>
                    <a:lnTo>
                      <a:pt x="515" y="172"/>
                    </a:lnTo>
                    <a:lnTo>
                      <a:pt x="501" y="179"/>
                    </a:lnTo>
                    <a:lnTo>
                      <a:pt x="485" y="184"/>
                    </a:lnTo>
                    <a:lnTo>
                      <a:pt x="470" y="188"/>
                    </a:lnTo>
                    <a:lnTo>
                      <a:pt x="457" y="196"/>
                    </a:lnTo>
                    <a:lnTo>
                      <a:pt x="444" y="194"/>
                    </a:lnTo>
                    <a:lnTo>
                      <a:pt x="433" y="194"/>
                    </a:lnTo>
                    <a:lnTo>
                      <a:pt x="425" y="194"/>
                    </a:lnTo>
                    <a:lnTo>
                      <a:pt x="416" y="194"/>
                    </a:lnTo>
                    <a:lnTo>
                      <a:pt x="405" y="192"/>
                    </a:lnTo>
                    <a:lnTo>
                      <a:pt x="397" y="192"/>
                    </a:lnTo>
                    <a:lnTo>
                      <a:pt x="386" y="190"/>
                    </a:lnTo>
                    <a:lnTo>
                      <a:pt x="377" y="190"/>
                    </a:lnTo>
                    <a:lnTo>
                      <a:pt x="358" y="188"/>
                    </a:lnTo>
                    <a:lnTo>
                      <a:pt x="341" y="186"/>
                    </a:lnTo>
                    <a:lnTo>
                      <a:pt x="321" y="183"/>
                    </a:lnTo>
                    <a:lnTo>
                      <a:pt x="306" y="179"/>
                    </a:lnTo>
                    <a:lnTo>
                      <a:pt x="294" y="174"/>
                    </a:lnTo>
                    <a:lnTo>
                      <a:pt x="282" y="172"/>
                    </a:lnTo>
                    <a:lnTo>
                      <a:pt x="271" y="166"/>
                    </a:lnTo>
                    <a:lnTo>
                      <a:pt x="261" y="164"/>
                    </a:lnTo>
                    <a:lnTo>
                      <a:pt x="250" y="159"/>
                    </a:lnTo>
                    <a:lnTo>
                      <a:pt x="240" y="157"/>
                    </a:lnTo>
                    <a:lnTo>
                      <a:pt x="228" y="151"/>
                    </a:lnTo>
                    <a:lnTo>
                      <a:pt x="219" y="149"/>
                    </a:lnTo>
                    <a:lnTo>
                      <a:pt x="207" y="143"/>
                    </a:lnTo>
                    <a:lnTo>
                      <a:pt x="196" y="139"/>
                    </a:lnTo>
                    <a:lnTo>
                      <a:pt x="186" y="135"/>
                    </a:lnTo>
                    <a:lnTo>
                      <a:pt x="174" y="133"/>
                    </a:lnTo>
                    <a:lnTo>
                      <a:pt x="165" y="127"/>
                    </a:lnTo>
                    <a:lnTo>
                      <a:pt x="153" y="123"/>
                    </a:lnTo>
                    <a:lnTo>
                      <a:pt x="144" y="119"/>
                    </a:lnTo>
                    <a:lnTo>
                      <a:pt x="135" y="114"/>
                    </a:lnTo>
                    <a:lnTo>
                      <a:pt x="125" y="108"/>
                    </a:lnTo>
                    <a:lnTo>
                      <a:pt x="114" y="100"/>
                    </a:lnTo>
                    <a:lnTo>
                      <a:pt x="103" y="97"/>
                    </a:lnTo>
                    <a:lnTo>
                      <a:pt x="94" y="92"/>
                    </a:lnTo>
                    <a:lnTo>
                      <a:pt x="75" y="76"/>
                    </a:lnTo>
                    <a:lnTo>
                      <a:pt x="60" y="65"/>
                    </a:lnTo>
                    <a:lnTo>
                      <a:pt x="43" y="50"/>
                    </a:lnTo>
                    <a:lnTo>
                      <a:pt x="28" y="35"/>
                    </a:lnTo>
                    <a:lnTo>
                      <a:pt x="19" y="25"/>
                    </a:lnTo>
                    <a:lnTo>
                      <a:pt x="12" y="19"/>
                    </a:lnTo>
                    <a:lnTo>
                      <a:pt x="6" y="9"/>
                    </a:lnTo>
                    <a:lnTo>
                      <a:pt x="0" y="1"/>
                    </a:lnTo>
                    <a:lnTo>
                      <a:pt x="8" y="0"/>
                    </a:lnTo>
                    <a:lnTo>
                      <a:pt x="17" y="1"/>
                    </a:lnTo>
                    <a:lnTo>
                      <a:pt x="28" y="3"/>
                    </a:lnTo>
                    <a:lnTo>
                      <a:pt x="40" y="5"/>
                    </a:lnTo>
                    <a:lnTo>
                      <a:pt x="52" y="7"/>
                    </a:lnTo>
                    <a:lnTo>
                      <a:pt x="62" y="9"/>
                    </a:lnTo>
                    <a:lnTo>
                      <a:pt x="71" y="11"/>
                    </a:lnTo>
                    <a:lnTo>
                      <a:pt x="81" y="15"/>
                    </a:lnTo>
                    <a:lnTo>
                      <a:pt x="92" y="15"/>
                    </a:lnTo>
                    <a:lnTo>
                      <a:pt x="106" y="17"/>
                    </a:lnTo>
                    <a:lnTo>
                      <a:pt x="116" y="17"/>
                    </a:lnTo>
                    <a:lnTo>
                      <a:pt x="127" y="20"/>
                    </a:lnTo>
                    <a:lnTo>
                      <a:pt x="137" y="20"/>
                    </a:lnTo>
                    <a:lnTo>
                      <a:pt x="151" y="22"/>
                    </a:lnTo>
                    <a:lnTo>
                      <a:pt x="163" y="23"/>
                    </a:lnTo>
                    <a:lnTo>
                      <a:pt x="174" y="25"/>
                    </a:lnTo>
                    <a:lnTo>
                      <a:pt x="186" y="25"/>
                    </a:lnTo>
                    <a:lnTo>
                      <a:pt x="198" y="25"/>
                    </a:lnTo>
                    <a:lnTo>
                      <a:pt x="209" y="27"/>
                    </a:lnTo>
                    <a:lnTo>
                      <a:pt x="222" y="29"/>
                    </a:lnTo>
                    <a:lnTo>
                      <a:pt x="233" y="29"/>
                    </a:lnTo>
                    <a:lnTo>
                      <a:pt x="245" y="29"/>
                    </a:lnTo>
                    <a:lnTo>
                      <a:pt x="256" y="29"/>
                    </a:lnTo>
                    <a:lnTo>
                      <a:pt x="269" y="31"/>
                    </a:lnTo>
                    <a:lnTo>
                      <a:pt x="280" y="31"/>
                    </a:lnTo>
                    <a:lnTo>
                      <a:pt x="291" y="33"/>
                    </a:lnTo>
                    <a:lnTo>
                      <a:pt x="304" y="35"/>
                    </a:lnTo>
                    <a:lnTo>
                      <a:pt x="317" y="37"/>
                    </a:lnTo>
                    <a:lnTo>
                      <a:pt x="327" y="37"/>
                    </a:lnTo>
                    <a:lnTo>
                      <a:pt x="339" y="39"/>
                    </a:lnTo>
                    <a:lnTo>
                      <a:pt x="349" y="39"/>
                    </a:lnTo>
                    <a:lnTo>
                      <a:pt x="362" y="41"/>
                    </a:lnTo>
                    <a:lnTo>
                      <a:pt x="373" y="41"/>
                    </a:lnTo>
                    <a:lnTo>
                      <a:pt x="384" y="45"/>
                    </a:lnTo>
                    <a:lnTo>
                      <a:pt x="395" y="46"/>
                    </a:lnTo>
                    <a:lnTo>
                      <a:pt x="407" y="50"/>
                    </a:lnTo>
                    <a:lnTo>
                      <a:pt x="421" y="52"/>
                    </a:lnTo>
                    <a:lnTo>
                      <a:pt x="435" y="54"/>
                    </a:lnTo>
                    <a:lnTo>
                      <a:pt x="453" y="54"/>
                    </a:lnTo>
                    <a:lnTo>
                      <a:pt x="468" y="59"/>
                    </a:lnTo>
                  </a:path>
                </a:pathLst>
              </a:custGeom>
              <a:noFill/>
              <a:ln w="12700" cap="rnd">
                <a:solidFill>
                  <a:srgbClr val="000066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96" name="Freeform 123"/>
              <p:cNvSpPr>
                <a:spLocks/>
              </p:cNvSpPr>
              <p:nvPr/>
            </p:nvSpPr>
            <p:spPr bwMode="auto">
              <a:xfrm>
                <a:off x="3078" y="3157"/>
                <a:ext cx="88" cy="74"/>
              </a:xfrm>
              <a:custGeom>
                <a:avLst/>
                <a:gdLst>
                  <a:gd name="T0" fmla="*/ 77 w 88"/>
                  <a:gd name="T1" fmla="*/ 12 h 74"/>
                  <a:gd name="T2" fmla="*/ 83 w 88"/>
                  <a:gd name="T3" fmla="*/ 18 h 74"/>
                  <a:gd name="T4" fmla="*/ 87 w 88"/>
                  <a:gd name="T5" fmla="*/ 26 h 74"/>
                  <a:gd name="T6" fmla="*/ 87 w 88"/>
                  <a:gd name="T7" fmla="*/ 38 h 74"/>
                  <a:gd name="T8" fmla="*/ 87 w 88"/>
                  <a:gd name="T9" fmla="*/ 49 h 74"/>
                  <a:gd name="T10" fmla="*/ 77 w 88"/>
                  <a:gd name="T11" fmla="*/ 62 h 74"/>
                  <a:gd name="T12" fmla="*/ 61 w 88"/>
                  <a:gd name="T13" fmla="*/ 73 h 74"/>
                  <a:gd name="T14" fmla="*/ 55 w 88"/>
                  <a:gd name="T15" fmla="*/ 71 h 74"/>
                  <a:gd name="T16" fmla="*/ 45 w 88"/>
                  <a:gd name="T17" fmla="*/ 73 h 74"/>
                  <a:gd name="T18" fmla="*/ 36 w 88"/>
                  <a:gd name="T19" fmla="*/ 73 h 74"/>
                  <a:gd name="T20" fmla="*/ 29 w 88"/>
                  <a:gd name="T21" fmla="*/ 73 h 74"/>
                  <a:gd name="T22" fmla="*/ 12 w 88"/>
                  <a:gd name="T23" fmla="*/ 69 h 74"/>
                  <a:gd name="T24" fmla="*/ 2 w 88"/>
                  <a:gd name="T25" fmla="*/ 60 h 74"/>
                  <a:gd name="T26" fmla="*/ 2 w 88"/>
                  <a:gd name="T27" fmla="*/ 49 h 74"/>
                  <a:gd name="T28" fmla="*/ 0 w 88"/>
                  <a:gd name="T29" fmla="*/ 40 h 74"/>
                  <a:gd name="T30" fmla="*/ 0 w 88"/>
                  <a:gd name="T31" fmla="*/ 30 h 74"/>
                  <a:gd name="T32" fmla="*/ 2 w 88"/>
                  <a:gd name="T33" fmla="*/ 22 h 74"/>
                  <a:gd name="T34" fmla="*/ 6 w 88"/>
                  <a:gd name="T35" fmla="*/ 12 h 74"/>
                  <a:gd name="T36" fmla="*/ 17 w 88"/>
                  <a:gd name="T37" fmla="*/ 8 h 74"/>
                  <a:gd name="T38" fmla="*/ 28 w 88"/>
                  <a:gd name="T39" fmla="*/ 2 h 74"/>
                  <a:gd name="T40" fmla="*/ 36 w 88"/>
                  <a:gd name="T41" fmla="*/ 2 h 74"/>
                  <a:gd name="T42" fmla="*/ 47 w 88"/>
                  <a:gd name="T43" fmla="*/ 0 h 74"/>
                  <a:gd name="T44" fmla="*/ 57 w 88"/>
                  <a:gd name="T45" fmla="*/ 2 h 74"/>
                  <a:gd name="T46" fmla="*/ 66 w 88"/>
                  <a:gd name="T47" fmla="*/ 4 h 74"/>
                  <a:gd name="T48" fmla="*/ 77 w 88"/>
                  <a:gd name="T49" fmla="*/ 12 h 74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88"/>
                  <a:gd name="T76" fmla="*/ 0 h 74"/>
                  <a:gd name="T77" fmla="*/ 88 w 88"/>
                  <a:gd name="T78" fmla="*/ 74 h 74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88" h="74">
                    <a:moveTo>
                      <a:pt x="77" y="12"/>
                    </a:moveTo>
                    <a:lnTo>
                      <a:pt x="83" y="18"/>
                    </a:lnTo>
                    <a:lnTo>
                      <a:pt x="87" y="26"/>
                    </a:lnTo>
                    <a:lnTo>
                      <a:pt x="87" y="38"/>
                    </a:lnTo>
                    <a:lnTo>
                      <a:pt x="87" y="49"/>
                    </a:lnTo>
                    <a:lnTo>
                      <a:pt x="77" y="62"/>
                    </a:lnTo>
                    <a:lnTo>
                      <a:pt x="61" y="73"/>
                    </a:lnTo>
                    <a:lnTo>
                      <a:pt x="55" y="71"/>
                    </a:lnTo>
                    <a:lnTo>
                      <a:pt x="45" y="73"/>
                    </a:lnTo>
                    <a:lnTo>
                      <a:pt x="36" y="73"/>
                    </a:lnTo>
                    <a:lnTo>
                      <a:pt x="29" y="73"/>
                    </a:lnTo>
                    <a:lnTo>
                      <a:pt x="12" y="69"/>
                    </a:lnTo>
                    <a:lnTo>
                      <a:pt x="2" y="60"/>
                    </a:lnTo>
                    <a:lnTo>
                      <a:pt x="2" y="49"/>
                    </a:lnTo>
                    <a:lnTo>
                      <a:pt x="0" y="40"/>
                    </a:lnTo>
                    <a:lnTo>
                      <a:pt x="0" y="30"/>
                    </a:lnTo>
                    <a:lnTo>
                      <a:pt x="2" y="22"/>
                    </a:lnTo>
                    <a:lnTo>
                      <a:pt x="6" y="12"/>
                    </a:lnTo>
                    <a:lnTo>
                      <a:pt x="17" y="8"/>
                    </a:lnTo>
                    <a:lnTo>
                      <a:pt x="28" y="2"/>
                    </a:lnTo>
                    <a:lnTo>
                      <a:pt x="36" y="2"/>
                    </a:lnTo>
                    <a:lnTo>
                      <a:pt x="47" y="0"/>
                    </a:lnTo>
                    <a:lnTo>
                      <a:pt x="57" y="2"/>
                    </a:lnTo>
                    <a:lnTo>
                      <a:pt x="66" y="4"/>
                    </a:lnTo>
                    <a:lnTo>
                      <a:pt x="77" y="12"/>
                    </a:lnTo>
                  </a:path>
                </a:pathLst>
              </a:custGeom>
              <a:solidFill>
                <a:srgbClr val="8F3D14"/>
              </a:solidFill>
              <a:ln w="9525" cap="rnd">
                <a:noFill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97" name="Freeform 124"/>
              <p:cNvSpPr>
                <a:spLocks/>
              </p:cNvSpPr>
              <p:nvPr/>
            </p:nvSpPr>
            <p:spPr bwMode="auto">
              <a:xfrm>
                <a:off x="2942" y="3163"/>
                <a:ext cx="111" cy="80"/>
              </a:xfrm>
              <a:custGeom>
                <a:avLst/>
                <a:gdLst>
                  <a:gd name="T0" fmla="*/ 110 w 111"/>
                  <a:gd name="T1" fmla="*/ 17 h 80"/>
                  <a:gd name="T2" fmla="*/ 108 w 111"/>
                  <a:gd name="T3" fmla="*/ 30 h 80"/>
                  <a:gd name="T4" fmla="*/ 108 w 111"/>
                  <a:gd name="T5" fmla="*/ 41 h 80"/>
                  <a:gd name="T6" fmla="*/ 101 w 111"/>
                  <a:gd name="T7" fmla="*/ 55 h 80"/>
                  <a:gd name="T8" fmla="*/ 92 w 111"/>
                  <a:gd name="T9" fmla="*/ 63 h 80"/>
                  <a:gd name="T10" fmla="*/ 75 w 111"/>
                  <a:gd name="T11" fmla="*/ 71 h 80"/>
                  <a:gd name="T12" fmla="*/ 59 w 111"/>
                  <a:gd name="T13" fmla="*/ 79 h 80"/>
                  <a:gd name="T14" fmla="*/ 49 w 111"/>
                  <a:gd name="T15" fmla="*/ 79 h 80"/>
                  <a:gd name="T16" fmla="*/ 40 w 111"/>
                  <a:gd name="T17" fmla="*/ 79 h 80"/>
                  <a:gd name="T18" fmla="*/ 30 w 111"/>
                  <a:gd name="T19" fmla="*/ 79 h 80"/>
                  <a:gd name="T20" fmla="*/ 21 w 111"/>
                  <a:gd name="T21" fmla="*/ 79 h 80"/>
                  <a:gd name="T22" fmla="*/ 10 w 111"/>
                  <a:gd name="T23" fmla="*/ 67 h 80"/>
                  <a:gd name="T24" fmla="*/ 2 w 111"/>
                  <a:gd name="T25" fmla="*/ 57 h 80"/>
                  <a:gd name="T26" fmla="*/ 0 w 111"/>
                  <a:gd name="T27" fmla="*/ 45 h 80"/>
                  <a:gd name="T28" fmla="*/ 10 w 111"/>
                  <a:gd name="T29" fmla="*/ 37 h 80"/>
                  <a:gd name="T30" fmla="*/ 15 w 111"/>
                  <a:gd name="T31" fmla="*/ 28 h 80"/>
                  <a:gd name="T32" fmla="*/ 28 w 111"/>
                  <a:gd name="T33" fmla="*/ 20 h 80"/>
                  <a:gd name="T34" fmla="*/ 36 w 111"/>
                  <a:gd name="T35" fmla="*/ 15 h 80"/>
                  <a:gd name="T36" fmla="*/ 52 w 111"/>
                  <a:gd name="T37" fmla="*/ 10 h 80"/>
                  <a:gd name="T38" fmla="*/ 62 w 111"/>
                  <a:gd name="T39" fmla="*/ 6 h 80"/>
                  <a:gd name="T40" fmla="*/ 75 w 111"/>
                  <a:gd name="T41" fmla="*/ 2 h 80"/>
                  <a:gd name="T42" fmla="*/ 88 w 111"/>
                  <a:gd name="T43" fmla="*/ 0 h 80"/>
                  <a:gd name="T44" fmla="*/ 103 w 111"/>
                  <a:gd name="T45" fmla="*/ 0 h 80"/>
                  <a:gd name="T46" fmla="*/ 110 w 111"/>
                  <a:gd name="T47" fmla="*/ 17 h 80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111"/>
                  <a:gd name="T73" fmla="*/ 0 h 80"/>
                  <a:gd name="T74" fmla="*/ 111 w 111"/>
                  <a:gd name="T75" fmla="*/ 80 h 80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111" h="80">
                    <a:moveTo>
                      <a:pt x="110" y="17"/>
                    </a:moveTo>
                    <a:lnTo>
                      <a:pt x="108" y="30"/>
                    </a:lnTo>
                    <a:lnTo>
                      <a:pt x="108" y="41"/>
                    </a:lnTo>
                    <a:lnTo>
                      <a:pt x="101" y="55"/>
                    </a:lnTo>
                    <a:lnTo>
                      <a:pt x="92" y="63"/>
                    </a:lnTo>
                    <a:lnTo>
                      <a:pt x="75" y="71"/>
                    </a:lnTo>
                    <a:lnTo>
                      <a:pt x="59" y="79"/>
                    </a:lnTo>
                    <a:lnTo>
                      <a:pt x="49" y="79"/>
                    </a:lnTo>
                    <a:lnTo>
                      <a:pt x="40" y="79"/>
                    </a:lnTo>
                    <a:lnTo>
                      <a:pt x="30" y="79"/>
                    </a:lnTo>
                    <a:lnTo>
                      <a:pt x="21" y="79"/>
                    </a:lnTo>
                    <a:lnTo>
                      <a:pt x="10" y="67"/>
                    </a:lnTo>
                    <a:lnTo>
                      <a:pt x="2" y="57"/>
                    </a:lnTo>
                    <a:lnTo>
                      <a:pt x="0" y="45"/>
                    </a:lnTo>
                    <a:lnTo>
                      <a:pt x="10" y="37"/>
                    </a:lnTo>
                    <a:lnTo>
                      <a:pt x="15" y="28"/>
                    </a:lnTo>
                    <a:lnTo>
                      <a:pt x="28" y="20"/>
                    </a:lnTo>
                    <a:lnTo>
                      <a:pt x="36" y="15"/>
                    </a:lnTo>
                    <a:lnTo>
                      <a:pt x="52" y="10"/>
                    </a:lnTo>
                    <a:lnTo>
                      <a:pt x="62" y="6"/>
                    </a:lnTo>
                    <a:lnTo>
                      <a:pt x="75" y="2"/>
                    </a:lnTo>
                    <a:lnTo>
                      <a:pt x="88" y="0"/>
                    </a:lnTo>
                    <a:lnTo>
                      <a:pt x="103" y="0"/>
                    </a:lnTo>
                    <a:lnTo>
                      <a:pt x="110" y="17"/>
                    </a:lnTo>
                  </a:path>
                </a:pathLst>
              </a:custGeom>
              <a:solidFill>
                <a:srgbClr val="8F3D14"/>
              </a:solidFill>
              <a:ln w="9525" cap="rnd">
                <a:noFill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98" name="Freeform 125"/>
              <p:cNvSpPr>
                <a:spLocks/>
              </p:cNvSpPr>
              <p:nvPr/>
            </p:nvSpPr>
            <p:spPr bwMode="auto">
              <a:xfrm>
                <a:off x="3101" y="3180"/>
                <a:ext cx="42" cy="31"/>
              </a:xfrm>
              <a:custGeom>
                <a:avLst/>
                <a:gdLst>
                  <a:gd name="T0" fmla="*/ 39 w 42"/>
                  <a:gd name="T1" fmla="*/ 22 h 31"/>
                  <a:gd name="T2" fmla="*/ 36 w 42"/>
                  <a:gd name="T3" fmla="*/ 28 h 31"/>
                  <a:gd name="T4" fmla="*/ 28 w 42"/>
                  <a:gd name="T5" fmla="*/ 30 h 31"/>
                  <a:gd name="T6" fmla="*/ 19 w 42"/>
                  <a:gd name="T7" fmla="*/ 28 h 31"/>
                  <a:gd name="T8" fmla="*/ 8 w 42"/>
                  <a:gd name="T9" fmla="*/ 26 h 31"/>
                  <a:gd name="T10" fmla="*/ 8 w 42"/>
                  <a:gd name="T11" fmla="*/ 20 h 31"/>
                  <a:gd name="T12" fmla="*/ 5 w 42"/>
                  <a:gd name="T13" fmla="*/ 15 h 31"/>
                  <a:gd name="T14" fmla="*/ 0 w 42"/>
                  <a:gd name="T15" fmla="*/ 10 h 31"/>
                  <a:gd name="T16" fmla="*/ 8 w 42"/>
                  <a:gd name="T17" fmla="*/ 4 h 31"/>
                  <a:gd name="T18" fmla="*/ 19 w 42"/>
                  <a:gd name="T19" fmla="*/ 0 h 31"/>
                  <a:gd name="T20" fmla="*/ 32 w 42"/>
                  <a:gd name="T21" fmla="*/ 2 h 31"/>
                  <a:gd name="T22" fmla="*/ 41 w 42"/>
                  <a:gd name="T23" fmla="*/ 10 h 31"/>
                  <a:gd name="T24" fmla="*/ 39 w 42"/>
                  <a:gd name="T25" fmla="*/ 22 h 3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2"/>
                  <a:gd name="T40" fmla="*/ 0 h 31"/>
                  <a:gd name="T41" fmla="*/ 42 w 42"/>
                  <a:gd name="T42" fmla="*/ 31 h 3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2" h="31">
                    <a:moveTo>
                      <a:pt x="39" y="22"/>
                    </a:moveTo>
                    <a:lnTo>
                      <a:pt x="36" y="28"/>
                    </a:lnTo>
                    <a:lnTo>
                      <a:pt x="28" y="30"/>
                    </a:lnTo>
                    <a:lnTo>
                      <a:pt x="19" y="28"/>
                    </a:lnTo>
                    <a:lnTo>
                      <a:pt x="8" y="26"/>
                    </a:lnTo>
                    <a:lnTo>
                      <a:pt x="8" y="20"/>
                    </a:lnTo>
                    <a:lnTo>
                      <a:pt x="5" y="15"/>
                    </a:lnTo>
                    <a:lnTo>
                      <a:pt x="0" y="10"/>
                    </a:lnTo>
                    <a:lnTo>
                      <a:pt x="8" y="4"/>
                    </a:lnTo>
                    <a:lnTo>
                      <a:pt x="19" y="0"/>
                    </a:lnTo>
                    <a:lnTo>
                      <a:pt x="32" y="2"/>
                    </a:lnTo>
                    <a:lnTo>
                      <a:pt x="41" y="10"/>
                    </a:lnTo>
                    <a:lnTo>
                      <a:pt x="39" y="22"/>
                    </a:lnTo>
                  </a:path>
                </a:pathLst>
              </a:custGeom>
              <a:solidFill>
                <a:srgbClr val="000066"/>
              </a:solidFill>
              <a:ln w="9525" cap="rnd">
                <a:noFill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99" name="Freeform 126"/>
              <p:cNvSpPr>
                <a:spLocks/>
              </p:cNvSpPr>
              <p:nvPr/>
            </p:nvSpPr>
            <p:spPr bwMode="auto">
              <a:xfrm>
                <a:off x="3101" y="3180"/>
                <a:ext cx="42" cy="31"/>
              </a:xfrm>
              <a:custGeom>
                <a:avLst/>
                <a:gdLst>
                  <a:gd name="T0" fmla="*/ 39 w 42"/>
                  <a:gd name="T1" fmla="*/ 22 h 31"/>
                  <a:gd name="T2" fmla="*/ 36 w 42"/>
                  <a:gd name="T3" fmla="*/ 28 h 31"/>
                  <a:gd name="T4" fmla="*/ 28 w 42"/>
                  <a:gd name="T5" fmla="*/ 30 h 31"/>
                  <a:gd name="T6" fmla="*/ 19 w 42"/>
                  <a:gd name="T7" fmla="*/ 28 h 31"/>
                  <a:gd name="T8" fmla="*/ 8 w 42"/>
                  <a:gd name="T9" fmla="*/ 26 h 31"/>
                  <a:gd name="T10" fmla="*/ 8 w 42"/>
                  <a:gd name="T11" fmla="*/ 20 h 31"/>
                  <a:gd name="T12" fmla="*/ 5 w 42"/>
                  <a:gd name="T13" fmla="*/ 15 h 31"/>
                  <a:gd name="T14" fmla="*/ 0 w 42"/>
                  <a:gd name="T15" fmla="*/ 10 h 31"/>
                  <a:gd name="T16" fmla="*/ 8 w 42"/>
                  <a:gd name="T17" fmla="*/ 4 h 31"/>
                  <a:gd name="T18" fmla="*/ 19 w 42"/>
                  <a:gd name="T19" fmla="*/ 0 h 31"/>
                  <a:gd name="T20" fmla="*/ 32 w 42"/>
                  <a:gd name="T21" fmla="*/ 2 h 31"/>
                  <a:gd name="T22" fmla="*/ 41 w 42"/>
                  <a:gd name="T23" fmla="*/ 10 h 31"/>
                  <a:gd name="T24" fmla="*/ 39 w 42"/>
                  <a:gd name="T25" fmla="*/ 22 h 3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2"/>
                  <a:gd name="T40" fmla="*/ 0 h 31"/>
                  <a:gd name="T41" fmla="*/ 42 w 42"/>
                  <a:gd name="T42" fmla="*/ 31 h 3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2" h="31">
                    <a:moveTo>
                      <a:pt x="39" y="22"/>
                    </a:moveTo>
                    <a:lnTo>
                      <a:pt x="36" y="28"/>
                    </a:lnTo>
                    <a:lnTo>
                      <a:pt x="28" y="30"/>
                    </a:lnTo>
                    <a:lnTo>
                      <a:pt x="19" y="28"/>
                    </a:lnTo>
                    <a:lnTo>
                      <a:pt x="8" y="26"/>
                    </a:lnTo>
                    <a:lnTo>
                      <a:pt x="8" y="20"/>
                    </a:lnTo>
                    <a:lnTo>
                      <a:pt x="5" y="15"/>
                    </a:lnTo>
                    <a:lnTo>
                      <a:pt x="0" y="10"/>
                    </a:lnTo>
                    <a:lnTo>
                      <a:pt x="8" y="4"/>
                    </a:lnTo>
                    <a:lnTo>
                      <a:pt x="19" y="0"/>
                    </a:lnTo>
                    <a:lnTo>
                      <a:pt x="32" y="2"/>
                    </a:lnTo>
                    <a:lnTo>
                      <a:pt x="41" y="10"/>
                    </a:lnTo>
                    <a:lnTo>
                      <a:pt x="39" y="22"/>
                    </a:lnTo>
                  </a:path>
                </a:pathLst>
              </a:custGeom>
              <a:noFill/>
              <a:ln w="12700" cap="rnd">
                <a:solidFill>
                  <a:srgbClr val="000066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000" name="Freeform 127"/>
              <p:cNvSpPr>
                <a:spLocks/>
              </p:cNvSpPr>
              <p:nvPr/>
            </p:nvSpPr>
            <p:spPr bwMode="auto">
              <a:xfrm>
                <a:off x="2768" y="3182"/>
                <a:ext cx="166" cy="132"/>
              </a:xfrm>
              <a:custGeom>
                <a:avLst/>
                <a:gdLst>
                  <a:gd name="T0" fmla="*/ 154 w 166"/>
                  <a:gd name="T1" fmla="*/ 50 h 132"/>
                  <a:gd name="T2" fmla="*/ 156 w 166"/>
                  <a:gd name="T3" fmla="*/ 63 h 132"/>
                  <a:gd name="T4" fmla="*/ 160 w 166"/>
                  <a:gd name="T5" fmla="*/ 75 h 132"/>
                  <a:gd name="T6" fmla="*/ 165 w 166"/>
                  <a:gd name="T7" fmla="*/ 85 h 132"/>
                  <a:gd name="T8" fmla="*/ 165 w 166"/>
                  <a:gd name="T9" fmla="*/ 101 h 132"/>
                  <a:gd name="T10" fmla="*/ 154 w 166"/>
                  <a:gd name="T11" fmla="*/ 112 h 132"/>
                  <a:gd name="T12" fmla="*/ 139 w 166"/>
                  <a:gd name="T13" fmla="*/ 119 h 132"/>
                  <a:gd name="T14" fmla="*/ 124 w 166"/>
                  <a:gd name="T15" fmla="*/ 125 h 132"/>
                  <a:gd name="T16" fmla="*/ 108 w 166"/>
                  <a:gd name="T17" fmla="*/ 131 h 132"/>
                  <a:gd name="T18" fmla="*/ 98 w 166"/>
                  <a:gd name="T19" fmla="*/ 127 h 132"/>
                  <a:gd name="T20" fmla="*/ 87 w 166"/>
                  <a:gd name="T21" fmla="*/ 125 h 132"/>
                  <a:gd name="T22" fmla="*/ 78 w 166"/>
                  <a:gd name="T23" fmla="*/ 119 h 132"/>
                  <a:gd name="T24" fmla="*/ 70 w 166"/>
                  <a:gd name="T25" fmla="*/ 117 h 132"/>
                  <a:gd name="T26" fmla="*/ 52 w 166"/>
                  <a:gd name="T27" fmla="*/ 107 h 132"/>
                  <a:gd name="T28" fmla="*/ 42 w 166"/>
                  <a:gd name="T29" fmla="*/ 95 h 132"/>
                  <a:gd name="T30" fmla="*/ 26 w 166"/>
                  <a:gd name="T31" fmla="*/ 81 h 132"/>
                  <a:gd name="T32" fmla="*/ 20 w 166"/>
                  <a:gd name="T33" fmla="*/ 65 h 132"/>
                  <a:gd name="T34" fmla="*/ 7 w 166"/>
                  <a:gd name="T35" fmla="*/ 49 h 132"/>
                  <a:gd name="T36" fmla="*/ 0 w 166"/>
                  <a:gd name="T37" fmla="*/ 36 h 132"/>
                  <a:gd name="T38" fmla="*/ 0 w 166"/>
                  <a:gd name="T39" fmla="*/ 24 h 132"/>
                  <a:gd name="T40" fmla="*/ 7 w 166"/>
                  <a:gd name="T41" fmla="*/ 16 h 132"/>
                  <a:gd name="T42" fmla="*/ 11 w 166"/>
                  <a:gd name="T43" fmla="*/ 8 h 132"/>
                  <a:gd name="T44" fmla="*/ 21 w 166"/>
                  <a:gd name="T45" fmla="*/ 2 h 132"/>
                  <a:gd name="T46" fmla="*/ 31 w 166"/>
                  <a:gd name="T47" fmla="*/ 0 h 132"/>
                  <a:gd name="T48" fmla="*/ 42 w 166"/>
                  <a:gd name="T49" fmla="*/ 0 h 132"/>
                  <a:gd name="T50" fmla="*/ 50 w 166"/>
                  <a:gd name="T51" fmla="*/ 0 h 132"/>
                  <a:gd name="T52" fmla="*/ 61 w 166"/>
                  <a:gd name="T53" fmla="*/ 0 h 132"/>
                  <a:gd name="T54" fmla="*/ 78 w 166"/>
                  <a:gd name="T55" fmla="*/ 2 h 132"/>
                  <a:gd name="T56" fmla="*/ 98 w 166"/>
                  <a:gd name="T57" fmla="*/ 10 h 132"/>
                  <a:gd name="T58" fmla="*/ 111 w 166"/>
                  <a:gd name="T59" fmla="*/ 16 h 132"/>
                  <a:gd name="T60" fmla="*/ 128 w 166"/>
                  <a:gd name="T61" fmla="*/ 24 h 132"/>
                  <a:gd name="T62" fmla="*/ 141 w 166"/>
                  <a:gd name="T63" fmla="*/ 36 h 132"/>
                  <a:gd name="T64" fmla="*/ 154 w 166"/>
                  <a:gd name="T65" fmla="*/ 50 h 13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66"/>
                  <a:gd name="T100" fmla="*/ 0 h 132"/>
                  <a:gd name="T101" fmla="*/ 166 w 166"/>
                  <a:gd name="T102" fmla="*/ 132 h 132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66" h="132">
                    <a:moveTo>
                      <a:pt x="154" y="50"/>
                    </a:moveTo>
                    <a:lnTo>
                      <a:pt x="156" y="63"/>
                    </a:lnTo>
                    <a:lnTo>
                      <a:pt x="160" y="75"/>
                    </a:lnTo>
                    <a:lnTo>
                      <a:pt x="165" y="85"/>
                    </a:lnTo>
                    <a:lnTo>
                      <a:pt x="165" y="101"/>
                    </a:lnTo>
                    <a:lnTo>
                      <a:pt x="154" y="112"/>
                    </a:lnTo>
                    <a:lnTo>
                      <a:pt x="139" y="119"/>
                    </a:lnTo>
                    <a:lnTo>
                      <a:pt x="124" y="125"/>
                    </a:lnTo>
                    <a:lnTo>
                      <a:pt x="108" y="131"/>
                    </a:lnTo>
                    <a:lnTo>
                      <a:pt x="98" y="127"/>
                    </a:lnTo>
                    <a:lnTo>
                      <a:pt x="87" y="125"/>
                    </a:lnTo>
                    <a:lnTo>
                      <a:pt x="78" y="119"/>
                    </a:lnTo>
                    <a:lnTo>
                      <a:pt x="70" y="117"/>
                    </a:lnTo>
                    <a:lnTo>
                      <a:pt x="52" y="107"/>
                    </a:lnTo>
                    <a:lnTo>
                      <a:pt x="42" y="95"/>
                    </a:lnTo>
                    <a:lnTo>
                      <a:pt x="26" y="81"/>
                    </a:lnTo>
                    <a:lnTo>
                      <a:pt x="20" y="65"/>
                    </a:lnTo>
                    <a:lnTo>
                      <a:pt x="7" y="49"/>
                    </a:lnTo>
                    <a:lnTo>
                      <a:pt x="0" y="36"/>
                    </a:lnTo>
                    <a:lnTo>
                      <a:pt x="0" y="24"/>
                    </a:lnTo>
                    <a:lnTo>
                      <a:pt x="7" y="16"/>
                    </a:lnTo>
                    <a:lnTo>
                      <a:pt x="11" y="8"/>
                    </a:lnTo>
                    <a:lnTo>
                      <a:pt x="21" y="2"/>
                    </a:lnTo>
                    <a:lnTo>
                      <a:pt x="31" y="0"/>
                    </a:lnTo>
                    <a:lnTo>
                      <a:pt x="42" y="0"/>
                    </a:lnTo>
                    <a:lnTo>
                      <a:pt x="50" y="0"/>
                    </a:lnTo>
                    <a:lnTo>
                      <a:pt x="61" y="0"/>
                    </a:lnTo>
                    <a:lnTo>
                      <a:pt x="78" y="2"/>
                    </a:lnTo>
                    <a:lnTo>
                      <a:pt x="98" y="10"/>
                    </a:lnTo>
                    <a:lnTo>
                      <a:pt x="111" y="16"/>
                    </a:lnTo>
                    <a:lnTo>
                      <a:pt x="128" y="24"/>
                    </a:lnTo>
                    <a:lnTo>
                      <a:pt x="141" y="36"/>
                    </a:lnTo>
                    <a:lnTo>
                      <a:pt x="154" y="50"/>
                    </a:lnTo>
                  </a:path>
                </a:pathLst>
              </a:custGeom>
              <a:solidFill>
                <a:srgbClr val="8F3D14"/>
              </a:solidFill>
              <a:ln w="9525" cap="rnd">
                <a:noFill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001" name="Freeform 128"/>
              <p:cNvSpPr>
                <a:spLocks/>
              </p:cNvSpPr>
              <p:nvPr/>
            </p:nvSpPr>
            <p:spPr bwMode="auto">
              <a:xfrm>
                <a:off x="2974" y="3185"/>
                <a:ext cx="51" cy="36"/>
              </a:xfrm>
              <a:custGeom>
                <a:avLst/>
                <a:gdLst>
                  <a:gd name="T0" fmla="*/ 50 w 51"/>
                  <a:gd name="T1" fmla="*/ 0 h 36"/>
                  <a:gd name="T2" fmla="*/ 50 w 51"/>
                  <a:gd name="T3" fmla="*/ 12 h 36"/>
                  <a:gd name="T4" fmla="*/ 43 w 51"/>
                  <a:gd name="T5" fmla="*/ 27 h 36"/>
                  <a:gd name="T6" fmla="*/ 34 w 51"/>
                  <a:gd name="T7" fmla="*/ 31 h 36"/>
                  <a:gd name="T8" fmla="*/ 26 w 51"/>
                  <a:gd name="T9" fmla="*/ 35 h 36"/>
                  <a:gd name="T10" fmla="*/ 15 w 51"/>
                  <a:gd name="T11" fmla="*/ 35 h 36"/>
                  <a:gd name="T12" fmla="*/ 3 w 51"/>
                  <a:gd name="T13" fmla="*/ 35 h 36"/>
                  <a:gd name="T14" fmla="*/ 0 w 51"/>
                  <a:gd name="T15" fmla="*/ 27 h 36"/>
                  <a:gd name="T16" fmla="*/ 0 w 51"/>
                  <a:gd name="T17" fmla="*/ 23 h 36"/>
                  <a:gd name="T18" fmla="*/ 1 w 51"/>
                  <a:gd name="T19" fmla="*/ 19 h 36"/>
                  <a:gd name="T20" fmla="*/ 8 w 51"/>
                  <a:gd name="T21" fmla="*/ 15 h 36"/>
                  <a:gd name="T22" fmla="*/ 19 w 51"/>
                  <a:gd name="T23" fmla="*/ 8 h 36"/>
                  <a:gd name="T24" fmla="*/ 30 w 51"/>
                  <a:gd name="T25" fmla="*/ 6 h 36"/>
                  <a:gd name="T26" fmla="*/ 39 w 51"/>
                  <a:gd name="T27" fmla="*/ 2 h 36"/>
                  <a:gd name="T28" fmla="*/ 50 w 51"/>
                  <a:gd name="T29" fmla="*/ 0 h 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51"/>
                  <a:gd name="T46" fmla="*/ 0 h 36"/>
                  <a:gd name="T47" fmla="*/ 51 w 51"/>
                  <a:gd name="T48" fmla="*/ 36 h 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51" h="36">
                    <a:moveTo>
                      <a:pt x="50" y="0"/>
                    </a:moveTo>
                    <a:lnTo>
                      <a:pt x="50" y="12"/>
                    </a:lnTo>
                    <a:lnTo>
                      <a:pt x="43" y="27"/>
                    </a:lnTo>
                    <a:lnTo>
                      <a:pt x="34" y="31"/>
                    </a:lnTo>
                    <a:lnTo>
                      <a:pt x="26" y="35"/>
                    </a:lnTo>
                    <a:lnTo>
                      <a:pt x="15" y="35"/>
                    </a:lnTo>
                    <a:lnTo>
                      <a:pt x="3" y="35"/>
                    </a:lnTo>
                    <a:lnTo>
                      <a:pt x="0" y="27"/>
                    </a:lnTo>
                    <a:lnTo>
                      <a:pt x="0" y="23"/>
                    </a:lnTo>
                    <a:lnTo>
                      <a:pt x="1" y="19"/>
                    </a:lnTo>
                    <a:lnTo>
                      <a:pt x="8" y="15"/>
                    </a:lnTo>
                    <a:lnTo>
                      <a:pt x="19" y="8"/>
                    </a:lnTo>
                    <a:lnTo>
                      <a:pt x="30" y="6"/>
                    </a:lnTo>
                    <a:lnTo>
                      <a:pt x="39" y="2"/>
                    </a:lnTo>
                    <a:lnTo>
                      <a:pt x="50" y="0"/>
                    </a:lnTo>
                  </a:path>
                </a:pathLst>
              </a:custGeom>
              <a:solidFill>
                <a:srgbClr val="000066"/>
              </a:solidFill>
              <a:ln w="9525" cap="rnd">
                <a:noFill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002" name="Freeform 129"/>
              <p:cNvSpPr>
                <a:spLocks/>
              </p:cNvSpPr>
              <p:nvPr/>
            </p:nvSpPr>
            <p:spPr bwMode="auto">
              <a:xfrm>
                <a:off x="2974" y="3185"/>
                <a:ext cx="51" cy="36"/>
              </a:xfrm>
              <a:custGeom>
                <a:avLst/>
                <a:gdLst>
                  <a:gd name="T0" fmla="*/ 50 w 51"/>
                  <a:gd name="T1" fmla="*/ 0 h 36"/>
                  <a:gd name="T2" fmla="*/ 50 w 51"/>
                  <a:gd name="T3" fmla="*/ 12 h 36"/>
                  <a:gd name="T4" fmla="*/ 43 w 51"/>
                  <a:gd name="T5" fmla="*/ 27 h 36"/>
                  <a:gd name="T6" fmla="*/ 34 w 51"/>
                  <a:gd name="T7" fmla="*/ 31 h 36"/>
                  <a:gd name="T8" fmla="*/ 26 w 51"/>
                  <a:gd name="T9" fmla="*/ 35 h 36"/>
                  <a:gd name="T10" fmla="*/ 15 w 51"/>
                  <a:gd name="T11" fmla="*/ 35 h 36"/>
                  <a:gd name="T12" fmla="*/ 3 w 51"/>
                  <a:gd name="T13" fmla="*/ 35 h 36"/>
                  <a:gd name="T14" fmla="*/ 0 w 51"/>
                  <a:gd name="T15" fmla="*/ 27 h 36"/>
                  <a:gd name="T16" fmla="*/ 0 w 51"/>
                  <a:gd name="T17" fmla="*/ 23 h 36"/>
                  <a:gd name="T18" fmla="*/ 1 w 51"/>
                  <a:gd name="T19" fmla="*/ 19 h 36"/>
                  <a:gd name="T20" fmla="*/ 8 w 51"/>
                  <a:gd name="T21" fmla="*/ 15 h 36"/>
                  <a:gd name="T22" fmla="*/ 19 w 51"/>
                  <a:gd name="T23" fmla="*/ 8 h 36"/>
                  <a:gd name="T24" fmla="*/ 30 w 51"/>
                  <a:gd name="T25" fmla="*/ 6 h 36"/>
                  <a:gd name="T26" fmla="*/ 39 w 51"/>
                  <a:gd name="T27" fmla="*/ 2 h 36"/>
                  <a:gd name="T28" fmla="*/ 50 w 51"/>
                  <a:gd name="T29" fmla="*/ 0 h 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51"/>
                  <a:gd name="T46" fmla="*/ 0 h 36"/>
                  <a:gd name="T47" fmla="*/ 51 w 51"/>
                  <a:gd name="T48" fmla="*/ 36 h 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51" h="36">
                    <a:moveTo>
                      <a:pt x="50" y="0"/>
                    </a:moveTo>
                    <a:lnTo>
                      <a:pt x="50" y="12"/>
                    </a:lnTo>
                    <a:lnTo>
                      <a:pt x="43" y="27"/>
                    </a:lnTo>
                    <a:lnTo>
                      <a:pt x="34" y="31"/>
                    </a:lnTo>
                    <a:lnTo>
                      <a:pt x="26" y="35"/>
                    </a:lnTo>
                    <a:lnTo>
                      <a:pt x="15" y="35"/>
                    </a:lnTo>
                    <a:lnTo>
                      <a:pt x="3" y="35"/>
                    </a:lnTo>
                    <a:lnTo>
                      <a:pt x="0" y="27"/>
                    </a:lnTo>
                    <a:lnTo>
                      <a:pt x="0" y="23"/>
                    </a:lnTo>
                    <a:lnTo>
                      <a:pt x="1" y="19"/>
                    </a:lnTo>
                    <a:lnTo>
                      <a:pt x="8" y="15"/>
                    </a:lnTo>
                    <a:lnTo>
                      <a:pt x="19" y="8"/>
                    </a:lnTo>
                    <a:lnTo>
                      <a:pt x="30" y="6"/>
                    </a:lnTo>
                    <a:lnTo>
                      <a:pt x="39" y="2"/>
                    </a:lnTo>
                    <a:lnTo>
                      <a:pt x="50" y="0"/>
                    </a:lnTo>
                  </a:path>
                </a:pathLst>
              </a:custGeom>
              <a:noFill/>
              <a:ln w="12700" cap="rnd">
                <a:solidFill>
                  <a:srgbClr val="000066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003" name="Freeform 130"/>
              <p:cNvSpPr>
                <a:spLocks/>
              </p:cNvSpPr>
              <p:nvPr/>
            </p:nvSpPr>
            <p:spPr bwMode="auto">
              <a:xfrm>
                <a:off x="2799" y="3200"/>
                <a:ext cx="109" cy="90"/>
              </a:xfrm>
              <a:custGeom>
                <a:avLst/>
                <a:gdLst>
                  <a:gd name="T0" fmla="*/ 108 w 109"/>
                  <a:gd name="T1" fmla="*/ 67 h 90"/>
                  <a:gd name="T2" fmla="*/ 106 w 109"/>
                  <a:gd name="T3" fmla="*/ 75 h 90"/>
                  <a:gd name="T4" fmla="*/ 101 w 109"/>
                  <a:gd name="T5" fmla="*/ 81 h 90"/>
                  <a:gd name="T6" fmla="*/ 93 w 109"/>
                  <a:gd name="T7" fmla="*/ 85 h 90"/>
                  <a:gd name="T8" fmla="*/ 89 w 109"/>
                  <a:gd name="T9" fmla="*/ 89 h 90"/>
                  <a:gd name="T10" fmla="*/ 75 w 109"/>
                  <a:gd name="T11" fmla="*/ 89 h 90"/>
                  <a:gd name="T12" fmla="*/ 67 w 109"/>
                  <a:gd name="T13" fmla="*/ 85 h 90"/>
                  <a:gd name="T14" fmla="*/ 56 w 109"/>
                  <a:gd name="T15" fmla="*/ 79 h 90"/>
                  <a:gd name="T16" fmla="*/ 47 w 109"/>
                  <a:gd name="T17" fmla="*/ 75 h 90"/>
                  <a:gd name="T18" fmla="*/ 33 w 109"/>
                  <a:gd name="T19" fmla="*/ 65 h 90"/>
                  <a:gd name="T20" fmla="*/ 19 w 109"/>
                  <a:gd name="T21" fmla="*/ 51 h 90"/>
                  <a:gd name="T22" fmla="*/ 13 w 109"/>
                  <a:gd name="T23" fmla="*/ 42 h 90"/>
                  <a:gd name="T24" fmla="*/ 4 w 109"/>
                  <a:gd name="T25" fmla="*/ 30 h 90"/>
                  <a:gd name="T26" fmla="*/ 0 w 109"/>
                  <a:gd name="T27" fmla="*/ 20 h 90"/>
                  <a:gd name="T28" fmla="*/ 2 w 109"/>
                  <a:gd name="T29" fmla="*/ 6 h 90"/>
                  <a:gd name="T30" fmla="*/ 19 w 109"/>
                  <a:gd name="T31" fmla="*/ 0 h 90"/>
                  <a:gd name="T32" fmla="*/ 39 w 109"/>
                  <a:gd name="T33" fmla="*/ 2 h 90"/>
                  <a:gd name="T34" fmla="*/ 47 w 109"/>
                  <a:gd name="T35" fmla="*/ 6 h 90"/>
                  <a:gd name="T36" fmla="*/ 58 w 109"/>
                  <a:gd name="T37" fmla="*/ 10 h 90"/>
                  <a:gd name="T38" fmla="*/ 67 w 109"/>
                  <a:gd name="T39" fmla="*/ 14 h 90"/>
                  <a:gd name="T40" fmla="*/ 75 w 109"/>
                  <a:gd name="T41" fmla="*/ 18 h 90"/>
                  <a:gd name="T42" fmla="*/ 87 w 109"/>
                  <a:gd name="T43" fmla="*/ 28 h 90"/>
                  <a:gd name="T44" fmla="*/ 96 w 109"/>
                  <a:gd name="T45" fmla="*/ 42 h 90"/>
                  <a:gd name="T46" fmla="*/ 101 w 109"/>
                  <a:gd name="T47" fmla="*/ 55 h 90"/>
                  <a:gd name="T48" fmla="*/ 108 w 109"/>
                  <a:gd name="T49" fmla="*/ 67 h 9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09"/>
                  <a:gd name="T76" fmla="*/ 0 h 90"/>
                  <a:gd name="T77" fmla="*/ 109 w 109"/>
                  <a:gd name="T78" fmla="*/ 90 h 9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09" h="90">
                    <a:moveTo>
                      <a:pt x="108" y="67"/>
                    </a:moveTo>
                    <a:lnTo>
                      <a:pt x="106" y="75"/>
                    </a:lnTo>
                    <a:lnTo>
                      <a:pt x="101" y="81"/>
                    </a:lnTo>
                    <a:lnTo>
                      <a:pt x="93" y="85"/>
                    </a:lnTo>
                    <a:lnTo>
                      <a:pt x="89" y="89"/>
                    </a:lnTo>
                    <a:lnTo>
                      <a:pt x="75" y="89"/>
                    </a:lnTo>
                    <a:lnTo>
                      <a:pt x="67" y="85"/>
                    </a:lnTo>
                    <a:lnTo>
                      <a:pt x="56" y="79"/>
                    </a:lnTo>
                    <a:lnTo>
                      <a:pt x="47" y="75"/>
                    </a:lnTo>
                    <a:lnTo>
                      <a:pt x="33" y="65"/>
                    </a:lnTo>
                    <a:lnTo>
                      <a:pt x="19" y="51"/>
                    </a:lnTo>
                    <a:lnTo>
                      <a:pt x="13" y="42"/>
                    </a:lnTo>
                    <a:lnTo>
                      <a:pt x="4" y="30"/>
                    </a:lnTo>
                    <a:lnTo>
                      <a:pt x="0" y="20"/>
                    </a:lnTo>
                    <a:lnTo>
                      <a:pt x="2" y="6"/>
                    </a:lnTo>
                    <a:lnTo>
                      <a:pt x="19" y="0"/>
                    </a:lnTo>
                    <a:lnTo>
                      <a:pt x="39" y="2"/>
                    </a:lnTo>
                    <a:lnTo>
                      <a:pt x="47" y="6"/>
                    </a:lnTo>
                    <a:lnTo>
                      <a:pt x="58" y="10"/>
                    </a:lnTo>
                    <a:lnTo>
                      <a:pt x="67" y="14"/>
                    </a:lnTo>
                    <a:lnTo>
                      <a:pt x="75" y="18"/>
                    </a:lnTo>
                    <a:lnTo>
                      <a:pt x="87" y="28"/>
                    </a:lnTo>
                    <a:lnTo>
                      <a:pt x="96" y="42"/>
                    </a:lnTo>
                    <a:lnTo>
                      <a:pt x="101" y="55"/>
                    </a:lnTo>
                    <a:lnTo>
                      <a:pt x="108" y="67"/>
                    </a:lnTo>
                  </a:path>
                </a:pathLst>
              </a:custGeom>
              <a:solidFill>
                <a:srgbClr val="000066"/>
              </a:solidFill>
              <a:ln w="9525" cap="rnd">
                <a:noFill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004" name="Freeform 131"/>
              <p:cNvSpPr>
                <a:spLocks/>
              </p:cNvSpPr>
              <p:nvPr/>
            </p:nvSpPr>
            <p:spPr bwMode="auto">
              <a:xfrm>
                <a:off x="2799" y="3200"/>
                <a:ext cx="109" cy="90"/>
              </a:xfrm>
              <a:custGeom>
                <a:avLst/>
                <a:gdLst>
                  <a:gd name="T0" fmla="*/ 108 w 109"/>
                  <a:gd name="T1" fmla="*/ 67 h 90"/>
                  <a:gd name="T2" fmla="*/ 106 w 109"/>
                  <a:gd name="T3" fmla="*/ 75 h 90"/>
                  <a:gd name="T4" fmla="*/ 101 w 109"/>
                  <a:gd name="T5" fmla="*/ 81 h 90"/>
                  <a:gd name="T6" fmla="*/ 93 w 109"/>
                  <a:gd name="T7" fmla="*/ 85 h 90"/>
                  <a:gd name="T8" fmla="*/ 89 w 109"/>
                  <a:gd name="T9" fmla="*/ 89 h 90"/>
                  <a:gd name="T10" fmla="*/ 75 w 109"/>
                  <a:gd name="T11" fmla="*/ 89 h 90"/>
                  <a:gd name="T12" fmla="*/ 67 w 109"/>
                  <a:gd name="T13" fmla="*/ 85 h 90"/>
                  <a:gd name="T14" fmla="*/ 56 w 109"/>
                  <a:gd name="T15" fmla="*/ 79 h 90"/>
                  <a:gd name="T16" fmla="*/ 47 w 109"/>
                  <a:gd name="T17" fmla="*/ 75 h 90"/>
                  <a:gd name="T18" fmla="*/ 33 w 109"/>
                  <a:gd name="T19" fmla="*/ 65 h 90"/>
                  <a:gd name="T20" fmla="*/ 19 w 109"/>
                  <a:gd name="T21" fmla="*/ 51 h 90"/>
                  <a:gd name="T22" fmla="*/ 13 w 109"/>
                  <a:gd name="T23" fmla="*/ 42 h 90"/>
                  <a:gd name="T24" fmla="*/ 4 w 109"/>
                  <a:gd name="T25" fmla="*/ 30 h 90"/>
                  <a:gd name="T26" fmla="*/ 0 w 109"/>
                  <a:gd name="T27" fmla="*/ 20 h 90"/>
                  <a:gd name="T28" fmla="*/ 2 w 109"/>
                  <a:gd name="T29" fmla="*/ 6 h 90"/>
                  <a:gd name="T30" fmla="*/ 19 w 109"/>
                  <a:gd name="T31" fmla="*/ 0 h 90"/>
                  <a:gd name="T32" fmla="*/ 39 w 109"/>
                  <a:gd name="T33" fmla="*/ 2 h 90"/>
                  <a:gd name="T34" fmla="*/ 47 w 109"/>
                  <a:gd name="T35" fmla="*/ 6 h 90"/>
                  <a:gd name="T36" fmla="*/ 58 w 109"/>
                  <a:gd name="T37" fmla="*/ 10 h 90"/>
                  <a:gd name="T38" fmla="*/ 67 w 109"/>
                  <a:gd name="T39" fmla="*/ 14 h 90"/>
                  <a:gd name="T40" fmla="*/ 75 w 109"/>
                  <a:gd name="T41" fmla="*/ 18 h 90"/>
                  <a:gd name="T42" fmla="*/ 87 w 109"/>
                  <a:gd name="T43" fmla="*/ 28 h 90"/>
                  <a:gd name="T44" fmla="*/ 96 w 109"/>
                  <a:gd name="T45" fmla="*/ 42 h 90"/>
                  <a:gd name="T46" fmla="*/ 101 w 109"/>
                  <a:gd name="T47" fmla="*/ 55 h 90"/>
                  <a:gd name="T48" fmla="*/ 108 w 109"/>
                  <a:gd name="T49" fmla="*/ 67 h 9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09"/>
                  <a:gd name="T76" fmla="*/ 0 h 90"/>
                  <a:gd name="T77" fmla="*/ 109 w 109"/>
                  <a:gd name="T78" fmla="*/ 90 h 9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09" h="90">
                    <a:moveTo>
                      <a:pt x="108" y="67"/>
                    </a:moveTo>
                    <a:lnTo>
                      <a:pt x="106" y="75"/>
                    </a:lnTo>
                    <a:lnTo>
                      <a:pt x="101" y="81"/>
                    </a:lnTo>
                    <a:lnTo>
                      <a:pt x="93" y="85"/>
                    </a:lnTo>
                    <a:lnTo>
                      <a:pt x="89" y="89"/>
                    </a:lnTo>
                    <a:lnTo>
                      <a:pt x="75" y="89"/>
                    </a:lnTo>
                    <a:lnTo>
                      <a:pt x="67" y="85"/>
                    </a:lnTo>
                    <a:lnTo>
                      <a:pt x="56" y="79"/>
                    </a:lnTo>
                    <a:lnTo>
                      <a:pt x="47" y="75"/>
                    </a:lnTo>
                    <a:lnTo>
                      <a:pt x="33" y="65"/>
                    </a:lnTo>
                    <a:lnTo>
                      <a:pt x="19" y="51"/>
                    </a:lnTo>
                    <a:lnTo>
                      <a:pt x="13" y="42"/>
                    </a:lnTo>
                    <a:lnTo>
                      <a:pt x="4" y="30"/>
                    </a:lnTo>
                    <a:lnTo>
                      <a:pt x="0" y="20"/>
                    </a:lnTo>
                    <a:lnTo>
                      <a:pt x="2" y="6"/>
                    </a:lnTo>
                    <a:lnTo>
                      <a:pt x="19" y="0"/>
                    </a:lnTo>
                    <a:lnTo>
                      <a:pt x="39" y="2"/>
                    </a:lnTo>
                    <a:lnTo>
                      <a:pt x="47" y="6"/>
                    </a:lnTo>
                    <a:lnTo>
                      <a:pt x="58" y="10"/>
                    </a:lnTo>
                    <a:lnTo>
                      <a:pt x="67" y="14"/>
                    </a:lnTo>
                    <a:lnTo>
                      <a:pt x="75" y="18"/>
                    </a:lnTo>
                    <a:lnTo>
                      <a:pt x="87" y="28"/>
                    </a:lnTo>
                    <a:lnTo>
                      <a:pt x="96" y="42"/>
                    </a:lnTo>
                    <a:lnTo>
                      <a:pt x="101" y="55"/>
                    </a:lnTo>
                    <a:lnTo>
                      <a:pt x="108" y="67"/>
                    </a:lnTo>
                  </a:path>
                </a:pathLst>
              </a:custGeom>
              <a:noFill/>
              <a:ln w="12700" cap="rnd">
                <a:solidFill>
                  <a:srgbClr val="000066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005" name="Freeform 132"/>
              <p:cNvSpPr>
                <a:spLocks/>
              </p:cNvSpPr>
              <p:nvPr/>
            </p:nvSpPr>
            <p:spPr bwMode="auto">
              <a:xfrm>
                <a:off x="2984" y="3255"/>
                <a:ext cx="109" cy="88"/>
              </a:xfrm>
              <a:custGeom>
                <a:avLst/>
                <a:gdLst>
                  <a:gd name="T0" fmla="*/ 99 w 109"/>
                  <a:gd name="T1" fmla="*/ 13 h 88"/>
                  <a:gd name="T2" fmla="*/ 106 w 109"/>
                  <a:gd name="T3" fmla="*/ 26 h 88"/>
                  <a:gd name="T4" fmla="*/ 108 w 109"/>
                  <a:gd name="T5" fmla="*/ 41 h 88"/>
                  <a:gd name="T6" fmla="*/ 101 w 109"/>
                  <a:gd name="T7" fmla="*/ 56 h 88"/>
                  <a:gd name="T8" fmla="*/ 96 w 109"/>
                  <a:gd name="T9" fmla="*/ 71 h 88"/>
                  <a:gd name="T10" fmla="*/ 82 w 109"/>
                  <a:gd name="T11" fmla="*/ 80 h 88"/>
                  <a:gd name="T12" fmla="*/ 67 w 109"/>
                  <a:gd name="T13" fmla="*/ 85 h 88"/>
                  <a:gd name="T14" fmla="*/ 49 w 109"/>
                  <a:gd name="T15" fmla="*/ 85 h 88"/>
                  <a:gd name="T16" fmla="*/ 33 w 109"/>
                  <a:gd name="T17" fmla="*/ 87 h 88"/>
                  <a:gd name="T18" fmla="*/ 16 w 109"/>
                  <a:gd name="T19" fmla="*/ 72 h 88"/>
                  <a:gd name="T20" fmla="*/ 4 w 109"/>
                  <a:gd name="T21" fmla="*/ 61 h 88"/>
                  <a:gd name="T22" fmla="*/ 0 w 109"/>
                  <a:gd name="T23" fmla="*/ 48 h 88"/>
                  <a:gd name="T24" fmla="*/ 0 w 109"/>
                  <a:gd name="T25" fmla="*/ 39 h 88"/>
                  <a:gd name="T26" fmla="*/ 2 w 109"/>
                  <a:gd name="T27" fmla="*/ 28 h 88"/>
                  <a:gd name="T28" fmla="*/ 11 w 109"/>
                  <a:gd name="T29" fmla="*/ 18 h 88"/>
                  <a:gd name="T30" fmla="*/ 17 w 109"/>
                  <a:gd name="T31" fmla="*/ 13 h 88"/>
                  <a:gd name="T32" fmla="*/ 28 w 109"/>
                  <a:gd name="T33" fmla="*/ 10 h 88"/>
                  <a:gd name="T34" fmla="*/ 39 w 109"/>
                  <a:gd name="T35" fmla="*/ 4 h 88"/>
                  <a:gd name="T36" fmla="*/ 54 w 109"/>
                  <a:gd name="T37" fmla="*/ 2 h 88"/>
                  <a:gd name="T38" fmla="*/ 65 w 109"/>
                  <a:gd name="T39" fmla="*/ 0 h 88"/>
                  <a:gd name="T40" fmla="*/ 75 w 109"/>
                  <a:gd name="T41" fmla="*/ 0 h 88"/>
                  <a:gd name="T42" fmla="*/ 87 w 109"/>
                  <a:gd name="T43" fmla="*/ 4 h 88"/>
                  <a:gd name="T44" fmla="*/ 99 w 109"/>
                  <a:gd name="T45" fmla="*/ 13 h 88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09"/>
                  <a:gd name="T70" fmla="*/ 0 h 88"/>
                  <a:gd name="T71" fmla="*/ 109 w 109"/>
                  <a:gd name="T72" fmla="*/ 88 h 88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09" h="88">
                    <a:moveTo>
                      <a:pt x="99" y="13"/>
                    </a:moveTo>
                    <a:lnTo>
                      <a:pt x="106" y="26"/>
                    </a:lnTo>
                    <a:lnTo>
                      <a:pt x="108" y="41"/>
                    </a:lnTo>
                    <a:lnTo>
                      <a:pt x="101" y="56"/>
                    </a:lnTo>
                    <a:lnTo>
                      <a:pt x="96" y="71"/>
                    </a:lnTo>
                    <a:lnTo>
                      <a:pt x="82" y="80"/>
                    </a:lnTo>
                    <a:lnTo>
                      <a:pt x="67" y="85"/>
                    </a:lnTo>
                    <a:lnTo>
                      <a:pt x="49" y="85"/>
                    </a:lnTo>
                    <a:lnTo>
                      <a:pt x="33" y="87"/>
                    </a:lnTo>
                    <a:lnTo>
                      <a:pt x="16" y="72"/>
                    </a:lnTo>
                    <a:lnTo>
                      <a:pt x="4" y="61"/>
                    </a:lnTo>
                    <a:lnTo>
                      <a:pt x="0" y="48"/>
                    </a:lnTo>
                    <a:lnTo>
                      <a:pt x="0" y="39"/>
                    </a:lnTo>
                    <a:lnTo>
                      <a:pt x="2" y="28"/>
                    </a:lnTo>
                    <a:lnTo>
                      <a:pt x="11" y="18"/>
                    </a:lnTo>
                    <a:lnTo>
                      <a:pt x="17" y="13"/>
                    </a:lnTo>
                    <a:lnTo>
                      <a:pt x="28" y="10"/>
                    </a:lnTo>
                    <a:lnTo>
                      <a:pt x="39" y="4"/>
                    </a:lnTo>
                    <a:lnTo>
                      <a:pt x="54" y="2"/>
                    </a:lnTo>
                    <a:lnTo>
                      <a:pt x="65" y="0"/>
                    </a:lnTo>
                    <a:lnTo>
                      <a:pt x="75" y="0"/>
                    </a:lnTo>
                    <a:lnTo>
                      <a:pt x="87" y="4"/>
                    </a:lnTo>
                    <a:lnTo>
                      <a:pt x="99" y="13"/>
                    </a:lnTo>
                  </a:path>
                </a:pathLst>
              </a:custGeom>
              <a:solidFill>
                <a:srgbClr val="8F3D14"/>
              </a:solidFill>
              <a:ln w="9525" cap="rnd">
                <a:noFill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006" name="Freeform 133"/>
              <p:cNvSpPr>
                <a:spLocks/>
              </p:cNvSpPr>
              <p:nvPr/>
            </p:nvSpPr>
            <p:spPr bwMode="auto">
              <a:xfrm>
                <a:off x="3010" y="3275"/>
                <a:ext cx="57" cy="46"/>
              </a:xfrm>
              <a:custGeom>
                <a:avLst/>
                <a:gdLst>
                  <a:gd name="T0" fmla="*/ 56 w 57"/>
                  <a:gd name="T1" fmla="*/ 8 h 46"/>
                  <a:gd name="T2" fmla="*/ 52 w 57"/>
                  <a:gd name="T3" fmla="*/ 19 h 46"/>
                  <a:gd name="T4" fmla="*/ 49 w 57"/>
                  <a:gd name="T5" fmla="*/ 28 h 46"/>
                  <a:gd name="T6" fmla="*/ 44 w 57"/>
                  <a:gd name="T7" fmla="*/ 38 h 46"/>
                  <a:gd name="T8" fmla="*/ 37 w 57"/>
                  <a:gd name="T9" fmla="*/ 45 h 46"/>
                  <a:gd name="T10" fmla="*/ 26 w 57"/>
                  <a:gd name="T11" fmla="*/ 45 h 46"/>
                  <a:gd name="T12" fmla="*/ 17 w 57"/>
                  <a:gd name="T13" fmla="*/ 43 h 46"/>
                  <a:gd name="T14" fmla="*/ 9 w 57"/>
                  <a:gd name="T15" fmla="*/ 38 h 46"/>
                  <a:gd name="T16" fmla="*/ 4 w 57"/>
                  <a:gd name="T17" fmla="*/ 34 h 46"/>
                  <a:gd name="T18" fmla="*/ 0 w 57"/>
                  <a:gd name="T19" fmla="*/ 22 h 46"/>
                  <a:gd name="T20" fmla="*/ 2 w 57"/>
                  <a:gd name="T21" fmla="*/ 15 h 46"/>
                  <a:gd name="T22" fmla="*/ 4 w 57"/>
                  <a:gd name="T23" fmla="*/ 10 h 46"/>
                  <a:gd name="T24" fmla="*/ 13 w 57"/>
                  <a:gd name="T25" fmla="*/ 4 h 46"/>
                  <a:gd name="T26" fmla="*/ 21 w 57"/>
                  <a:gd name="T27" fmla="*/ 0 h 46"/>
                  <a:gd name="T28" fmla="*/ 37 w 57"/>
                  <a:gd name="T29" fmla="*/ 0 h 46"/>
                  <a:gd name="T30" fmla="*/ 47 w 57"/>
                  <a:gd name="T31" fmla="*/ 2 h 46"/>
                  <a:gd name="T32" fmla="*/ 56 w 57"/>
                  <a:gd name="T33" fmla="*/ 8 h 4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7"/>
                  <a:gd name="T52" fmla="*/ 0 h 46"/>
                  <a:gd name="T53" fmla="*/ 57 w 57"/>
                  <a:gd name="T54" fmla="*/ 46 h 4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7" h="46">
                    <a:moveTo>
                      <a:pt x="56" y="8"/>
                    </a:moveTo>
                    <a:lnTo>
                      <a:pt x="52" y="19"/>
                    </a:lnTo>
                    <a:lnTo>
                      <a:pt x="49" y="28"/>
                    </a:lnTo>
                    <a:lnTo>
                      <a:pt x="44" y="38"/>
                    </a:lnTo>
                    <a:lnTo>
                      <a:pt x="37" y="45"/>
                    </a:lnTo>
                    <a:lnTo>
                      <a:pt x="26" y="45"/>
                    </a:lnTo>
                    <a:lnTo>
                      <a:pt x="17" y="43"/>
                    </a:lnTo>
                    <a:lnTo>
                      <a:pt x="9" y="38"/>
                    </a:lnTo>
                    <a:lnTo>
                      <a:pt x="4" y="34"/>
                    </a:lnTo>
                    <a:lnTo>
                      <a:pt x="0" y="22"/>
                    </a:lnTo>
                    <a:lnTo>
                      <a:pt x="2" y="15"/>
                    </a:lnTo>
                    <a:lnTo>
                      <a:pt x="4" y="10"/>
                    </a:lnTo>
                    <a:lnTo>
                      <a:pt x="13" y="4"/>
                    </a:lnTo>
                    <a:lnTo>
                      <a:pt x="21" y="0"/>
                    </a:lnTo>
                    <a:lnTo>
                      <a:pt x="37" y="0"/>
                    </a:lnTo>
                    <a:lnTo>
                      <a:pt x="47" y="2"/>
                    </a:lnTo>
                    <a:lnTo>
                      <a:pt x="56" y="8"/>
                    </a:lnTo>
                  </a:path>
                </a:pathLst>
              </a:custGeom>
              <a:solidFill>
                <a:srgbClr val="000066"/>
              </a:solidFill>
              <a:ln w="9525" cap="rnd">
                <a:noFill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007" name="Freeform 134"/>
              <p:cNvSpPr>
                <a:spLocks/>
              </p:cNvSpPr>
              <p:nvPr/>
            </p:nvSpPr>
            <p:spPr bwMode="auto">
              <a:xfrm>
                <a:off x="3010" y="3275"/>
                <a:ext cx="57" cy="46"/>
              </a:xfrm>
              <a:custGeom>
                <a:avLst/>
                <a:gdLst>
                  <a:gd name="T0" fmla="*/ 56 w 57"/>
                  <a:gd name="T1" fmla="*/ 8 h 46"/>
                  <a:gd name="T2" fmla="*/ 52 w 57"/>
                  <a:gd name="T3" fmla="*/ 19 h 46"/>
                  <a:gd name="T4" fmla="*/ 49 w 57"/>
                  <a:gd name="T5" fmla="*/ 28 h 46"/>
                  <a:gd name="T6" fmla="*/ 44 w 57"/>
                  <a:gd name="T7" fmla="*/ 38 h 46"/>
                  <a:gd name="T8" fmla="*/ 37 w 57"/>
                  <a:gd name="T9" fmla="*/ 45 h 46"/>
                  <a:gd name="T10" fmla="*/ 26 w 57"/>
                  <a:gd name="T11" fmla="*/ 45 h 46"/>
                  <a:gd name="T12" fmla="*/ 17 w 57"/>
                  <a:gd name="T13" fmla="*/ 43 h 46"/>
                  <a:gd name="T14" fmla="*/ 9 w 57"/>
                  <a:gd name="T15" fmla="*/ 38 h 46"/>
                  <a:gd name="T16" fmla="*/ 4 w 57"/>
                  <a:gd name="T17" fmla="*/ 34 h 46"/>
                  <a:gd name="T18" fmla="*/ 0 w 57"/>
                  <a:gd name="T19" fmla="*/ 22 h 46"/>
                  <a:gd name="T20" fmla="*/ 2 w 57"/>
                  <a:gd name="T21" fmla="*/ 15 h 46"/>
                  <a:gd name="T22" fmla="*/ 4 w 57"/>
                  <a:gd name="T23" fmla="*/ 10 h 46"/>
                  <a:gd name="T24" fmla="*/ 13 w 57"/>
                  <a:gd name="T25" fmla="*/ 4 h 46"/>
                  <a:gd name="T26" fmla="*/ 21 w 57"/>
                  <a:gd name="T27" fmla="*/ 0 h 46"/>
                  <a:gd name="T28" fmla="*/ 37 w 57"/>
                  <a:gd name="T29" fmla="*/ 0 h 46"/>
                  <a:gd name="T30" fmla="*/ 47 w 57"/>
                  <a:gd name="T31" fmla="*/ 2 h 46"/>
                  <a:gd name="T32" fmla="*/ 56 w 57"/>
                  <a:gd name="T33" fmla="*/ 8 h 4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7"/>
                  <a:gd name="T52" fmla="*/ 0 h 46"/>
                  <a:gd name="T53" fmla="*/ 57 w 57"/>
                  <a:gd name="T54" fmla="*/ 46 h 4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7" h="46">
                    <a:moveTo>
                      <a:pt x="56" y="8"/>
                    </a:moveTo>
                    <a:lnTo>
                      <a:pt x="52" y="19"/>
                    </a:lnTo>
                    <a:lnTo>
                      <a:pt x="49" y="28"/>
                    </a:lnTo>
                    <a:lnTo>
                      <a:pt x="44" y="38"/>
                    </a:lnTo>
                    <a:lnTo>
                      <a:pt x="37" y="45"/>
                    </a:lnTo>
                    <a:lnTo>
                      <a:pt x="26" y="45"/>
                    </a:lnTo>
                    <a:lnTo>
                      <a:pt x="17" y="43"/>
                    </a:lnTo>
                    <a:lnTo>
                      <a:pt x="9" y="38"/>
                    </a:lnTo>
                    <a:lnTo>
                      <a:pt x="4" y="34"/>
                    </a:lnTo>
                    <a:lnTo>
                      <a:pt x="0" y="22"/>
                    </a:lnTo>
                    <a:lnTo>
                      <a:pt x="2" y="15"/>
                    </a:lnTo>
                    <a:lnTo>
                      <a:pt x="4" y="10"/>
                    </a:lnTo>
                    <a:lnTo>
                      <a:pt x="13" y="4"/>
                    </a:lnTo>
                    <a:lnTo>
                      <a:pt x="21" y="0"/>
                    </a:lnTo>
                    <a:lnTo>
                      <a:pt x="37" y="0"/>
                    </a:lnTo>
                    <a:lnTo>
                      <a:pt x="47" y="2"/>
                    </a:lnTo>
                    <a:lnTo>
                      <a:pt x="56" y="8"/>
                    </a:lnTo>
                  </a:path>
                </a:pathLst>
              </a:custGeom>
              <a:noFill/>
              <a:ln w="12700" cap="rnd">
                <a:solidFill>
                  <a:srgbClr val="000066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008" name="Freeform 135"/>
              <p:cNvSpPr>
                <a:spLocks/>
              </p:cNvSpPr>
              <p:nvPr/>
            </p:nvSpPr>
            <p:spPr bwMode="auto">
              <a:xfrm>
                <a:off x="2067" y="3294"/>
                <a:ext cx="616" cy="214"/>
              </a:xfrm>
              <a:custGeom>
                <a:avLst/>
                <a:gdLst>
                  <a:gd name="T0" fmla="*/ 26 w 616"/>
                  <a:gd name="T1" fmla="*/ 18 h 214"/>
                  <a:gd name="T2" fmla="*/ 45 w 616"/>
                  <a:gd name="T3" fmla="*/ 28 h 214"/>
                  <a:gd name="T4" fmla="*/ 66 w 616"/>
                  <a:gd name="T5" fmla="*/ 42 h 214"/>
                  <a:gd name="T6" fmla="*/ 92 w 616"/>
                  <a:gd name="T7" fmla="*/ 49 h 214"/>
                  <a:gd name="T8" fmla="*/ 114 w 616"/>
                  <a:gd name="T9" fmla="*/ 58 h 214"/>
                  <a:gd name="T10" fmla="*/ 137 w 616"/>
                  <a:gd name="T11" fmla="*/ 65 h 214"/>
                  <a:gd name="T12" fmla="*/ 163 w 616"/>
                  <a:gd name="T13" fmla="*/ 69 h 214"/>
                  <a:gd name="T14" fmla="*/ 190 w 616"/>
                  <a:gd name="T15" fmla="*/ 75 h 214"/>
                  <a:gd name="T16" fmla="*/ 216 w 616"/>
                  <a:gd name="T17" fmla="*/ 79 h 214"/>
                  <a:gd name="T18" fmla="*/ 242 w 616"/>
                  <a:gd name="T19" fmla="*/ 81 h 214"/>
                  <a:gd name="T20" fmla="*/ 268 w 616"/>
                  <a:gd name="T21" fmla="*/ 85 h 214"/>
                  <a:gd name="T22" fmla="*/ 294 w 616"/>
                  <a:gd name="T23" fmla="*/ 88 h 214"/>
                  <a:gd name="T24" fmla="*/ 322 w 616"/>
                  <a:gd name="T25" fmla="*/ 89 h 214"/>
                  <a:gd name="T26" fmla="*/ 348 w 616"/>
                  <a:gd name="T27" fmla="*/ 93 h 214"/>
                  <a:gd name="T28" fmla="*/ 374 w 616"/>
                  <a:gd name="T29" fmla="*/ 93 h 214"/>
                  <a:gd name="T30" fmla="*/ 402 w 616"/>
                  <a:gd name="T31" fmla="*/ 99 h 214"/>
                  <a:gd name="T32" fmla="*/ 417 w 616"/>
                  <a:gd name="T33" fmla="*/ 105 h 214"/>
                  <a:gd name="T34" fmla="*/ 424 w 616"/>
                  <a:gd name="T35" fmla="*/ 103 h 214"/>
                  <a:gd name="T36" fmla="*/ 429 w 616"/>
                  <a:gd name="T37" fmla="*/ 97 h 214"/>
                  <a:gd name="T38" fmla="*/ 452 w 616"/>
                  <a:gd name="T39" fmla="*/ 97 h 214"/>
                  <a:gd name="T40" fmla="*/ 473 w 616"/>
                  <a:gd name="T41" fmla="*/ 97 h 214"/>
                  <a:gd name="T42" fmla="*/ 494 w 616"/>
                  <a:gd name="T43" fmla="*/ 97 h 214"/>
                  <a:gd name="T44" fmla="*/ 516 w 616"/>
                  <a:gd name="T45" fmla="*/ 99 h 214"/>
                  <a:gd name="T46" fmla="*/ 540 w 616"/>
                  <a:gd name="T47" fmla="*/ 103 h 214"/>
                  <a:gd name="T48" fmla="*/ 560 w 616"/>
                  <a:gd name="T49" fmla="*/ 109 h 214"/>
                  <a:gd name="T50" fmla="*/ 581 w 616"/>
                  <a:gd name="T51" fmla="*/ 116 h 214"/>
                  <a:gd name="T52" fmla="*/ 598 w 616"/>
                  <a:gd name="T53" fmla="*/ 136 h 214"/>
                  <a:gd name="T54" fmla="*/ 612 w 616"/>
                  <a:gd name="T55" fmla="*/ 160 h 214"/>
                  <a:gd name="T56" fmla="*/ 615 w 616"/>
                  <a:gd name="T57" fmla="*/ 176 h 214"/>
                  <a:gd name="T58" fmla="*/ 612 w 616"/>
                  <a:gd name="T59" fmla="*/ 195 h 214"/>
                  <a:gd name="T60" fmla="*/ 600 w 616"/>
                  <a:gd name="T61" fmla="*/ 209 h 214"/>
                  <a:gd name="T62" fmla="*/ 577 w 616"/>
                  <a:gd name="T63" fmla="*/ 213 h 214"/>
                  <a:gd name="T64" fmla="*/ 553 w 616"/>
                  <a:gd name="T65" fmla="*/ 211 h 214"/>
                  <a:gd name="T66" fmla="*/ 527 w 616"/>
                  <a:gd name="T67" fmla="*/ 207 h 214"/>
                  <a:gd name="T68" fmla="*/ 503 w 616"/>
                  <a:gd name="T69" fmla="*/ 205 h 214"/>
                  <a:gd name="T70" fmla="*/ 482 w 616"/>
                  <a:gd name="T71" fmla="*/ 202 h 214"/>
                  <a:gd name="T72" fmla="*/ 456 w 616"/>
                  <a:gd name="T73" fmla="*/ 196 h 214"/>
                  <a:gd name="T74" fmla="*/ 434 w 616"/>
                  <a:gd name="T75" fmla="*/ 191 h 214"/>
                  <a:gd name="T76" fmla="*/ 410 w 616"/>
                  <a:gd name="T77" fmla="*/ 185 h 214"/>
                  <a:gd name="T78" fmla="*/ 389 w 616"/>
                  <a:gd name="T79" fmla="*/ 179 h 214"/>
                  <a:gd name="T80" fmla="*/ 363 w 616"/>
                  <a:gd name="T81" fmla="*/ 174 h 214"/>
                  <a:gd name="T82" fmla="*/ 341 w 616"/>
                  <a:gd name="T83" fmla="*/ 166 h 214"/>
                  <a:gd name="T84" fmla="*/ 320 w 616"/>
                  <a:gd name="T85" fmla="*/ 160 h 214"/>
                  <a:gd name="T86" fmla="*/ 296 w 616"/>
                  <a:gd name="T87" fmla="*/ 154 h 214"/>
                  <a:gd name="T88" fmla="*/ 274 w 616"/>
                  <a:gd name="T89" fmla="*/ 148 h 214"/>
                  <a:gd name="T90" fmla="*/ 250 w 616"/>
                  <a:gd name="T91" fmla="*/ 142 h 214"/>
                  <a:gd name="T92" fmla="*/ 226 w 616"/>
                  <a:gd name="T93" fmla="*/ 136 h 214"/>
                  <a:gd name="T94" fmla="*/ 198 w 616"/>
                  <a:gd name="T95" fmla="*/ 131 h 214"/>
                  <a:gd name="T96" fmla="*/ 166 w 616"/>
                  <a:gd name="T97" fmla="*/ 120 h 214"/>
                  <a:gd name="T98" fmla="*/ 136 w 616"/>
                  <a:gd name="T99" fmla="*/ 107 h 214"/>
                  <a:gd name="T100" fmla="*/ 108 w 616"/>
                  <a:gd name="T101" fmla="*/ 89 h 214"/>
                  <a:gd name="T102" fmla="*/ 82 w 616"/>
                  <a:gd name="T103" fmla="*/ 71 h 214"/>
                  <a:gd name="T104" fmla="*/ 54 w 616"/>
                  <a:gd name="T105" fmla="*/ 53 h 214"/>
                  <a:gd name="T106" fmla="*/ 32 w 616"/>
                  <a:gd name="T107" fmla="*/ 30 h 214"/>
                  <a:gd name="T108" fmla="*/ 10 w 616"/>
                  <a:gd name="T109" fmla="*/ 8 h 214"/>
                  <a:gd name="T110" fmla="*/ 15 w 616"/>
                  <a:gd name="T111" fmla="*/ 12 h 214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616"/>
                  <a:gd name="T169" fmla="*/ 0 h 214"/>
                  <a:gd name="T170" fmla="*/ 616 w 616"/>
                  <a:gd name="T171" fmla="*/ 214 h 214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616" h="214">
                    <a:moveTo>
                      <a:pt x="15" y="10"/>
                    </a:moveTo>
                    <a:lnTo>
                      <a:pt x="26" y="18"/>
                    </a:lnTo>
                    <a:lnTo>
                      <a:pt x="36" y="22"/>
                    </a:lnTo>
                    <a:lnTo>
                      <a:pt x="45" y="28"/>
                    </a:lnTo>
                    <a:lnTo>
                      <a:pt x="56" y="36"/>
                    </a:lnTo>
                    <a:lnTo>
                      <a:pt x="66" y="42"/>
                    </a:lnTo>
                    <a:lnTo>
                      <a:pt x="80" y="45"/>
                    </a:lnTo>
                    <a:lnTo>
                      <a:pt x="92" y="49"/>
                    </a:lnTo>
                    <a:lnTo>
                      <a:pt x="104" y="56"/>
                    </a:lnTo>
                    <a:lnTo>
                      <a:pt x="114" y="58"/>
                    </a:lnTo>
                    <a:lnTo>
                      <a:pt x="125" y="62"/>
                    </a:lnTo>
                    <a:lnTo>
                      <a:pt x="137" y="65"/>
                    </a:lnTo>
                    <a:lnTo>
                      <a:pt x="151" y="67"/>
                    </a:lnTo>
                    <a:lnTo>
                      <a:pt x="163" y="69"/>
                    </a:lnTo>
                    <a:lnTo>
                      <a:pt x="177" y="71"/>
                    </a:lnTo>
                    <a:lnTo>
                      <a:pt x="190" y="75"/>
                    </a:lnTo>
                    <a:lnTo>
                      <a:pt x="203" y="79"/>
                    </a:lnTo>
                    <a:lnTo>
                      <a:pt x="216" y="79"/>
                    </a:lnTo>
                    <a:lnTo>
                      <a:pt x="229" y="81"/>
                    </a:lnTo>
                    <a:lnTo>
                      <a:pt x="242" y="81"/>
                    </a:lnTo>
                    <a:lnTo>
                      <a:pt x="255" y="85"/>
                    </a:lnTo>
                    <a:lnTo>
                      <a:pt x="268" y="85"/>
                    </a:lnTo>
                    <a:lnTo>
                      <a:pt x="280" y="87"/>
                    </a:lnTo>
                    <a:lnTo>
                      <a:pt x="294" y="88"/>
                    </a:lnTo>
                    <a:lnTo>
                      <a:pt x="309" y="89"/>
                    </a:lnTo>
                    <a:lnTo>
                      <a:pt x="322" y="89"/>
                    </a:lnTo>
                    <a:lnTo>
                      <a:pt x="335" y="91"/>
                    </a:lnTo>
                    <a:lnTo>
                      <a:pt x="348" y="93"/>
                    </a:lnTo>
                    <a:lnTo>
                      <a:pt x="363" y="93"/>
                    </a:lnTo>
                    <a:lnTo>
                      <a:pt x="374" y="93"/>
                    </a:lnTo>
                    <a:lnTo>
                      <a:pt x="391" y="97"/>
                    </a:lnTo>
                    <a:lnTo>
                      <a:pt x="402" y="99"/>
                    </a:lnTo>
                    <a:lnTo>
                      <a:pt x="417" y="103"/>
                    </a:lnTo>
                    <a:lnTo>
                      <a:pt x="417" y="105"/>
                    </a:lnTo>
                    <a:lnTo>
                      <a:pt x="419" y="109"/>
                    </a:lnTo>
                    <a:lnTo>
                      <a:pt x="424" y="103"/>
                    </a:lnTo>
                    <a:lnTo>
                      <a:pt x="424" y="99"/>
                    </a:lnTo>
                    <a:lnTo>
                      <a:pt x="429" y="97"/>
                    </a:lnTo>
                    <a:lnTo>
                      <a:pt x="440" y="97"/>
                    </a:lnTo>
                    <a:lnTo>
                      <a:pt x="452" y="97"/>
                    </a:lnTo>
                    <a:lnTo>
                      <a:pt x="462" y="97"/>
                    </a:lnTo>
                    <a:lnTo>
                      <a:pt x="473" y="97"/>
                    </a:lnTo>
                    <a:lnTo>
                      <a:pt x="483" y="97"/>
                    </a:lnTo>
                    <a:lnTo>
                      <a:pt x="494" y="97"/>
                    </a:lnTo>
                    <a:lnTo>
                      <a:pt x="508" y="99"/>
                    </a:lnTo>
                    <a:lnTo>
                      <a:pt x="516" y="99"/>
                    </a:lnTo>
                    <a:lnTo>
                      <a:pt x="527" y="101"/>
                    </a:lnTo>
                    <a:lnTo>
                      <a:pt x="540" y="103"/>
                    </a:lnTo>
                    <a:lnTo>
                      <a:pt x="551" y="105"/>
                    </a:lnTo>
                    <a:lnTo>
                      <a:pt x="560" y="109"/>
                    </a:lnTo>
                    <a:lnTo>
                      <a:pt x="570" y="112"/>
                    </a:lnTo>
                    <a:lnTo>
                      <a:pt x="581" y="116"/>
                    </a:lnTo>
                    <a:lnTo>
                      <a:pt x="591" y="122"/>
                    </a:lnTo>
                    <a:lnTo>
                      <a:pt x="598" y="136"/>
                    </a:lnTo>
                    <a:lnTo>
                      <a:pt x="612" y="152"/>
                    </a:lnTo>
                    <a:lnTo>
                      <a:pt x="612" y="160"/>
                    </a:lnTo>
                    <a:lnTo>
                      <a:pt x="615" y="166"/>
                    </a:lnTo>
                    <a:lnTo>
                      <a:pt x="615" y="176"/>
                    </a:lnTo>
                    <a:lnTo>
                      <a:pt x="615" y="185"/>
                    </a:lnTo>
                    <a:lnTo>
                      <a:pt x="612" y="195"/>
                    </a:lnTo>
                    <a:lnTo>
                      <a:pt x="609" y="203"/>
                    </a:lnTo>
                    <a:lnTo>
                      <a:pt x="600" y="209"/>
                    </a:lnTo>
                    <a:lnTo>
                      <a:pt x="591" y="213"/>
                    </a:lnTo>
                    <a:lnTo>
                      <a:pt x="577" y="213"/>
                    </a:lnTo>
                    <a:lnTo>
                      <a:pt x="565" y="213"/>
                    </a:lnTo>
                    <a:lnTo>
                      <a:pt x="553" y="211"/>
                    </a:lnTo>
                    <a:lnTo>
                      <a:pt x="540" y="211"/>
                    </a:lnTo>
                    <a:lnTo>
                      <a:pt x="527" y="207"/>
                    </a:lnTo>
                    <a:lnTo>
                      <a:pt x="516" y="207"/>
                    </a:lnTo>
                    <a:lnTo>
                      <a:pt x="503" y="205"/>
                    </a:lnTo>
                    <a:lnTo>
                      <a:pt x="492" y="205"/>
                    </a:lnTo>
                    <a:lnTo>
                      <a:pt x="482" y="202"/>
                    </a:lnTo>
                    <a:lnTo>
                      <a:pt x="469" y="198"/>
                    </a:lnTo>
                    <a:lnTo>
                      <a:pt x="456" y="196"/>
                    </a:lnTo>
                    <a:lnTo>
                      <a:pt x="445" y="195"/>
                    </a:lnTo>
                    <a:lnTo>
                      <a:pt x="434" y="191"/>
                    </a:lnTo>
                    <a:lnTo>
                      <a:pt x="421" y="189"/>
                    </a:lnTo>
                    <a:lnTo>
                      <a:pt x="410" y="185"/>
                    </a:lnTo>
                    <a:lnTo>
                      <a:pt x="402" y="185"/>
                    </a:lnTo>
                    <a:lnTo>
                      <a:pt x="389" y="179"/>
                    </a:lnTo>
                    <a:lnTo>
                      <a:pt x="376" y="176"/>
                    </a:lnTo>
                    <a:lnTo>
                      <a:pt x="363" y="174"/>
                    </a:lnTo>
                    <a:lnTo>
                      <a:pt x="354" y="170"/>
                    </a:lnTo>
                    <a:lnTo>
                      <a:pt x="341" y="166"/>
                    </a:lnTo>
                    <a:lnTo>
                      <a:pt x="330" y="164"/>
                    </a:lnTo>
                    <a:lnTo>
                      <a:pt x="320" y="160"/>
                    </a:lnTo>
                    <a:lnTo>
                      <a:pt x="306" y="159"/>
                    </a:lnTo>
                    <a:lnTo>
                      <a:pt x="296" y="154"/>
                    </a:lnTo>
                    <a:lnTo>
                      <a:pt x="285" y="152"/>
                    </a:lnTo>
                    <a:lnTo>
                      <a:pt x="274" y="148"/>
                    </a:lnTo>
                    <a:lnTo>
                      <a:pt x="264" y="146"/>
                    </a:lnTo>
                    <a:lnTo>
                      <a:pt x="250" y="142"/>
                    </a:lnTo>
                    <a:lnTo>
                      <a:pt x="240" y="140"/>
                    </a:lnTo>
                    <a:lnTo>
                      <a:pt x="226" y="136"/>
                    </a:lnTo>
                    <a:lnTo>
                      <a:pt x="217" y="136"/>
                    </a:lnTo>
                    <a:lnTo>
                      <a:pt x="198" y="131"/>
                    </a:lnTo>
                    <a:lnTo>
                      <a:pt x="181" y="127"/>
                    </a:lnTo>
                    <a:lnTo>
                      <a:pt x="166" y="120"/>
                    </a:lnTo>
                    <a:lnTo>
                      <a:pt x="151" y="116"/>
                    </a:lnTo>
                    <a:lnTo>
                      <a:pt x="136" y="107"/>
                    </a:lnTo>
                    <a:lnTo>
                      <a:pt x="121" y="99"/>
                    </a:lnTo>
                    <a:lnTo>
                      <a:pt x="108" y="89"/>
                    </a:lnTo>
                    <a:lnTo>
                      <a:pt x="95" y="83"/>
                    </a:lnTo>
                    <a:lnTo>
                      <a:pt x="82" y="71"/>
                    </a:lnTo>
                    <a:lnTo>
                      <a:pt x="69" y="64"/>
                    </a:lnTo>
                    <a:lnTo>
                      <a:pt x="54" y="53"/>
                    </a:lnTo>
                    <a:lnTo>
                      <a:pt x="43" y="42"/>
                    </a:lnTo>
                    <a:lnTo>
                      <a:pt x="32" y="30"/>
                    </a:lnTo>
                    <a:lnTo>
                      <a:pt x="21" y="20"/>
                    </a:lnTo>
                    <a:lnTo>
                      <a:pt x="10" y="8"/>
                    </a:lnTo>
                    <a:lnTo>
                      <a:pt x="0" y="0"/>
                    </a:lnTo>
                    <a:lnTo>
                      <a:pt x="15" y="12"/>
                    </a:lnTo>
                    <a:lnTo>
                      <a:pt x="15" y="10"/>
                    </a:lnTo>
                  </a:path>
                </a:pathLst>
              </a:custGeom>
              <a:solidFill>
                <a:srgbClr val="8F3D14"/>
              </a:solidFill>
              <a:ln w="9525" cap="rnd">
                <a:noFill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009" name="Freeform 136"/>
              <p:cNvSpPr>
                <a:spLocks/>
              </p:cNvSpPr>
              <p:nvPr/>
            </p:nvSpPr>
            <p:spPr bwMode="auto">
              <a:xfrm>
                <a:off x="2883" y="3322"/>
                <a:ext cx="81" cy="55"/>
              </a:xfrm>
              <a:custGeom>
                <a:avLst/>
                <a:gdLst>
                  <a:gd name="T0" fmla="*/ 80 w 81"/>
                  <a:gd name="T1" fmla="*/ 20 h 55"/>
                  <a:gd name="T2" fmla="*/ 75 w 81"/>
                  <a:gd name="T3" fmla="*/ 30 h 55"/>
                  <a:gd name="T4" fmla="*/ 69 w 81"/>
                  <a:gd name="T5" fmla="*/ 39 h 55"/>
                  <a:gd name="T6" fmla="*/ 59 w 81"/>
                  <a:gd name="T7" fmla="*/ 46 h 55"/>
                  <a:gd name="T8" fmla="*/ 50 w 81"/>
                  <a:gd name="T9" fmla="*/ 54 h 55"/>
                  <a:gd name="T10" fmla="*/ 38 w 81"/>
                  <a:gd name="T11" fmla="*/ 54 h 55"/>
                  <a:gd name="T12" fmla="*/ 28 w 81"/>
                  <a:gd name="T13" fmla="*/ 52 h 55"/>
                  <a:gd name="T14" fmla="*/ 17 w 81"/>
                  <a:gd name="T15" fmla="*/ 48 h 55"/>
                  <a:gd name="T16" fmla="*/ 9 w 81"/>
                  <a:gd name="T17" fmla="*/ 46 h 55"/>
                  <a:gd name="T18" fmla="*/ 0 w 81"/>
                  <a:gd name="T19" fmla="*/ 32 h 55"/>
                  <a:gd name="T20" fmla="*/ 2 w 81"/>
                  <a:gd name="T21" fmla="*/ 16 h 55"/>
                  <a:gd name="T22" fmla="*/ 9 w 81"/>
                  <a:gd name="T23" fmla="*/ 10 h 55"/>
                  <a:gd name="T24" fmla="*/ 19 w 81"/>
                  <a:gd name="T25" fmla="*/ 4 h 55"/>
                  <a:gd name="T26" fmla="*/ 30 w 81"/>
                  <a:gd name="T27" fmla="*/ 2 h 55"/>
                  <a:gd name="T28" fmla="*/ 41 w 81"/>
                  <a:gd name="T29" fmla="*/ 2 h 55"/>
                  <a:gd name="T30" fmla="*/ 47 w 81"/>
                  <a:gd name="T31" fmla="*/ 0 h 55"/>
                  <a:gd name="T32" fmla="*/ 59 w 81"/>
                  <a:gd name="T33" fmla="*/ 4 h 55"/>
                  <a:gd name="T34" fmla="*/ 69 w 81"/>
                  <a:gd name="T35" fmla="*/ 10 h 55"/>
                  <a:gd name="T36" fmla="*/ 80 w 81"/>
                  <a:gd name="T37" fmla="*/ 20 h 55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81"/>
                  <a:gd name="T58" fmla="*/ 0 h 55"/>
                  <a:gd name="T59" fmla="*/ 81 w 81"/>
                  <a:gd name="T60" fmla="*/ 55 h 55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81" h="55">
                    <a:moveTo>
                      <a:pt x="80" y="20"/>
                    </a:moveTo>
                    <a:lnTo>
                      <a:pt x="75" y="30"/>
                    </a:lnTo>
                    <a:lnTo>
                      <a:pt x="69" y="39"/>
                    </a:lnTo>
                    <a:lnTo>
                      <a:pt x="59" y="46"/>
                    </a:lnTo>
                    <a:lnTo>
                      <a:pt x="50" y="54"/>
                    </a:lnTo>
                    <a:lnTo>
                      <a:pt x="38" y="54"/>
                    </a:lnTo>
                    <a:lnTo>
                      <a:pt x="28" y="52"/>
                    </a:lnTo>
                    <a:lnTo>
                      <a:pt x="17" y="48"/>
                    </a:lnTo>
                    <a:lnTo>
                      <a:pt x="9" y="46"/>
                    </a:lnTo>
                    <a:lnTo>
                      <a:pt x="0" y="32"/>
                    </a:lnTo>
                    <a:lnTo>
                      <a:pt x="2" y="16"/>
                    </a:lnTo>
                    <a:lnTo>
                      <a:pt x="9" y="10"/>
                    </a:lnTo>
                    <a:lnTo>
                      <a:pt x="19" y="4"/>
                    </a:lnTo>
                    <a:lnTo>
                      <a:pt x="30" y="2"/>
                    </a:lnTo>
                    <a:lnTo>
                      <a:pt x="41" y="2"/>
                    </a:lnTo>
                    <a:lnTo>
                      <a:pt x="47" y="0"/>
                    </a:lnTo>
                    <a:lnTo>
                      <a:pt x="59" y="4"/>
                    </a:lnTo>
                    <a:lnTo>
                      <a:pt x="69" y="10"/>
                    </a:lnTo>
                    <a:lnTo>
                      <a:pt x="80" y="20"/>
                    </a:lnTo>
                  </a:path>
                </a:pathLst>
              </a:custGeom>
              <a:solidFill>
                <a:srgbClr val="8F3D14"/>
              </a:solidFill>
              <a:ln w="9525" cap="rnd">
                <a:noFill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010" name="Freeform 137"/>
              <p:cNvSpPr>
                <a:spLocks/>
              </p:cNvSpPr>
              <p:nvPr/>
            </p:nvSpPr>
            <p:spPr bwMode="auto">
              <a:xfrm>
                <a:off x="2902" y="3336"/>
                <a:ext cx="32" cy="17"/>
              </a:xfrm>
              <a:custGeom>
                <a:avLst/>
                <a:gdLst>
                  <a:gd name="T0" fmla="*/ 31 w 32"/>
                  <a:gd name="T1" fmla="*/ 16 h 17"/>
                  <a:gd name="T2" fmla="*/ 22 w 32"/>
                  <a:gd name="T3" fmla="*/ 14 h 17"/>
                  <a:gd name="T4" fmla="*/ 14 w 32"/>
                  <a:gd name="T5" fmla="*/ 14 h 17"/>
                  <a:gd name="T6" fmla="*/ 5 w 32"/>
                  <a:gd name="T7" fmla="*/ 14 h 17"/>
                  <a:gd name="T8" fmla="*/ 0 w 32"/>
                  <a:gd name="T9" fmla="*/ 8 h 17"/>
                  <a:gd name="T10" fmla="*/ 7 w 32"/>
                  <a:gd name="T11" fmla="*/ 0 h 17"/>
                  <a:gd name="T12" fmla="*/ 18 w 32"/>
                  <a:gd name="T13" fmla="*/ 4 h 17"/>
                  <a:gd name="T14" fmla="*/ 26 w 32"/>
                  <a:gd name="T15" fmla="*/ 8 h 17"/>
                  <a:gd name="T16" fmla="*/ 31 w 32"/>
                  <a:gd name="T17" fmla="*/ 16 h 1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2"/>
                  <a:gd name="T28" fmla="*/ 0 h 17"/>
                  <a:gd name="T29" fmla="*/ 32 w 32"/>
                  <a:gd name="T30" fmla="*/ 17 h 1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2" h="17">
                    <a:moveTo>
                      <a:pt x="31" y="16"/>
                    </a:moveTo>
                    <a:lnTo>
                      <a:pt x="22" y="14"/>
                    </a:lnTo>
                    <a:lnTo>
                      <a:pt x="14" y="14"/>
                    </a:lnTo>
                    <a:lnTo>
                      <a:pt x="5" y="14"/>
                    </a:lnTo>
                    <a:lnTo>
                      <a:pt x="0" y="8"/>
                    </a:lnTo>
                    <a:lnTo>
                      <a:pt x="7" y="0"/>
                    </a:lnTo>
                    <a:lnTo>
                      <a:pt x="18" y="4"/>
                    </a:lnTo>
                    <a:lnTo>
                      <a:pt x="26" y="8"/>
                    </a:lnTo>
                    <a:lnTo>
                      <a:pt x="31" y="16"/>
                    </a:lnTo>
                  </a:path>
                </a:pathLst>
              </a:custGeom>
              <a:solidFill>
                <a:srgbClr val="000066"/>
              </a:solidFill>
              <a:ln w="9525" cap="rnd">
                <a:noFill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011" name="Freeform 138"/>
              <p:cNvSpPr>
                <a:spLocks/>
              </p:cNvSpPr>
              <p:nvPr/>
            </p:nvSpPr>
            <p:spPr bwMode="auto">
              <a:xfrm>
                <a:off x="2902" y="3336"/>
                <a:ext cx="32" cy="17"/>
              </a:xfrm>
              <a:custGeom>
                <a:avLst/>
                <a:gdLst>
                  <a:gd name="T0" fmla="*/ 31 w 32"/>
                  <a:gd name="T1" fmla="*/ 16 h 17"/>
                  <a:gd name="T2" fmla="*/ 22 w 32"/>
                  <a:gd name="T3" fmla="*/ 14 h 17"/>
                  <a:gd name="T4" fmla="*/ 14 w 32"/>
                  <a:gd name="T5" fmla="*/ 14 h 17"/>
                  <a:gd name="T6" fmla="*/ 5 w 32"/>
                  <a:gd name="T7" fmla="*/ 14 h 17"/>
                  <a:gd name="T8" fmla="*/ 0 w 32"/>
                  <a:gd name="T9" fmla="*/ 8 h 17"/>
                  <a:gd name="T10" fmla="*/ 7 w 32"/>
                  <a:gd name="T11" fmla="*/ 0 h 17"/>
                  <a:gd name="T12" fmla="*/ 18 w 32"/>
                  <a:gd name="T13" fmla="*/ 4 h 17"/>
                  <a:gd name="T14" fmla="*/ 26 w 32"/>
                  <a:gd name="T15" fmla="*/ 8 h 17"/>
                  <a:gd name="T16" fmla="*/ 31 w 32"/>
                  <a:gd name="T17" fmla="*/ 16 h 1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2"/>
                  <a:gd name="T28" fmla="*/ 0 h 17"/>
                  <a:gd name="T29" fmla="*/ 32 w 32"/>
                  <a:gd name="T30" fmla="*/ 17 h 1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2" h="17">
                    <a:moveTo>
                      <a:pt x="31" y="16"/>
                    </a:moveTo>
                    <a:lnTo>
                      <a:pt x="22" y="14"/>
                    </a:lnTo>
                    <a:lnTo>
                      <a:pt x="14" y="14"/>
                    </a:lnTo>
                    <a:lnTo>
                      <a:pt x="5" y="14"/>
                    </a:lnTo>
                    <a:lnTo>
                      <a:pt x="0" y="8"/>
                    </a:lnTo>
                    <a:lnTo>
                      <a:pt x="7" y="0"/>
                    </a:lnTo>
                    <a:lnTo>
                      <a:pt x="18" y="4"/>
                    </a:lnTo>
                    <a:lnTo>
                      <a:pt x="26" y="8"/>
                    </a:lnTo>
                    <a:lnTo>
                      <a:pt x="31" y="16"/>
                    </a:lnTo>
                  </a:path>
                </a:pathLst>
              </a:custGeom>
              <a:noFill/>
              <a:ln w="12700" cap="rnd">
                <a:solidFill>
                  <a:srgbClr val="000066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012" name="Freeform 139"/>
              <p:cNvSpPr>
                <a:spLocks/>
              </p:cNvSpPr>
              <p:nvPr/>
            </p:nvSpPr>
            <p:spPr bwMode="auto">
              <a:xfrm>
                <a:off x="2942" y="3354"/>
                <a:ext cx="111" cy="99"/>
              </a:xfrm>
              <a:custGeom>
                <a:avLst/>
                <a:gdLst>
                  <a:gd name="T0" fmla="*/ 108 w 111"/>
                  <a:gd name="T1" fmla="*/ 27 h 99"/>
                  <a:gd name="T2" fmla="*/ 110 w 111"/>
                  <a:gd name="T3" fmla="*/ 37 h 99"/>
                  <a:gd name="T4" fmla="*/ 110 w 111"/>
                  <a:gd name="T5" fmla="*/ 50 h 99"/>
                  <a:gd name="T6" fmla="*/ 110 w 111"/>
                  <a:gd name="T7" fmla="*/ 59 h 99"/>
                  <a:gd name="T8" fmla="*/ 106 w 111"/>
                  <a:gd name="T9" fmla="*/ 73 h 99"/>
                  <a:gd name="T10" fmla="*/ 90 w 111"/>
                  <a:gd name="T11" fmla="*/ 80 h 99"/>
                  <a:gd name="T12" fmla="*/ 82 w 111"/>
                  <a:gd name="T13" fmla="*/ 87 h 99"/>
                  <a:gd name="T14" fmla="*/ 66 w 111"/>
                  <a:gd name="T15" fmla="*/ 93 h 99"/>
                  <a:gd name="T16" fmla="*/ 54 w 111"/>
                  <a:gd name="T17" fmla="*/ 98 h 99"/>
                  <a:gd name="T18" fmla="*/ 38 w 111"/>
                  <a:gd name="T19" fmla="*/ 91 h 99"/>
                  <a:gd name="T20" fmla="*/ 24 w 111"/>
                  <a:gd name="T21" fmla="*/ 91 h 99"/>
                  <a:gd name="T22" fmla="*/ 15 w 111"/>
                  <a:gd name="T23" fmla="*/ 87 h 99"/>
                  <a:gd name="T24" fmla="*/ 10 w 111"/>
                  <a:gd name="T25" fmla="*/ 83 h 99"/>
                  <a:gd name="T26" fmla="*/ 6 w 111"/>
                  <a:gd name="T27" fmla="*/ 78 h 99"/>
                  <a:gd name="T28" fmla="*/ 4 w 111"/>
                  <a:gd name="T29" fmla="*/ 73 h 99"/>
                  <a:gd name="T30" fmla="*/ 0 w 111"/>
                  <a:gd name="T31" fmla="*/ 57 h 99"/>
                  <a:gd name="T32" fmla="*/ 0 w 111"/>
                  <a:gd name="T33" fmla="*/ 50 h 99"/>
                  <a:gd name="T34" fmla="*/ 0 w 111"/>
                  <a:gd name="T35" fmla="*/ 41 h 99"/>
                  <a:gd name="T36" fmla="*/ 6 w 111"/>
                  <a:gd name="T37" fmla="*/ 33 h 99"/>
                  <a:gd name="T38" fmla="*/ 10 w 111"/>
                  <a:gd name="T39" fmla="*/ 26 h 99"/>
                  <a:gd name="T40" fmla="*/ 19 w 111"/>
                  <a:gd name="T41" fmla="*/ 20 h 99"/>
                  <a:gd name="T42" fmla="*/ 28 w 111"/>
                  <a:gd name="T43" fmla="*/ 13 h 99"/>
                  <a:gd name="T44" fmla="*/ 40 w 111"/>
                  <a:gd name="T45" fmla="*/ 7 h 99"/>
                  <a:gd name="T46" fmla="*/ 49 w 111"/>
                  <a:gd name="T47" fmla="*/ 2 h 99"/>
                  <a:gd name="T48" fmla="*/ 59 w 111"/>
                  <a:gd name="T49" fmla="*/ 2 h 99"/>
                  <a:gd name="T50" fmla="*/ 68 w 111"/>
                  <a:gd name="T51" fmla="*/ 0 h 99"/>
                  <a:gd name="T52" fmla="*/ 80 w 111"/>
                  <a:gd name="T53" fmla="*/ 5 h 99"/>
                  <a:gd name="T54" fmla="*/ 92 w 111"/>
                  <a:gd name="T55" fmla="*/ 13 h 99"/>
                  <a:gd name="T56" fmla="*/ 108 w 111"/>
                  <a:gd name="T57" fmla="*/ 27 h 9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111"/>
                  <a:gd name="T88" fmla="*/ 0 h 99"/>
                  <a:gd name="T89" fmla="*/ 111 w 111"/>
                  <a:gd name="T90" fmla="*/ 99 h 99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111" h="99">
                    <a:moveTo>
                      <a:pt x="108" y="27"/>
                    </a:moveTo>
                    <a:lnTo>
                      <a:pt x="110" y="37"/>
                    </a:lnTo>
                    <a:lnTo>
                      <a:pt x="110" y="50"/>
                    </a:lnTo>
                    <a:lnTo>
                      <a:pt x="110" y="59"/>
                    </a:lnTo>
                    <a:lnTo>
                      <a:pt x="106" y="73"/>
                    </a:lnTo>
                    <a:lnTo>
                      <a:pt x="90" y="80"/>
                    </a:lnTo>
                    <a:lnTo>
                      <a:pt x="82" y="87"/>
                    </a:lnTo>
                    <a:lnTo>
                      <a:pt x="66" y="93"/>
                    </a:lnTo>
                    <a:lnTo>
                      <a:pt x="54" y="98"/>
                    </a:lnTo>
                    <a:lnTo>
                      <a:pt x="38" y="91"/>
                    </a:lnTo>
                    <a:lnTo>
                      <a:pt x="24" y="91"/>
                    </a:lnTo>
                    <a:lnTo>
                      <a:pt x="15" y="87"/>
                    </a:lnTo>
                    <a:lnTo>
                      <a:pt x="10" y="83"/>
                    </a:lnTo>
                    <a:lnTo>
                      <a:pt x="6" y="78"/>
                    </a:lnTo>
                    <a:lnTo>
                      <a:pt x="4" y="73"/>
                    </a:lnTo>
                    <a:lnTo>
                      <a:pt x="0" y="57"/>
                    </a:lnTo>
                    <a:lnTo>
                      <a:pt x="0" y="50"/>
                    </a:lnTo>
                    <a:lnTo>
                      <a:pt x="0" y="41"/>
                    </a:lnTo>
                    <a:lnTo>
                      <a:pt x="6" y="33"/>
                    </a:lnTo>
                    <a:lnTo>
                      <a:pt x="10" y="26"/>
                    </a:lnTo>
                    <a:lnTo>
                      <a:pt x="19" y="20"/>
                    </a:lnTo>
                    <a:lnTo>
                      <a:pt x="28" y="13"/>
                    </a:lnTo>
                    <a:lnTo>
                      <a:pt x="40" y="7"/>
                    </a:lnTo>
                    <a:lnTo>
                      <a:pt x="49" y="2"/>
                    </a:lnTo>
                    <a:lnTo>
                      <a:pt x="59" y="2"/>
                    </a:lnTo>
                    <a:lnTo>
                      <a:pt x="68" y="0"/>
                    </a:lnTo>
                    <a:lnTo>
                      <a:pt x="80" y="5"/>
                    </a:lnTo>
                    <a:lnTo>
                      <a:pt x="92" y="13"/>
                    </a:lnTo>
                    <a:lnTo>
                      <a:pt x="108" y="27"/>
                    </a:lnTo>
                  </a:path>
                </a:pathLst>
              </a:custGeom>
              <a:solidFill>
                <a:srgbClr val="8F3D14"/>
              </a:solidFill>
              <a:ln w="9525" cap="rnd">
                <a:noFill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013" name="Freeform 140"/>
              <p:cNvSpPr>
                <a:spLocks/>
              </p:cNvSpPr>
              <p:nvPr/>
            </p:nvSpPr>
            <p:spPr bwMode="auto">
              <a:xfrm>
                <a:off x="2965" y="3376"/>
                <a:ext cx="65" cy="55"/>
              </a:xfrm>
              <a:custGeom>
                <a:avLst/>
                <a:gdLst>
                  <a:gd name="T0" fmla="*/ 64 w 65"/>
                  <a:gd name="T1" fmla="*/ 15 h 55"/>
                  <a:gd name="T2" fmla="*/ 61 w 65"/>
                  <a:gd name="T3" fmla="*/ 27 h 55"/>
                  <a:gd name="T4" fmla="*/ 58 w 65"/>
                  <a:gd name="T5" fmla="*/ 35 h 55"/>
                  <a:gd name="T6" fmla="*/ 49 w 65"/>
                  <a:gd name="T7" fmla="*/ 45 h 55"/>
                  <a:gd name="T8" fmla="*/ 38 w 65"/>
                  <a:gd name="T9" fmla="*/ 54 h 55"/>
                  <a:gd name="T10" fmla="*/ 24 w 65"/>
                  <a:gd name="T11" fmla="*/ 54 h 55"/>
                  <a:gd name="T12" fmla="*/ 12 w 65"/>
                  <a:gd name="T13" fmla="*/ 49 h 55"/>
                  <a:gd name="T14" fmla="*/ 4 w 65"/>
                  <a:gd name="T15" fmla="*/ 39 h 55"/>
                  <a:gd name="T16" fmla="*/ 0 w 65"/>
                  <a:gd name="T17" fmla="*/ 29 h 55"/>
                  <a:gd name="T18" fmla="*/ 2 w 65"/>
                  <a:gd name="T19" fmla="*/ 17 h 55"/>
                  <a:gd name="T20" fmla="*/ 10 w 65"/>
                  <a:gd name="T21" fmla="*/ 9 h 55"/>
                  <a:gd name="T22" fmla="*/ 24 w 65"/>
                  <a:gd name="T23" fmla="*/ 5 h 55"/>
                  <a:gd name="T24" fmla="*/ 38 w 65"/>
                  <a:gd name="T25" fmla="*/ 0 h 55"/>
                  <a:gd name="T26" fmla="*/ 45 w 65"/>
                  <a:gd name="T27" fmla="*/ 0 h 55"/>
                  <a:gd name="T28" fmla="*/ 49 w 65"/>
                  <a:gd name="T29" fmla="*/ 5 h 55"/>
                  <a:gd name="T30" fmla="*/ 56 w 65"/>
                  <a:gd name="T31" fmla="*/ 9 h 55"/>
                  <a:gd name="T32" fmla="*/ 64 w 65"/>
                  <a:gd name="T33" fmla="*/ 15 h 5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5"/>
                  <a:gd name="T52" fmla="*/ 0 h 55"/>
                  <a:gd name="T53" fmla="*/ 65 w 65"/>
                  <a:gd name="T54" fmla="*/ 55 h 5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5" h="55">
                    <a:moveTo>
                      <a:pt x="64" y="15"/>
                    </a:moveTo>
                    <a:lnTo>
                      <a:pt x="61" y="27"/>
                    </a:lnTo>
                    <a:lnTo>
                      <a:pt x="58" y="35"/>
                    </a:lnTo>
                    <a:lnTo>
                      <a:pt x="49" y="45"/>
                    </a:lnTo>
                    <a:lnTo>
                      <a:pt x="38" y="54"/>
                    </a:lnTo>
                    <a:lnTo>
                      <a:pt x="24" y="54"/>
                    </a:lnTo>
                    <a:lnTo>
                      <a:pt x="12" y="49"/>
                    </a:lnTo>
                    <a:lnTo>
                      <a:pt x="4" y="39"/>
                    </a:lnTo>
                    <a:lnTo>
                      <a:pt x="0" y="29"/>
                    </a:lnTo>
                    <a:lnTo>
                      <a:pt x="2" y="17"/>
                    </a:lnTo>
                    <a:lnTo>
                      <a:pt x="10" y="9"/>
                    </a:lnTo>
                    <a:lnTo>
                      <a:pt x="24" y="5"/>
                    </a:lnTo>
                    <a:lnTo>
                      <a:pt x="38" y="0"/>
                    </a:lnTo>
                    <a:lnTo>
                      <a:pt x="45" y="0"/>
                    </a:lnTo>
                    <a:lnTo>
                      <a:pt x="49" y="5"/>
                    </a:lnTo>
                    <a:lnTo>
                      <a:pt x="56" y="9"/>
                    </a:lnTo>
                    <a:lnTo>
                      <a:pt x="64" y="15"/>
                    </a:lnTo>
                  </a:path>
                </a:pathLst>
              </a:custGeom>
              <a:solidFill>
                <a:srgbClr val="000066"/>
              </a:solidFill>
              <a:ln w="9525" cap="rnd">
                <a:noFill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014" name="Freeform 141"/>
              <p:cNvSpPr>
                <a:spLocks/>
              </p:cNvSpPr>
              <p:nvPr/>
            </p:nvSpPr>
            <p:spPr bwMode="auto">
              <a:xfrm>
                <a:off x="2965" y="3376"/>
                <a:ext cx="65" cy="55"/>
              </a:xfrm>
              <a:custGeom>
                <a:avLst/>
                <a:gdLst>
                  <a:gd name="T0" fmla="*/ 64 w 65"/>
                  <a:gd name="T1" fmla="*/ 15 h 55"/>
                  <a:gd name="T2" fmla="*/ 61 w 65"/>
                  <a:gd name="T3" fmla="*/ 27 h 55"/>
                  <a:gd name="T4" fmla="*/ 58 w 65"/>
                  <a:gd name="T5" fmla="*/ 35 h 55"/>
                  <a:gd name="T6" fmla="*/ 49 w 65"/>
                  <a:gd name="T7" fmla="*/ 45 h 55"/>
                  <a:gd name="T8" fmla="*/ 38 w 65"/>
                  <a:gd name="T9" fmla="*/ 54 h 55"/>
                  <a:gd name="T10" fmla="*/ 24 w 65"/>
                  <a:gd name="T11" fmla="*/ 54 h 55"/>
                  <a:gd name="T12" fmla="*/ 12 w 65"/>
                  <a:gd name="T13" fmla="*/ 49 h 55"/>
                  <a:gd name="T14" fmla="*/ 4 w 65"/>
                  <a:gd name="T15" fmla="*/ 39 h 55"/>
                  <a:gd name="T16" fmla="*/ 0 w 65"/>
                  <a:gd name="T17" fmla="*/ 29 h 55"/>
                  <a:gd name="T18" fmla="*/ 2 w 65"/>
                  <a:gd name="T19" fmla="*/ 17 h 55"/>
                  <a:gd name="T20" fmla="*/ 10 w 65"/>
                  <a:gd name="T21" fmla="*/ 9 h 55"/>
                  <a:gd name="T22" fmla="*/ 24 w 65"/>
                  <a:gd name="T23" fmla="*/ 5 h 55"/>
                  <a:gd name="T24" fmla="*/ 38 w 65"/>
                  <a:gd name="T25" fmla="*/ 0 h 55"/>
                  <a:gd name="T26" fmla="*/ 45 w 65"/>
                  <a:gd name="T27" fmla="*/ 0 h 55"/>
                  <a:gd name="T28" fmla="*/ 49 w 65"/>
                  <a:gd name="T29" fmla="*/ 5 h 55"/>
                  <a:gd name="T30" fmla="*/ 56 w 65"/>
                  <a:gd name="T31" fmla="*/ 9 h 55"/>
                  <a:gd name="T32" fmla="*/ 64 w 65"/>
                  <a:gd name="T33" fmla="*/ 15 h 5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5"/>
                  <a:gd name="T52" fmla="*/ 0 h 55"/>
                  <a:gd name="T53" fmla="*/ 65 w 65"/>
                  <a:gd name="T54" fmla="*/ 55 h 5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5" h="55">
                    <a:moveTo>
                      <a:pt x="64" y="15"/>
                    </a:moveTo>
                    <a:lnTo>
                      <a:pt x="61" y="27"/>
                    </a:lnTo>
                    <a:lnTo>
                      <a:pt x="58" y="35"/>
                    </a:lnTo>
                    <a:lnTo>
                      <a:pt x="49" y="45"/>
                    </a:lnTo>
                    <a:lnTo>
                      <a:pt x="38" y="54"/>
                    </a:lnTo>
                    <a:lnTo>
                      <a:pt x="24" y="54"/>
                    </a:lnTo>
                    <a:lnTo>
                      <a:pt x="12" y="49"/>
                    </a:lnTo>
                    <a:lnTo>
                      <a:pt x="4" y="39"/>
                    </a:lnTo>
                    <a:lnTo>
                      <a:pt x="0" y="29"/>
                    </a:lnTo>
                    <a:lnTo>
                      <a:pt x="2" y="17"/>
                    </a:lnTo>
                    <a:lnTo>
                      <a:pt x="10" y="9"/>
                    </a:lnTo>
                    <a:lnTo>
                      <a:pt x="24" y="5"/>
                    </a:lnTo>
                    <a:lnTo>
                      <a:pt x="38" y="0"/>
                    </a:lnTo>
                    <a:lnTo>
                      <a:pt x="45" y="0"/>
                    </a:lnTo>
                    <a:lnTo>
                      <a:pt x="49" y="5"/>
                    </a:lnTo>
                    <a:lnTo>
                      <a:pt x="56" y="9"/>
                    </a:lnTo>
                    <a:lnTo>
                      <a:pt x="64" y="15"/>
                    </a:lnTo>
                  </a:path>
                </a:pathLst>
              </a:custGeom>
              <a:noFill/>
              <a:ln w="12700" cap="rnd">
                <a:solidFill>
                  <a:srgbClr val="000066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015" name="Freeform 142"/>
              <p:cNvSpPr>
                <a:spLocks/>
              </p:cNvSpPr>
              <p:nvPr/>
            </p:nvSpPr>
            <p:spPr bwMode="auto">
              <a:xfrm>
                <a:off x="2305" y="3403"/>
                <a:ext cx="351" cy="78"/>
              </a:xfrm>
              <a:custGeom>
                <a:avLst/>
                <a:gdLst>
                  <a:gd name="T0" fmla="*/ 298 w 351"/>
                  <a:gd name="T1" fmla="*/ 16 h 78"/>
                  <a:gd name="T2" fmla="*/ 306 w 351"/>
                  <a:gd name="T3" fmla="*/ 16 h 78"/>
                  <a:gd name="T4" fmla="*/ 315 w 351"/>
                  <a:gd name="T5" fmla="*/ 18 h 78"/>
                  <a:gd name="T6" fmla="*/ 322 w 351"/>
                  <a:gd name="T7" fmla="*/ 24 h 78"/>
                  <a:gd name="T8" fmla="*/ 330 w 351"/>
                  <a:gd name="T9" fmla="*/ 29 h 78"/>
                  <a:gd name="T10" fmla="*/ 339 w 351"/>
                  <a:gd name="T11" fmla="*/ 42 h 78"/>
                  <a:gd name="T12" fmla="*/ 350 w 351"/>
                  <a:gd name="T13" fmla="*/ 59 h 78"/>
                  <a:gd name="T14" fmla="*/ 348 w 351"/>
                  <a:gd name="T15" fmla="*/ 68 h 78"/>
                  <a:gd name="T16" fmla="*/ 341 w 351"/>
                  <a:gd name="T17" fmla="*/ 77 h 78"/>
                  <a:gd name="T18" fmla="*/ 325 w 351"/>
                  <a:gd name="T19" fmla="*/ 77 h 78"/>
                  <a:gd name="T20" fmla="*/ 308 w 351"/>
                  <a:gd name="T21" fmla="*/ 77 h 78"/>
                  <a:gd name="T22" fmla="*/ 294 w 351"/>
                  <a:gd name="T23" fmla="*/ 77 h 78"/>
                  <a:gd name="T24" fmla="*/ 278 w 351"/>
                  <a:gd name="T25" fmla="*/ 77 h 78"/>
                  <a:gd name="T26" fmla="*/ 263 w 351"/>
                  <a:gd name="T27" fmla="*/ 75 h 78"/>
                  <a:gd name="T28" fmla="*/ 245 w 351"/>
                  <a:gd name="T29" fmla="*/ 73 h 78"/>
                  <a:gd name="T30" fmla="*/ 231 w 351"/>
                  <a:gd name="T31" fmla="*/ 69 h 78"/>
                  <a:gd name="T32" fmla="*/ 218 w 351"/>
                  <a:gd name="T33" fmla="*/ 68 h 78"/>
                  <a:gd name="T34" fmla="*/ 200 w 351"/>
                  <a:gd name="T35" fmla="*/ 64 h 78"/>
                  <a:gd name="T36" fmla="*/ 186 w 351"/>
                  <a:gd name="T37" fmla="*/ 59 h 78"/>
                  <a:gd name="T38" fmla="*/ 172 w 351"/>
                  <a:gd name="T39" fmla="*/ 55 h 78"/>
                  <a:gd name="T40" fmla="*/ 158 w 351"/>
                  <a:gd name="T41" fmla="*/ 51 h 78"/>
                  <a:gd name="T42" fmla="*/ 142 w 351"/>
                  <a:gd name="T43" fmla="*/ 47 h 78"/>
                  <a:gd name="T44" fmla="*/ 127 w 351"/>
                  <a:gd name="T45" fmla="*/ 42 h 78"/>
                  <a:gd name="T46" fmla="*/ 114 w 351"/>
                  <a:gd name="T47" fmla="*/ 38 h 78"/>
                  <a:gd name="T48" fmla="*/ 101 w 351"/>
                  <a:gd name="T49" fmla="*/ 33 h 78"/>
                  <a:gd name="T50" fmla="*/ 90 w 351"/>
                  <a:gd name="T51" fmla="*/ 31 h 78"/>
                  <a:gd name="T52" fmla="*/ 80 w 351"/>
                  <a:gd name="T53" fmla="*/ 29 h 78"/>
                  <a:gd name="T54" fmla="*/ 66 w 351"/>
                  <a:gd name="T55" fmla="*/ 27 h 78"/>
                  <a:gd name="T56" fmla="*/ 56 w 351"/>
                  <a:gd name="T57" fmla="*/ 27 h 78"/>
                  <a:gd name="T58" fmla="*/ 45 w 351"/>
                  <a:gd name="T59" fmla="*/ 24 h 78"/>
                  <a:gd name="T60" fmla="*/ 36 w 351"/>
                  <a:gd name="T61" fmla="*/ 20 h 78"/>
                  <a:gd name="T62" fmla="*/ 28 w 351"/>
                  <a:gd name="T63" fmla="*/ 14 h 78"/>
                  <a:gd name="T64" fmla="*/ 24 w 351"/>
                  <a:gd name="T65" fmla="*/ 9 h 78"/>
                  <a:gd name="T66" fmla="*/ 0 w 351"/>
                  <a:gd name="T67" fmla="*/ 3 h 78"/>
                  <a:gd name="T68" fmla="*/ 12 w 351"/>
                  <a:gd name="T69" fmla="*/ 0 h 78"/>
                  <a:gd name="T70" fmla="*/ 28 w 351"/>
                  <a:gd name="T71" fmla="*/ 2 h 78"/>
                  <a:gd name="T72" fmla="*/ 43 w 351"/>
                  <a:gd name="T73" fmla="*/ 3 h 78"/>
                  <a:gd name="T74" fmla="*/ 62 w 351"/>
                  <a:gd name="T75" fmla="*/ 5 h 78"/>
                  <a:gd name="T76" fmla="*/ 78 w 351"/>
                  <a:gd name="T77" fmla="*/ 9 h 78"/>
                  <a:gd name="T78" fmla="*/ 97 w 351"/>
                  <a:gd name="T79" fmla="*/ 11 h 78"/>
                  <a:gd name="T80" fmla="*/ 114 w 351"/>
                  <a:gd name="T81" fmla="*/ 11 h 78"/>
                  <a:gd name="T82" fmla="*/ 134 w 351"/>
                  <a:gd name="T83" fmla="*/ 13 h 78"/>
                  <a:gd name="T84" fmla="*/ 298 w 351"/>
                  <a:gd name="T85" fmla="*/ 16 h 78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351"/>
                  <a:gd name="T130" fmla="*/ 0 h 78"/>
                  <a:gd name="T131" fmla="*/ 351 w 351"/>
                  <a:gd name="T132" fmla="*/ 78 h 78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351" h="78">
                    <a:moveTo>
                      <a:pt x="298" y="16"/>
                    </a:moveTo>
                    <a:lnTo>
                      <a:pt x="306" y="16"/>
                    </a:lnTo>
                    <a:lnTo>
                      <a:pt x="315" y="18"/>
                    </a:lnTo>
                    <a:lnTo>
                      <a:pt x="322" y="24"/>
                    </a:lnTo>
                    <a:lnTo>
                      <a:pt x="330" y="29"/>
                    </a:lnTo>
                    <a:lnTo>
                      <a:pt x="339" y="42"/>
                    </a:lnTo>
                    <a:lnTo>
                      <a:pt x="350" y="59"/>
                    </a:lnTo>
                    <a:lnTo>
                      <a:pt x="348" y="68"/>
                    </a:lnTo>
                    <a:lnTo>
                      <a:pt x="341" y="77"/>
                    </a:lnTo>
                    <a:lnTo>
                      <a:pt x="325" y="77"/>
                    </a:lnTo>
                    <a:lnTo>
                      <a:pt x="308" y="77"/>
                    </a:lnTo>
                    <a:lnTo>
                      <a:pt x="294" y="77"/>
                    </a:lnTo>
                    <a:lnTo>
                      <a:pt x="278" y="77"/>
                    </a:lnTo>
                    <a:lnTo>
                      <a:pt x="263" y="75"/>
                    </a:lnTo>
                    <a:lnTo>
                      <a:pt x="245" y="73"/>
                    </a:lnTo>
                    <a:lnTo>
                      <a:pt x="231" y="69"/>
                    </a:lnTo>
                    <a:lnTo>
                      <a:pt x="218" y="68"/>
                    </a:lnTo>
                    <a:lnTo>
                      <a:pt x="200" y="64"/>
                    </a:lnTo>
                    <a:lnTo>
                      <a:pt x="186" y="59"/>
                    </a:lnTo>
                    <a:lnTo>
                      <a:pt x="172" y="55"/>
                    </a:lnTo>
                    <a:lnTo>
                      <a:pt x="158" y="51"/>
                    </a:lnTo>
                    <a:lnTo>
                      <a:pt x="142" y="47"/>
                    </a:lnTo>
                    <a:lnTo>
                      <a:pt x="127" y="42"/>
                    </a:lnTo>
                    <a:lnTo>
                      <a:pt x="114" y="38"/>
                    </a:lnTo>
                    <a:lnTo>
                      <a:pt x="101" y="33"/>
                    </a:lnTo>
                    <a:lnTo>
                      <a:pt x="90" y="31"/>
                    </a:lnTo>
                    <a:lnTo>
                      <a:pt x="80" y="29"/>
                    </a:lnTo>
                    <a:lnTo>
                      <a:pt x="66" y="27"/>
                    </a:lnTo>
                    <a:lnTo>
                      <a:pt x="56" y="27"/>
                    </a:lnTo>
                    <a:lnTo>
                      <a:pt x="45" y="24"/>
                    </a:lnTo>
                    <a:lnTo>
                      <a:pt x="36" y="20"/>
                    </a:lnTo>
                    <a:lnTo>
                      <a:pt x="28" y="14"/>
                    </a:lnTo>
                    <a:lnTo>
                      <a:pt x="24" y="9"/>
                    </a:lnTo>
                    <a:lnTo>
                      <a:pt x="0" y="3"/>
                    </a:lnTo>
                    <a:lnTo>
                      <a:pt x="12" y="0"/>
                    </a:lnTo>
                    <a:lnTo>
                      <a:pt x="28" y="2"/>
                    </a:lnTo>
                    <a:lnTo>
                      <a:pt x="43" y="3"/>
                    </a:lnTo>
                    <a:lnTo>
                      <a:pt x="62" y="5"/>
                    </a:lnTo>
                    <a:lnTo>
                      <a:pt x="78" y="9"/>
                    </a:lnTo>
                    <a:lnTo>
                      <a:pt x="97" y="11"/>
                    </a:lnTo>
                    <a:lnTo>
                      <a:pt x="114" y="11"/>
                    </a:lnTo>
                    <a:lnTo>
                      <a:pt x="134" y="13"/>
                    </a:lnTo>
                    <a:lnTo>
                      <a:pt x="298" y="16"/>
                    </a:lnTo>
                  </a:path>
                </a:pathLst>
              </a:custGeom>
              <a:solidFill>
                <a:srgbClr val="000066"/>
              </a:solidFill>
              <a:ln w="9525" cap="rnd">
                <a:noFill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016" name="Freeform 143"/>
              <p:cNvSpPr>
                <a:spLocks/>
              </p:cNvSpPr>
              <p:nvPr/>
            </p:nvSpPr>
            <p:spPr bwMode="auto">
              <a:xfrm>
                <a:off x="2305" y="3403"/>
                <a:ext cx="351" cy="78"/>
              </a:xfrm>
              <a:custGeom>
                <a:avLst/>
                <a:gdLst>
                  <a:gd name="T0" fmla="*/ 298 w 351"/>
                  <a:gd name="T1" fmla="*/ 16 h 78"/>
                  <a:gd name="T2" fmla="*/ 306 w 351"/>
                  <a:gd name="T3" fmla="*/ 16 h 78"/>
                  <a:gd name="T4" fmla="*/ 315 w 351"/>
                  <a:gd name="T5" fmla="*/ 18 h 78"/>
                  <a:gd name="T6" fmla="*/ 322 w 351"/>
                  <a:gd name="T7" fmla="*/ 24 h 78"/>
                  <a:gd name="T8" fmla="*/ 330 w 351"/>
                  <a:gd name="T9" fmla="*/ 29 h 78"/>
                  <a:gd name="T10" fmla="*/ 339 w 351"/>
                  <a:gd name="T11" fmla="*/ 42 h 78"/>
                  <a:gd name="T12" fmla="*/ 350 w 351"/>
                  <a:gd name="T13" fmla="*/ 59 h 78"/>
                  <a:gd name="T14" fmla="*/ 348 w 351"/>
                  <a:gd name="T15" fmla="*/ 68 h 78"/>
                  <a:gd name="T16" fmla="*/ 341 w 351"/>
                  <a:gd name="T17" fmla="*/ 77 h 78"/>
                  <a:gd name="T18" fmla="*/ 325 w 351"/>
                  <a:gd name="T19" fmla="*/ 77 h 78"/>
                  <a:gd name="T20" fmla="*/ 308 w 351"/>
                  <a:gd name="T21" fmla="*/ 77 h 78"/>
                  <a:gd name="T22" fmla="*/ 294 w 351"/>
                  <a:gd name="T23" fmla="*/ 77 h 78"/>
                  <a:gd name="T24" fmla="*/ 278 w 351"/>
                  <a:gd name="T25" fmla="*/ 77 h 78"/>
                  <a:gd name="T26" fmla="*/ 263 w 351"/>
                  <a:gd name="T27" fmla="*/ 75 h 78"/>
                  <a:gd name="T28" fmla="*/ 245 w 351"/>
                  <a:gd name="T29" fmla="*/ 73 h 78"/>
                  <a:gd name="T30" fmla="*/ 231 w 351"/>
                  <a:gd name="T31" fmla="*/ 69 h 78"/>
                  <a:gd name="T32" fmla="*/ 218 w 351"/>
                  <a:gd name="T33" fmla="*/ 68 h 78"/>
                  <a:gd name="T34" fmla="*/ 200 w 351"/>
                  <a:gd name="T35" fmla="*/ 64 h 78"/>
                  <a:gd name="T36" fmla="*/ 186 w 351"/>
                  <a:gd name="T37" fmla="*/ 59 h 78"/>
                  <a:gd name="T38" fmla="*/ 172 w 351"/>
                  <a:gd name="T39" fmla="*/ 55 h 78"/>
                  <a:gd name="T40" fmla="*/ 158 w 351"/>
                  <a:gd name="T41" fmla="*/ 51 h 78"/>
                  <a:gd name="T42" fmla="*/ 142 w 351"/>
                  <a:gd name="T43" fmla="*/ 47 h 78"/>
                  <a:gd name="T44" fmla="*/ 127 w 351"/>
                  <a:gd name="T45" fmla="*/ 42 h 78"/>
                  <a:gd name="T46" fmla="*/ 114 w 351"/>
                  <a:gd name="T47" fmla="*/ 38 h 78"/>
                  <a:gd name="T48" fmla="*/ 101 w 351"/>
                  <a:gd name="T49" fmla="*/ 33 h 78"/>
                  <a:gd name="T50" fmla="*/ 90 w 351"/>
                  <a:gd name="T51" fmla="*/ 31 h 78"/>
                  <a:gd name="T52" fmla="*/ 80 w 351"/>
                  <a:gd name="T53" fmla="*/ 29 h 78"/>
                  <a:gd name="T54" fmla="*/ 66 w 351"/>
                  <a:gd name="T55" fmla="*/ 27 h 78"/>
                  <a:gd name="T56" fmla="*/ 56 w 351"/>
                  <a:gd name="T57" fmla="*/ 27 h 78"/>
                  <a:gd name="T58" fmla="*/ 45 w 351"/>
                  <a:gd name="T59" fmla="*/ 24 h 78"/>
                  <a:gd name="T60" fmla="*/ 36 w 351"/>
                  <a:gd name="T61" fmla="*/ 20 h 78"/>
                  <a:gd name="T62" fmla="*/ 28 w 351"/>
                  <a:gd name="T63" fmla="*/ 14 h 78"/>
                  <a:gd name="T64" fmla="*/ 24 w 351"/>
                  <a:gd name="T65" fmla="*/ 9 h 78"/>
                  <a:gd name="T66" fmla="*/ 0 w 351"/>
                  <a:gd name="T67" fmla="*/ 3 h 78"/>
                  <a:gd name="T68" fmla="*/ 12 w 351"/>
                  <a:gd name="T69" fmla="*/ 0 h 78"/>
                  <a:gd name="T70" fmla="*/ 28 w 351"/>
                  <a:gd name="T71" fmla="*/ 2 h 78"/>
                  <a:gd name="T72" fmla="*/ 43 w 351"/>
                  <a:gd name="T73" fmla="*/ 3 h 78"/>
                  <a:gd name="T74" fmla="*/ 62 w 351"/>
                  <a:gd name="T75" fmla="*/ 5 h 78"/>
                  <a:gd name="T76" fmla="*/ 78 w 351"/>
                  <a:gd name="T77" fmla="*/ 9 h 78"/>
                  <a:gd name="T78" fmla="*/ 97 w 351"/>
                  <a:gd name="T79" fmla="*/ 11 h 78"/>
                  <a:gd name="T80" fmla="*/ 114 w 351"/>
                  <a:gd name="T81" fmla="*/ 11 h 78"/>
                  <a:gd name="T82" fmla="*/ 134 w 351"/>
                  <a:gd name="T83" fmla="*/ 13 h 78"/>
                  <a:gd name="T84" fmla="*/ 298 w 351"/>
                  <a:gd name="T85" fmla="*/ 16 h 78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351"/>
                  <a:gd name="T130" fmla="*/ 0 h 78"/>
                  <a:gd name="T131" fmla="*/ 351 w 351"/>
                  <a:gd name="T132" fmla="*/ 78 h 78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351" h="78">
                    <a:moveTo>
                      <a:pt x="298" y="16"/>
                    </a:moveTo>
                    <a:lnTo>
                      <a:pt x="306" y="16"/>
                    </a:lnTo>
                    <a:lnTo>
                      <a:pt x="315" y="18"/>
                    </a:lnTo>
                    <a:lnTo>
                      <a:pt x="322" y="24"/>
                    </a:lnTo>
                    <a:lnTo>
                      <a:pt x="330" y="29"/>
                    </a:lnTo>
                    <a:lnTo>
                      <a:pt x="339" y="42"/>
                    </a:lnTo>
                    <a:lnTo>
                      <a:pt x="350" y="59"/>
                    </a:lnTo>
                    <a:lnTo>
                      <a:pt x="348" y="68"/>
                    </a:lnTo>
                    <a:lnTo>
                      <a:pt x="341" y="77"/>
                    </a:lnTo>
                    <a:lnTo>
                      <a:pt x="325" y="77"/>
                    </a:lnTo>
                    <a:lnTo>
                      <a:pt x="308" y="77"/>
                    </a:lnTo>
                    <a:lnTo>
                      <a:pt x="294" y="77"/>
                    </a:lnTo>
                    <a:lnTo>
                      <a:pt x="278" y="77"/>
                    </a:lnTo>
                    <a:lnTo>
                      <a:pt x="263" y="75"/>
                    </a:lnTo>
                    <a:lnTo>
                      <a:pt x="245" y="73"/>
                    </a:lnTo>
                    <a:lnTo>
                      <a:pt x="231" y="69"/>
                    </a:lnTo>
                    <a:lnTo>
                      <a:pt x="218" y="68"/>
                    </a:lnTo>
                    <a:lnTo>
                      <a:pt x="200" y="64"/>
                    </a:lnTo>
                    <a:lnTo>
                      <a:pt x="186" y="59"/>
                    </a:lnTo>
                    <a:lnTo>
                      <a:pt x="172" y="55"/>
                    </a:lnTo>
                    <a:lnTo>
                      <a:pt x="158" y="51"/>
                    </a:lnTo>
                    <a:lnTo>
                      <a:pt x="142" y="47"/>
                    </a:lnTo>
                    <a:lnTo>
                      <a:pt x="127" y="42"/>
                    </a:lnTo>
                    <a:lnTo>
                      <a:pt x="114" y="38"/>
                    </a:lnTo>
                    <a:lnTo>
                      <a:pt x="101" y="33"/>
                    </a:lnTo>
                    <a:lnTo>
                      <a:pt x="90" y="31"/>
                    </a:lnTo>
                    <a:lnTo>
                      <a:pt x="80" y="29"/>
                    </a:lnTo>
                    <a:lnTo>
                      <a:pt x="66" y="27"/>
                    </a:lnTo>
                    <a:lnTo>
                      <a:pt x="56" y="27"/>
                    </a:lnTo>
                    <a:lnTo>
                      <a:pt x="45" y="24"/>
                    </a:lnTo>
                    <a:lnTo>
                      <a:pt x="36" y="20"/>
                    </a:lnTo>
                    <a:lnTo>
                      <a:pt x="28" y="14"/>
                    </a:lnTo>
                    <a:lnTo>
                      <a:pt x="24" y="9"/>
                    </a:lnTo>
                    <a:lnTo>
                      <a:pt x="0" y="3"/>
                    </a:lnTo>
                    <a:lnTo>
                      <a:pt x="12" y="0"/>
                    </a:lnTo>
                    <a:lnTo>
                      <a:pt x="28" y="2"/>
                    </a:lnTo>
                    <a:lnTo>
                      <a:pt x="43" y="3"/>
                    </a:lnTo>
                    <a:lnTo>
                      <a:pt x="62" y="5"/>
                    </a:lnTo>
                    <a:lnTo>
                      <a:pt x="78" y="9"/>
                    </a:lnTo>
                    <a:lnTo>
                      <a:pt x="97" y="11"/>
                    </a:lnTo>
                    <a:lnTo>
                      <a:pt x="114" y="11"/>
                    </a:lnTo>
                    <a:lnTo>
                      <a:pt x="134" y="13"/>
                    </a:lnTo>
                    <a:lnTo>
                      <a:pt x="298" y="16"/>
                    </a:lnTo>
                  </a:path>
                </a:pathLst>
              </a:custGeom>
              <a:noFill/>
              <a:ln w="12700" cap="rnd">
                <a:solidFill>
                  <a:srgbClr val="000066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017" name="Freeform 144"/>
              <p:cNvSpPr>
                <a:spLocks/>
              </p:cNvSpPr>
              <p:nvPr/>
            </p:nvSpPr>
            <p:spPr bwMode="auto">
              <a:xfrm>
                <a:off x="3066" y="3456"/>
                <a:ext cx="32" cy="35"/>
              </a:xfrm>
              <a:custGeom>
                <a:avLst/>
                <a:gdLst>
                  <a:gd name="T0" fmla="*/ 31 w 32"/>
                  <a:gd name="T1" fmla="*/ 14 h 35"/>
                  <a:gd name="T2" fmla="*/ 29 w 32"/>
                  <a:gd name="T3" fmla="*/ 26 h 35"/>
                  <a:gd name="T4" fmla="*/ 20 w 32"/>
                  <a:gd name="T5" fmla="*/ 34 h 35"/>
                  <a:gd name="T6" fmla="*/ 9 w 32"/>
                  <a:gd name="T7" fmla="*/ 24 h 35"/>
                  <a:gd name="T8" fmla="*/ 0 w 32"/>
                  <a:gd name="T9" fmla="*/ 14 h 35"/>
                  <a:gd name="T10" fmla="*/ 7 w 32"/>
                  <a:gd name="T11" fmla="*/ 0 h 35"/>
                  <a:gd name="T12" fmla="*/ 17 w 32"/>
                  <a:gd name="T13" fmla="*/ 4 h 35"/>
                  <a:gd name="T14" fmla="*/ 31 w 32"/>
                  <a:gd name="T15" fmla="*/ 14 h 3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2"/>
                  <a:gd name="T25" fmla="*/ 0 h 35"/>
                  <a:gd name="T26" fmla="*/ 32 w 32"/>
                  <a:gd name="T27" fmla="*/ 35 h 3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2" h="35">
                    <a:moveTo>
                      <a:pt x="31" y="14"/>
                    </a:moveTo>
                    <a:lnTo>
                      <a:pt x="29" y="26"/>
                    </a:lnTo>
                    <a:lnTo>
                      <a:pt x="20" y="34"/>
                    </a:lnTo>
                    <a:lnTo>
                      <a:pt x="9" y="24"/>
                    </a:lnTo>
                    <a:lnTo>
                      <a:pt x="0" y="14"/>
                    </a:lnTo>
                    <a:lnTo>
                      <a:pt x="7" y="0"/>
                    </a:lnTo>
                    <a:lnTo>
                      <a:pt x="17" y="4"/>
                    </a:lnTo>
                    <a:lnTo>
                      <a:pt x="31" y="14"/>
                    </a:lnTo>
                  </a:path>
                </a:pathLst>
              </a:custGeom>
              <a:solidFill>
                <a:srgbClr val="000066"/>
              </a:solidFill>
              <a:ln w="9525" cap="rnd">
                <a:noFill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018" name="Freeform 145"/>
              <p:cNvSpPr>
                <a:spLocks/>
              </p:cNvSpPr>
              <p:nvPr/>
            </p:nvSpPr>
            <p:spPr bwMode="auto">
              <a:xfrm>
                <a:off x="3066" y="3456"/>
                <a:ext cx="32" cy="35"/>
              </a:xfrm>
              <a:custGeom>
                <a:avLst/>
                <a:gdLst>
                  <a:gd name="T0" fmla="*/ 31 w 32"/>
                  <a:gd name="T1" fmla="*/ 14 h 35"/>
                  <a:gd name="T2" fmla="*/ 29 w 32"/>
                  <a:gd name="T3" fmla="*/ 26 h 35"/>
                  <a:gd name="T4" fmla="*/ 20 w 32"/>
                  <a:gd name="T5" fmla="*/ 34 h 35"/>
                  <a:gd name="T6" fmla="*/ 9 w 32"/>
                  <a:gd name="T7" fmla="*/ 24 h 35"/>
                  <a:gd name="T8" fmla="*/ 0 w 32"/>
                  <a:gd name="T9" fmla="*/ 14 h 35"/>
                  <a:gd name="T10" fmla="*/ 7 w 32"/>
                  <a:gd name="T11" fmla="*/ 0 h 35"/>
                  <a:gd name="T12" fmla="*/ 17 w 32"/>
                  <a:gd name="T13" fmla="*/ 4 h 35"/>
                  <a:gd name="T14" fmla="*/ 31 w 32"/>
                  <a:gd name="T15" fmla="*/ 14 h 3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2"/>
                  <a:gd name="T25" fmla="*/ 0 h 35"/>
                  <a:gd name="T26" fmla="*/ 32 w 32"/>
                  <a:gd name="T27" fmla="*/ 35 h 3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2" h="35">
                    <a:moveTo>
                      <a:pt x="31" y="14"/>
                    </a:moveTo>
                    <a:lnTo>
                      <a:pt x="29" y="26"/>
                    </a:lnTo>
                    <a:lnTo>
                      <a:pt x="20" y="34"/>
                    </a:lnTo>
                    <a:lnTo>
                      <a:pt x="9" y="24"/>
                    </a:lnTo>
                    <a:lnTo>
                      <a:pt x="0" y="14"/>
                    </a:lnTo>
                    <a:lnTo>
                      <a:pt x="7" y="0"/>
                    </a:lnTo>
                    <a:lnTo>
                      <a:pt x="17" y="4"/>
                    </a:lnTo>
                    <a:lnTo>
                      <a:pt x="31" y="14"/>
                    </a:lnTo>
                  </a:path>
                </a:pathLst>
              </a:custGeom>
              <a:noFill/>
              <a:ln w="12700" cap="rnd">
                <a:solidFill>
                  <a:srgbClr val="000066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019" name="Freeform 146"/>
              <p:cNvSpPr>
                <a:spLocks/>
              </p:cNvSpPr>
              <p:nvPr/>
            </p:nvSpPr>
            <p:spPr bwMode="auto">
              <a:xfrm>
                <a:off x="2611" y="2551"/>
                <a:ext cx="141" cy="111"/>
              </a:xfrm>
              <a:custGeom>
                <a:avLst/>
                <a:gdLst>
                  <a:gd name="T0" fmla="*/ 45 w 141"/>
                  <a:gd name="T1" fmla="*/ 98 h 111"/>
                  <a:gd name="T2" fmla="*/ 54 w 141"/>
                  <a:gd name="T3" fmla="*/ 95 h 111"/>
                  <a:gd name="T4" fmla="*/ 67 w 141"/>
                  <a:gd name="T5" fmla="*/ 95 h 111"/>
                  <a:gd name="T6" fmla="*/ 80 w 141"/>
                  <a:gd name="T7" fmla="*/ 95 h 111"/>
                  <a:gd name="T8" fmla="*/ 93 w 141"/>
                  <a:gd name="T9" fmla="*/ 97 h 111"/>
                  <a:gd name="T10" fmla="*/ 103 w 141"/>
                  <a:gd name="T11" fmla="*/ 98 h 111"/>
                  <a:gd name="T12" fmla="*/ 116 w 141"/>
                  <a:gd name="T13" fmla="*/ 100 h 111"/>
                  <a:gd name="T14" fmla="*/ 129 w 141"/>
                  <a:gd name="T15" fmla="*/ 104 h 111"/>
                  <a:gd name="T16" fmla="*/ 140 w 141"/>
                  <a:gd name="T17" fmla="*/ 110 h 111"/>
                  <a:gd name="T18" fmla="*/ 123 w 141"/>
                  <a:gd name="T19" fmla="*/ 100 h 111"/>
                  <a:gd name="T20" fmla="*/ 108 w 141"/>
                  <a:gd name="T21" fmla="*/ 90 h 111"/>
                  <a:gd name="T22" fmla="*/ 93 w 141"/>
                  <a:gd name="T23" fmla="*/ 78 h 111"/>
                  <a:gd name="T24" fmla="*/ 77 w 141"/>
                  <a:gd name="T25" fmla="*/ 67 h 111"/>
                  <a:gd name="T26" fmla="*/ 65 w 141"/>
                  <a:gd name="T27" fmla="*/ 59 h 111"/>
                  <a:gd name="T28" fmla="*/ 54 w 141"/>
                  <a:gd name="T29" fmla="*/ 51 h 111"/>
                  <a:gd name="T30" fmla="*/ 45 w 141"/>
                  <a:gd name="T31" fmla="*/ 41 h 111"/>
                  <a:gd name="T32" fmla="*/ 39 w 141"/>
                  <a:gd name="T33" fmla="*/ 31 h 111"/>
                  <a:gd name="T34" fmla="*/ 28 w 141"/>
                  <a:gd name="T35" fmla="*/ 22 h 111"/>
                  <a:gd name="T36" fmla="*/ 21 w 141"/>
                  <a:gd name="T37" fmla="*/ 13 h 111"/>
                  <a:gd name="T38" fmla="*/ 11 w 141"/>
                  <a:gd name="T39" fmla="*/ 6 h 111"/>
                  <a:gd name="T40" fmla="*/ 0 w 141"/>
                  <a:gd name="T41" fmla="*/ 0 h 111"/>
                  <a:gd name="T42" fmla="*/ 45 w 141"/>
                  <a:gd name="T43" fmla="*/ 98 h 111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141"/>
                  <a:gd name="T67" fmla="*/ 0 h 111"/>
                  <a:gd name="T68" fmla="*/ 141 w 141"/>
                  <a:gd name="T69" fmla="*/ 111 h 111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141" h="111">
                    <a:moveTo>
                      <a:pt x="45" y="98"/>
                    </a:moveTo>
                    <a:lnTo>
                      <a:pt x="54" y="95"/>
                    </a:lnTo>
                    <a:lnTo>
                      <a:pt x="67" y="95"/>
                    </a:lnTo>
                    <a:lnTo>
                      <a:pt x="80" y="95"/>
                    </a:lnTo>
                    <a:lnTo>
                      <a:pt x="93" y="97"/>
                    </a:lnTo>
                    <a:lnTo>
                      <a:pt x="103" y="98"/>
                    </a:lnTo>
                    <a:lnTo>
                      <a:pt x="116" y="100"/>
                    </a:lnTo>
                    <a:lnTo>
                      <a:pt x="129" y="104"/>
                    </a:lnTo>
                    <a:lnTo>
                      <a:pt x="140" y="110"/>
                    </a:lnTo>
                    <a:lnTo>
                      <a:pt x="123" y="100"/>
                    </a:lnTo>
                    <a:lnTo>
                      <a:pt x="108" y="90"/>
                    </a:lnTo>
                    <a:lnTo>
                      <a:pt x="93" y="78"/>
                    </a:lnTo>
                    <a:lnTo>
                      <a:pt x="77" y="67"/>
                    </a:lnTo>
                    <a:lnTo>
                      <a:pt x="65" y="59"/>
                    </a:lnTo>
                    <a:lnTo>
                      <a:pt x="54" y="51"/>
                    </a:lnTo>
                    <a:lnTo>
                      <a:pt x="45" y="41"/>
                    </a:lnTo>
                    <a:lnTo>
                      <a:pt x="39" y="31"/>
                    </a:lnTo>
                    <a:lnTo>
                      <a:pt x="28" y="22"/>
                    </a:lnTo>
                    <a:lnTo>
                      <a:pt x="21" y="13"/>
                    </a:lnTo>
                    <a:lnTo>
                      <a:pt x="11" y="6"/>
                    </a:lnTo>
                    <a:lnTo>
                      <a:pt x="0" y="0"/>
                    </a:lnTo>
                    <a:lnTo>
                      <a:pt x="45" y="98"/>
                    </a:lnTo>
                  </a:path>
                </a:pathLst>
              </a:custGeom>
              <a:solidFill>
                <a:srgbClr val="8BDBFF"/>
              </a:solidFill>
              <a:ln w="9525" cap="rnd">
                <a:noFill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020" name="Freeform 147"/>
              <p:cNvSpPr>
                <a:spLocks/>
              </p:cNvSpPr>
              <p:nvPr/>
            </p:nvSpPr>
            <p:spPr bwMode="auto">
              <a:xfrm>
                <a:off x="2611" y="2551"/>
                <a:ext cx="141" cy="111"/>
              </a:xfrm>
              <a:custGeom>
                <a:avLst/>
                <a:gdLst>
                  <a:gd name="T0" fmla="*/ 45 w 141"/>
                  <a:gd name="T1" fmla="*/ 98 h 111"/>
                  <a:gd name="T2" fmla="*/ 54 w 141"/>
                  <a:gd name="T3" fmla="*/ 95 h 111"/>
                  <a:gd name="T4" fmla="*/ 67 w 141"/>
                  <a:gd name="T5" fmla="*/ 95 h 111"/>
                  <a:gd name="T6" fmla="*/ 80 w 141"/>
                  <a:gd name="T7" fmla="*/ 95 h 111"/>
                  <a:gd name="T8" fmla="*/ 93 w 141"/>
                  <a:gd name="T9" fmla="*/ 97 h 111"/>
                  <a:gd name="T10" fmla="*/ 103 w 141"/>
                  <a:gd name="T11" fmla="*/ 98 h 111"/>
                  <a:gd name="T12" fmla="*/ 116 w 141"/>
                  <a:gd name="T13" fmla="*/ 100 h 111"/>
                  <a:gd name="T14" fmla="*/ 129 w 141"/>
                  <a:gd name="T15" fmla="*/ 104 h 111"/>
                  <a:gd name="T16" fmla="*/ 140 w 141"/>
                  <a:gd name="T17" fmla="*/ 110 h 111"/>
                  <a:gd name="T18" fmla="*/ 123 w 141"/>
                  <a:gd name="T19" fmla="*/ 100 h 111"/>
                  <a:gd name="T20" fmla="*/ 108 w 141"/>
                  <a:gd name="T21" fmla="*/ 90 h 111"/>
                  <a:gd name="T22" fmla="*/ 93 w 141"/>
                  <a:gd name="T23" fmla="*/ 78 h 111"/>
                  <a:gd name="T24" fmla="*/ 77 w 141"/>
                  <a:gd name="T25" fmla="*/ 67 h 111"/>
                  <a:gd name="T26" fmla="*/ 65 w 141"/>
                  <a:gd name="T27" fmla="*/ 59 h 111"/>
                  <a:gd name="T28" fmla="*/ 54 w 141"/>
                  <a:gd name="T29" fmla="*/ 51 h 111"/>
                  <a:gd name="T30" fmla="*/ 45 w 141"/>
                  <a:gd name="T31" fmla="*/ 41 h 111"/>
                  <a:gd name="T32" fmla="*/ 39 w 141"/>
                  <a:gd name="T33" fmla="*/ 31 h 111"/>
                  <a:gd name="T34" fmla="*/ 28 w 141"/>
                  <a:gd name="T35" fmla="*/ 22 h 111"/>
                  <a:gd name="T36" fmla="*/ 21 w 141"/>
                  <a:gd name="T37" fmla="*/ 13 h 111"/>
                  <a:gd name="T38" fmla="*/ 11 w 141"/>
                  <a:gd name="T39" fmla="*/ 6 h 111"/>
                  <a:gd name="T40" fmla="*/ 0 w 141"/>
                  <a:gd name="T41" fmla="*/ 0 h 111"/>
                  <a:gd name="T42" fmla="*/ 45 w 141"/>
                  <a:gd name="T43" fmla="*/ 98 h 111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141"/>
                  <a:gd name="T67" fmla="*/ 0 h 111"/>
                  <a:gd name="T68" fmla="*/ 141 w 141"/>
                  <a:gd name="T69" fmla="*/ 111 h 111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141" h="111">
                    <a:moveTo>
                      <a:pt x="45" y="98"/>
                    </a:moveTo>
                    <a:lnTo>
                      <a:pt x="54" y="95"/>
                    </a:lnTo>
                    <a:lnTo>
                      <a:pt x="67" y="95"/>
                    </a:lnTo>
                    <a:lnTo>
                      <a:pt x="80" y="95"/>
                    </a:lnTo>
                    <a:lnTo>
                      <a:pt x="93" y="97"/>
                    </a:lnTo>
                    <a:lnTo>
                      <a:pt x="103" y="98"/>
                    </a:lnTo>
                    <a:lnTo>
                      <a:pt x="116" y="100"/>
                    </a:lnTo>
                    <a:lnTo>
                      <a:pt x="129" y="104"/>
                    </a:lnTo>
                    <a:lnTo>
                      <a:pt x="140" y="110"/>
                    </a:lnTo>
                    <a:lnTo>
                      <a:pt x="123" y="100"/>
                    </a:lnTo>
                    <a:lnTo>
                      <a:pt x="108" y="90"/>
                    </a:lnTo>
                    <a:lnTo>
                      <a:pt x="93" y="78"/>
                    </a:lnTo>
                    <a:lnTo>
                      <a:pt x="77" y="67"/>
                    </a:lnTo>
                    <a:lnTo>
                      <a:pt x="65" y="59"/>
                    </a:lnTo>
                    <a:lnTo>
                      <a:pt x="54" y="51"/>
                    </a:lnTo>
                    <a:lnTo>
                      <a:pt x="45" y="41"/>
                    </a:lnTo>
                    <a:lnTo>
                      <a:pt x="39" y="31"/>
                    </a:lnTo>
                    <a:lnTo>
                      <a:pt x="28" y="22"/>
                    </a:lnTo>
                    <a:lnTo>
                      <a:pt x="21" y="13"/>
                    </a:lnTo>
                    <a:lnTo>
                      <a:pt x="11" y="6"/>
                    </a:lnTo>
                    <a:lnTo>
                      <a:pt x="0" y="0"/>
                    </a:lnTo>
                    <a:lnTo>
                      <a:pt x="45" y="98"/>
                    </a:lnTo>
                  </a:path>
                </a:pathLst>
              </a:custGeom>
              <a:noFill/>
              <a:ln w="12700" cap="rnd">
                <a:solidFill>
                  <a:srgbClr val="8BDBFF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021" name="Freeform 148"/>
              <p:cNvSpPr>
                <a:spLocks/>
              </p:cNvSpPr>
              <p:nvPr/>
            </p:nvSpPr>
            <p:spPr bwMode="auto">
              <a:xfrm>
                <a:off x="2650" y="2797"/>
                <a:ext cx="122" cy="105"/>
              </a:xfrm>
              <a:custGeom>
                <a:avLst/>
                <a:gdLst>
                  <a:gd name="T0" fmla="*/ 26 w 122"/>
                  <a:gd name="T1" fmla="*/ 0 h 105"/>
                  <a:gd name="T2" fmla="*/ 34 w 122"/>
                  <a:gd name="T3" fmla="*/ 12 h 105"/>
                  <a:gd name="T4" fmla="*/ 47 w 122"/>
                  <a:gd name="T5" fmla="*/ 24 h 105"/>
                  <a:gd name="T6" fmla="*/ 64 w 122"/>
                  <a:gd name="T7" fmla="*/ 37 h 105"/>
                  <a:gd name="T8" fmla="*/ 80 w 122"/>
                  <a:gd name="T9" fmla="*/ 49 h 105"/>
                  <a:gd name="T10" fmla="*/ 90 w 122"/>
                  <a:gd name="T11" fmla="*/ 59 h 105"/>
                  <a:gd name="T12" fmla="*/ 106 w 122"/>
                  <a:gd name="T13" fmla="*/ 73 h 105"/>
                  <a:gd name="T14" fmla="*/ 111 w 122"/>
                  <a:gd name="T15" fmla="*/ 81 h 105"/>
                  <a:gd name="T16" fmla="*/ 114 w 122"/>
                  <a:gd name="T17" fmla="*/ 87 h 105"/>
                  <a:gd name="T18" fmla="*/ 119 w 122"/>
                  <a:gd name="T19" fmla="*/ 95 h 105"/>
                  <a:gd name="T20" fmla="*/ 121 w 122"/>
                  <a:gd name="T21" fmla="*/ 104 h 105"/>
                  <a:gd name="T22" fmla="*/ 111 w 122"/>
                  <a:gd name="T23" fmla="*/ 87 h 105"/>
                  <a:gd name="T24" fmla="*/ 102 w 122"/>
                  <a:gd name="T25" fmla="*/ 77 h 105"/>
                  <a:gd name="T26" fmla="*/ 86 w 122"/>
                  <a:gd name="T27" fmla="*/ 65 h 105"/>
                  <a:gd name="T28" fmla="*/ 71 w 122"/>
                  <a:gd name="T29" fmla="*/ 58 h 105"/>
                  <a:gd name="T30" fmla="*/ 54 w 122"/>
                  <a:gd name="T31" fmla="*/ 51 h 105"/>
                  <a:gd name="T32" fmla="*/ 38 w 122"/>
                  <a:gd name="T33" fmla="*/ 47 h 105"/>
                  <a:gd name="T34" fmla="*/ 17 w 122"/>
                  <a:gd name="T35" fmla="*/ 45 h 105"/>
                  <a:gd name="T36" fmla="*/ 0 w 122"/>
                  <a:gd name="T37" fmla="*/ 45 h 105"/>
                  <a:gd name="T38" fmla="*/ 26 w 122"/>
                  <a:gd name="T39" fmla="*/ 0 h 105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122"/>
                  <a:gd name="T61" fmla="*/ 0 h 105"/>
                  <a:gd name="T62" fmla="*/ 122 w 122"/>
                  <a:gd name="T63" fmla="*/ 105 h 105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122" h="105">
                    <a:moveTo>
                      <a:pt x="26" y="0"/>
                    </a:moveTo>
                    <a:lnTo>
                      <a:pt x="34" y="12"/>
                    </a:lnTo>
                    <a:lnTo>
                      <a:pt x="47" y="24"/>
                    </a:lnTo>
                    <a:lnTo>
                      <a:pt x="64" y="37"/>
                    </a:lnTo>
                    <a:lnTo>
                      <a:pt x="80" y="49"/>
                    </a:lnTo>
                    <a:lnTo>
                      <a:pt x="90" y="59"/>
                    </a:lnTo>
                    <a:lnTo>
                      <a:pt x="106" y="73"/>
                    </a:lnTo>
                    <a:lnTo>
                      <a:pt x="111" y="81"/>
                    </a:lnTo>
                    <a:lnTo>
                      <a:pt x="114" y="87"/>
                    </a:lnTo>
                    <a:lnTo>
                      <a:pt x="119" y="95"/>
                    </a:lnTo>
                    <a:lnTo>
                      <a:pt x="121" y="104"/>
                    </a:lnTo>
                    <a:lnTo>
                      <a:pt x="111" y="87"/>
                    </a:lnTo>
                    <a:lnTo>
                      <a:pt x="102" y="77"/>
                    </a:lnTo>
                    <a:lnTo>
                      <a:pt x="86" y="65"/>
                    </a:lnTo>
                    <a:lnTo>
                      <a:pt x="71" y="58"/>
                    </a:lnTo>
                    <a:lnTo>
                      <a:pt x="54" y="51"/>
                    </a:lnTo>
                    <a:lnTo>
                      <a:pt x="38" y="47"/>
                    </a:lnTo>
                    <a:lnTo>
                      <a:pt x="17" y="45"/>
                    </a:lnTo>
                    <a:lnTo>
                      <a:pt x="0" y="45"/>
                    </a:lnTo>
                    <a:lnTo>
                      <a:pt x="26" y="0"/>
                    </a:lnTo>
                  </a:path>
                </a:pathLst>
              </a:custGeom>
              <a:solidFill>
                <a:srgbClr val="8BDBFF"/>
              </a:solidFill>
              <a:ln w="9525" cap="rnd">
                <a:noFill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022" name="Freeform 149"/>
              <p:cNvSpPr>
                <a:spLocks/>
              </p:cNvSpPr>
              <p:nvPr/>
            </p:nvSpPr>
            <p:spPr bwMode="auto">
              <a:xfrm>
                <a:off x="2650" y="2797"/>
                <a:ext cx="122" cy="105"/>
              </a:xfrm>
              <a:custGeom>
                <a:avLst/>
                <a:gdLst>
                  <a:gd name="T0" fmla="*/ 26 w 122"/>
                  <a:gd name="T1" fmla="*/ 0 h 105"/>
                  <a:gd name="T2" fmla="*/ 34 w 122"/>
                  <a:gd name="T3" fmla="*/ 12 h 105"/>
                  <a:gd name="T4" fmla="*/ 47 w 122"/>
                  <a:gd name="T5" fmla="*/ 24 h 105"/>
                  <a:gd name="T6" fmla="*/ 64 w 122"/>
                  <a:gd name="T7" fmla="*/ 37 h 105"/>
                  <a:gd name="T8" fmla="*/ 80 w 122"/>
                  <a:gd name="T9" fmla="*/ 49 h 105"/>
                  <a:gd name="T10" fmla="*/ 90 w 122"/>
                  <a:gd name="T11" fmla="*/ 59 h 105"/>
                  <a:gd name="T12" fmla="*/ 106 w 122"/>
                  <a:gd name="T13" fmla="*/ 73 h 105"/>
                  <a:gd name="T14" fmla="*/ 111 w 122"/>
                  <a:gd name="T15" fmla="*/ 81 h 105"/>
                  <a:gd name="T16" fmla="*/ 114 w 122"/>
                  <a:gd name="T17" fmla="*/ 87 h 105"/>
                  <a:gd name="T18" fmla="*/ 119 w 122"/>
                  <a:gd name="T19" fmla="*/ 95 h 105"/>
                  <a:gd name="T20" fmla="*/ 121 w 122"/>
                  <a:gd name="T21" fmla="*/ 104 h 105"/>
                  <a:gd name="T22" fmla="*/ 111 w 122"/>
                  <a:gd name="T23" fmla="*/ 87 h 105"/>
                  <a:gd name="T24" fmla="*/ 102 w 122"/>
                  <a:gd name="T25" fmla="*/ 77 h 105"/>
                  <a:gd name="T26" fmla="*/ 86 w 122"/>
                  <a:gd name="T27" fmla="*/ 65 h 105"/>
                  <a:gd name="T28" fmla="*/ 71 w 122"/>
                  <a:gd name="T29" fmla="*/ 58 h 105"/>
                  <a:gd name="T30" fmla="*/ 54 w 122"/>
                  <a:gd name="T31" fmla="*/ 51 h 105"/>
                  <a:gd name="T32" fmla="*/ 38 w 122"/>
                  <a:gd name="T33" fmla="*/ 47 h 105"/>
                  <a:gd name="T34" fmla="*/ 17 w 122"/>
                  <a:gd name="T35" fmla="*/ 45 h 105"/>
                  <a:gd name="T36" fmla="*/ 0 w 122"/>
                  <a:gd name="T37" fmla="*/ 45 h 105"/>
                  <a:gd name="T38" fmla="*/ 26 w 122"/>
                  <a:gd name="T39" fmla="*/ 0 h 105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122"/>
                  <a:gd name="T61" fmla="*/ 0 h 105"/>
                  <a:gd name="T62" fmla="*/ 122 w 122"/>
                  <a:gd name="T63" fmla="*/ 105 h 105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122" h="105">
                    <a:moveTo>
                      <a:pt x="26" y="0"/>
                    </a:moveTo>
                    <a:lnTo>
                      <a:pt x="34" y="12"/>
                    </a:lnTo>
                    <a:lnTo>
                      <a:pt x="47" y="24"/>
                    </a:lnTo>
                    <a:lnTo>
                      <a:pt x="64" y="37"/>
                    </a:lnTo>
                    <a:lnTo>
                      <a:pt x="80" y="49"/>
                    </a:lnTo>
                    <a:lnTo>
                      <a:pt x="90" y="59"/>
                    </a:lnTo>
                    <a:lnTo>
                      <a:pt x="106" y="73"/>
                    </a:lnTo>
                    <a:lnTo>
                      <a:pt x="111" y="81"/>
                    </a:lnTo>
                    <a:lnTo>
                      <a:pt x="114" y="87"/>
                    </a:lnTo>
                    <a:lnTo>
                      <a:pt x="119" y="95"/>
                    </a:lnTo>
                    <a:lnTo>
                      <a:pt x="121" y="104"/>
                    </a:lnTo>
                    <a:lnTo>
                      <a:pt x="111" y="87"/>
                    </a:lnTo>
                    <a:lnTo>
                      <a:pt x="102" y="77"/>
                    </a:lnTo>
                    <a:lnTo>
                      <a:pt x="86" y="65"/>
                    </a:lnTo>
                    <a:lnTo>
                      <a:pt x="71" y="58"/>
                    </a:lnTo>
                    <a:lnTo>
                      <a:pt x="54" y="51"/>
                    </a:lnTo>
                    <a:lnTo>
                      <a:pt x="38" y="47"/>
                    </a:lnTo>
                    <a:lnTo>
                      <a:pt x="17" y="45"/>
                    </a:lnTo>
                    <a:lnTo>
                      <a:pt x="0" y="45"/>
                    </a:lnTo>
                    <a:lnTo>
                      <a:pt x="26" y="0"/>
                    </a:lnTo>
                  </a:path>
                </a:pathLst>
              </a:custGeom>
              <a:noFill/>
              <a:ln w="12700" cap="rnd">
                <a:solidFill>
                  <a:srgbClr val="8BDBFF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023" name="Freeform 150"/>
              <p:cNvSpPr>
                <a:spLocks/>
              </p:cNvSpPr>
              <p:nvPr/>
            </p:nvSpPr>
            <p:spPr bwMode="auto">
              <a:xfrm>
                <a:off x="2681" y="3015"/>
                <a:ext cx="97" cy="127"/>
              </a:xfrm>
              <a:custGeom>
                <a:avLst/>
                <a:gdLst>
                  <a:gd name="T0" fmla="*/ 8 w 97"/>
                  <a:gd name="T1" fmla="*/ 0 h 127"/>
                  <a:gd name="T2" fmla="*/ 17 w 97"/>
                  <a:gd name="T3" fmla="*/ 2 h 127"/>
                  <a:gd name="T4" fmla="*/ 29 w 97"/>
                  <a:gd name="T5" fmla="*/ 6 h 127"/>
                  <a:gd name="T6" fmla="*/ 40 w 97"/>
                  <a:gd name="T7" fmla="*/ 12 h 127"/>
                  <a:gd name="T8" fmla="*/ 51 w 97"/>
                  <a:gd name="T9" fmla="*/ 18 h 127"/>
                  <a:gd name="T10" fmla="*/ 61 w 97"/>
                  <a:gd name="T11" fmla="*/ 21 h 127"/>
                  <a:gd name="T12" fmla="*/ 73 w 97"/>
                  <a:gd name="T13" fmla="*/ 24 h 127"/>
                  <a:gd name="T14" fmla="*/ 85 w 97"/>
                  <a:gd name="T15" fmla="*/ 28 h 127"/>
                  <a:gd name="T16" fmla="*/ 96 w 97"/>
                  <a:gd name="T17" fmla="*/ 28 h 127"/>
                  <a:gd name="T18" fmla="*/ 85 w 97"/>
                  <a:gd name="T19" fmla="*/ 26 h 127"/>
                  <a:gd name="T20" fmla="*/ 73 w 97"/>
                  <a:gd name="T21" fmla="*/ 26 h 127"/>
                  <a:gd name="T22" fmla="*/ 61 w 97"/>
                  <a:gd name="T23" fmla="*/ 26 h 127"/>
                  <a:gd name="T24" fmla="*/ 54 w 97"/>
                  <a:gd name="T25" fmla="*/ 28 h 127"/>
                  <a:gd name="T26" fmla="*/ 36 w 97"/>
                  <a:gd name="T27" fmla="*/ 38 h 127"/>
                  <a:gd name="T28" fmla="*/ 23 w 97"/>
                  <a:gd name="T29" fmla="*/ 53 h 127"/>
                  <a:gd name="T30" fmla="*/ 17 w 97"/>
                  <a:gd name="T31" fmla="*/ 59 h 127"/>
                  <a:gd name="T32" fmla="*/ 21 w 97"/>
                  <a:gd name="T33" fmla="*/ 71 h 127"/>
                  <a:gd name="T34" fmla="*/ 28 w 97"/>
                  <a:gd name="T35" fmla="*/ 83 h 127"/>
                  <a:gd name="T36" fmla="*/ 38 w 97"/>
                  <a:gd name="T37" fmla="*/ 92 h 127"/>
                  <a:gd name="T38" fmla="*/ 51 w 97"/>
                  <a:gd name="T39" fmla="*/ 100 h 127"/>
                  <a:gd name="T40" fmla="*/ 66 w 97"/>
                  <a:gd name="T41" fmla="*/ 107 h 127"/>
                  <a:gd name="T42" fmla="*/ 79 w 97"/>
                  <a:gd name="T43" fmla="*/ 116 h 127"/>
                  <a:gd name="T44" fmla="*/ 89 w 97"/>
                  <a:gd name="T45" fmla="*/ 126 h 127"/>
                  <a:gd name="T46" fmla="*/ 79 w 97"/>
                  <a:gd name="T47" fmla="*/ 124 h 127"/>
                  <a:gd name="T48" fmla="*/ 66 w 97"/>
                  <a:gd name="T49" fmla="*/ 124 h 127"/>
                  <a:gd name="T50" fmla="*/ 55 w 97"/>
                  <a:gd name="T51" fmla="*/ 120 h 127"/>
                  <a:gd name="T52" fmla="*/ 45 w 97"/>
                  <a:gd name="T53" fmla="*/ 120 h 127"/>
                  <a:gd name="T54" fmla="*/ 33 w 97"/>
                  <a:gd name="T55" fmla="*/ 116 h 127"/>
                  <a:gd name="T56" fmla="*/ 23 w 97"/>
                  <a:gd name="T57" fmla="*/ 115 h 127"/>
                  <a:gd name="T58" fmla="*/ 10 w 97"/>
                  <a:gd name="T59" fmla="*/ 113 h 127"/>
                  <a:gd name="T60" fmla="*/ 0 w 97"/>
                  <a:gd name="T61" fmla="*/ 115 h 127"/>
                  <a:gd name="T62" fmla="*/ 8 w 97"/>
                  <a:gd name="T63" fmla="*/ 0 h 127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97"/>
                  <a:gd name="T97" fmla="*/ 0 h 127"/>
                  <a:gd name="T98" fmla="*/ 97 w 97"/>
                  <a:gd name="T99" fmla="*/ 127 h 127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97" h="127">
                    <a:moveTo>
                      <a:pt x="8" y="0"/>
                    </a:moveTo>
                    <a:lnTo>
                      <a:pt x="17" y="2"/>
                    </a:lnTo>
                    <a:lnTo>
                      <a:pt x="29" y="6"/>
                    </a:lnTo>
                    <a:lnTo>
                      <a:pt x="40" y="12"/>
                    </a:lnTo>
                    <a:lnTo>
                      <a:pt x="51" y="18"/>
                    </a:lnTo>
                    <a:lnTo>
                      <a:pt x="61" y="21"/>
                    </a:lnTo>
                    <a:lnTo>
                      <a:pt x="73" y="24"/>
                    </a:lnTo>
                    <a:lnTo>
                      <a:pt x="85" y="28"/>
                    </a:lnTo>
                    <a:lnTo>
                      <a:pt x="96" y="28"/>
                    </a:lnTo>
                    <a:lnTo>
                      <a:pt x="85" y="26"/>
                    </a:lnTo>
                    <a:lnTo>
                      <a:pt x="73" y="26"/>
                    </a:lnTo>
                    <a:lnTo>
                      <a:pt x="61" y="26"/>
                    </a:lnTo>
                    <a:lnTo>
                      <a:pt x="54" y="28"/>
                    </a:lnTo>
                    <a:lnTo>
                      <a:pt x="36" y="38"/>
                    </a:lnTo>
                    <a:lnTo>
                      <a:pt x="23" y="53"/>
                    </a:lnTo>
                    <a:lnTo>
                      <a:pt x="17" y="59"/>
                    </a:lnTo>
                    <a:lnTo>
                      <a:pt x="21" y="71"/>
                    </a:lnTo>
                    <a:lnTo>
                      <a:pt x="28" y="83"/>
                    </a:lnTo>
                    <a:lnTo>
                      <a:pt x="38" y="92"/>
                    </a:lnTo>
                    <a:lnTo>
                      <a:pt x="51" y="100"/>
                    </a:lnTo>
                    <a:lnTo>
                      <a:pt x="66" y="107"/>
                    </a:lnTo>
                    <a:lnTo>
                      <a:pt x="79" y="116"/>
                    </a:lnTo>
                    <a:lnTo>
                      <a:pt x="89" y="126"/>
                    </a:lnTo>
                    <a:lnTo>
                      <a:pt x="79" y="124"/>
                    </a:lnTo>
                    <a:lnTo>
                      <a:pt x="66" y="124"/>
                    </a:lnTo>
                    <a:lnTo>
                      <a:pt x="55" y="120"/>
                    </a:lnTo>
                    <a:lnTo>
                      <a:pt x="45" y="120"/>
                    </a:lnTo>
                    <a:lnTo>
                      <a:pt x="33" y="116"/>
                    </a:lnTo>
                    <a:lnTo>
                      <a:pt x="23" y="115"/>
                    </a:lnTo>
                    <a:lnTo>
                      <a:pt x="10" y="113"/>
                    </a:lnTo>
                    <a:lnTo>
                      <a:pt x="0" y="115"/>
                    </a:lnTo>
                    <a:lnTo>
                      <a:pt x="8" y="0"/>
                    </a:lnTo>
                  </a:path>
                </a:pathLst>
              </a:custGeom>
              <a:solidFill>
                <a:srgbClr val="8BDBFF"/>
              </a:solidFill>
              <a:ln w="9525" cap="rnd">
                <a:noFill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024" name="Freeform 151"/>
              <p:cNvSpPr>
                <a:spLocks/>
              </p:cNvSpPr>
              <p:nvPr/>
            </p:nvSpPr>
            <p:spPr bwMode="auto">
              <a:xfrm>
                <a:off x="2681" y="3015"/>
                <a:ext cx="97" cy="127"/>
              </a:xfrm>
              <a:custGeom>
                <a:avLst/>
                <a:gdLst>
                  <a:gd name="T0" fmla="*/ 8 w 97"/>
                  <a:gd name="T1" fmla="*/ 0 h 127"/>
                  <a:gd name="T2" fmla="*/ 17 w 97"/>
                  <a:gd name="T3" fmla="*/ 2 h 127"/>
                  <a:gd name="T4" fmla="*/ 29 w 97"/>
                  <a:gd name="T5" fmla="*/ 6 h 127"/>
                  <a:gd name="T6" fmla="*/ 40 w 97"/>
                  <a:gd name="T7" fmla="*/ 12 h 127"/>
                  <a:gd name="T8" fmla="*/ 51 w 97"/>
                  <a:gd name="T9" fmla="*/ 18 h 127"/>
                  <a:gd name="T10" fmla="*/ 61 w 97"/>
                  <a:gd name="T11" fmla="*/ 21 h 127"/>
                  <a:gd name="T12" fmla="*/ 73 w 97"/>
                  <a:gd name="T13" fmla="*/ 24 h 127"/>
                  <a:gd name="T14" fmla="*/ 85 w 97"/>
                  <a:gd name="T15" fmla="*/ 28 h 127"/>
                  <a:gd name="T16" fmla="*/ 96 w 97"/>
                  <a:gd name="T17" fmla="*/ 28 h 127"/>
                  <a:gd name="T18" fmla="*/ 85 w 97"/>
                  <a:gd name="T19" fmla="*/ 26 h 127"/>
                  <a:gd name="T20" fmla="*/ 73 w 97"/>
                  <a:gd name="T21" fmla="*/ 26 h 127"/>
                  <a:gd name="T22" fmla="*/ 61 w 97"/>
                  <a:gd name="T23" fmla="*/ 26 h 127"/>
                  <a:gd name="T24" fmla="*/ 54 w 97"/>
                  <a:gd name="T25" fmla="*/ 28 h 127"/>
                  <a:gd name="T26" fmla="*/ 36 w 97"/>
                  <a:gd name="T27" fmla="*/ 38 h 127"/>
                  <a:gd name="T28" fmla="*/ 23 w 97"/>
                  <a:gd name="T29" fmla="*/ 53 h 127"/>
                  <a:gd name="T30" fmla="*/ 17 w 97"/>
                  <a:gd name="T31" fmla="*/ 59 h 127"/>
                  <a:gd name="T32" fmla="*/ 21 w 97"/>
                  <a:gd name="T33" fmla="*/ 71 h 127"/>
                  <a:gd name="T34" fmla="*/ 28 w 97"/>
                  <a:gd name="T35" fmla="*/ 83 h 127"/>
                  <a:gd name="T36" fmla="*/ 38 w 97"/>
                  <a:gd name="T37" fmla="*/ 92 h 127"/>
                  <a:gd name="T38" fmla="*/ 51 w 97"/>
                  <a:gd name="T39" fmla="*/ 100 h 127"/>
                  <a:gd name="T40" fmla="*/ 66 w 97"/>
                  <a:gd name="T41" fmla="*/ 107 h 127"/>
                  <a:gd name="T42" fmla="*/ 79 w 97"/>
                  <a:gd name="T43" fmla="*/ 116 h 127"/>
                  <a:gd name="T44" fmla="*/ 89 w 97"/>
                  <a:gd name="T45" fmla="*/ 126 h 127"/>
                  <a:gd name="T46" fmla="*/ 79 w 97"/>
                  <a:gd name="T47" fmla="*/ 124 h 127"/>
                  <a:gd name="T48" fmla="*/ 66 w 97"/>
                  <a:gd name="T49" fmla="*/ 124 h 127"/>
                  <a:gd name="T50" fmla="*/ 55 w 97"/>
                  <a:gd name="T51" fmla="*/ 120 h 127"/>
                  <a:gd name="T52" fmla="*/ 45 w 97"/>
                  <a:gd name="T53" fmla="*/ 120 h 127"/>
                  <a:gd name="T54" fmla="*/ 33 w 97"/>
                  <a:gd name="T55" fmla="*/ 116 h 127"/>
                  <a:gd name="T56" fmla="*/ 23 w 97"/>
                  <a:gd name="T57" fmla="*/ 115 h 127"/>
                  <a:gd name="T58" fmla="*/ 10 w 97"/>
                  <a:gd name="T59" fmla="*/ 113 h 127"/>
                  <a:gd name="T60" fmla="*/ 0 w 97"/>
                  <a:gd name="T61" fmla="*/ 115 h 127"/>
                  <a:gd name="T62" fmla="*/ 8 w 97"/>
                  <a:gd name="T63" fmla="*/ 0 h 127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97"/>
                  <a:gd name="T97" fmla="*/ 0 h 127"/>
                  <a:gd name="T98" fmla="*/ 97 w 97"/>
                  <a:gd name="T99" fmla="*/ 127 h 127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97" h="127">
                    <a:moveTo>
                      <a:pt x="8" y="0"/>
                    </a:moveTo>
                    <a:lnTo>
                      <a:pt x="17" y="2"/>
                    </a:lnTo>
                    <a:lnTo>
                      <a:pt x="29" y="6"/>
                    </a:lnTo>
                    <a:lnTo>
                      <a:pt x="40" y="12"/>
                    </a:lnTo>
                    <a:lnTo>
                      <a:pt x="51" y="18"/>
                    </a:lnTo>
                    <a:lnTo>
                      <a:pt x="61" y="21"/>
                    </a:lnTo>
                    <a:lnTo>
                      <a:pt x="73" y="24"/>
                    </a:lnTo>
                    <a:lnTo>
                      <a:pt x="85" y="28"/>
                    </a:lnTo>
                    <a:lnTo>
                      <a:pt x="96" y="28"/>
                    </a:lnTo>
                    <a:lnTo>
                      <a:pt x="85" y="26"/>
                    </a:lnTo>
                    <a:lnTo>
                      <a:pt x="73" y="26"/>
                    </a:lnTo>
                    <a:lnTo>
                      <a:pt x="61" y="26"/>
                    </a:lnTo>
                    <a:lnTo>
                      <a:pt x="54" y="28"/>
                    </a:lnTo>
                    <a:lnTo>
                      <a:pt x="36" y="38"/>
                    </a:lnTo>
                    <a:lnTo>
                      <a:pt x="23" y="53"/>
                    </a:lnTo>
                    <a:lnTo>
                      <a:pt x="17" y="59"/>
                    </a:lnTo>
                    <a:lnTo>
                      <a:pt x="21" y="71"/>
                    </a:lnTo>
                    <a:lnTo>
                      <a:pt x="28" y="83"/>
                    </a:lnTo>
                    <a:lnTo>
                      <a:pt x="38" y="92"/>
                    </a:lnTo>
                    <a:lnTo>
                      <a:pt x="51" y="100"/>
                    </a:lnTo>
                    <a:lnTo>
                      <a:pt x="66" y="107"/>
                    </a:lnTo>
                    <a:lnTo>
                      <a:pt x="79" y="116"/>
                    </a:lnTo>
                    <a:lnTo>
                      <a:pt x="89" y="126"/>
                    </a:lnTo>
                    <a:lnTo>
                      <a:pt x="79" y="124"/>
                    </a:lnTo>
                    <a:lnTo>
                      <a:pt x="66" y="124"/>
                    </a:lnTo>
                    <a:lnTo>
                      <a:pt x="55" y="120"/>
                    </a:lnTo>
                    <a:lnTo>
                      <a:pt x="45" y="120"/>
                    </a:lnTo>
                    <a:lnTo>
                      <a:pt x="33" y="116"/>
                    </a:lnTo>
                    <a:lnTo>
                      <a:pt x="23" y="115"/>
                    </a:lnTo>
                    <a:lnTo>
                      <a:pt x="10" y="113"/>
                    </a:lnTo>
                    <a:lnTo>
                      <a:pt x="0" y="115"/>
                    </a:lnTo>
                    <a:lnTo>
                      <a:pt x="8" y="0"/>
                    </a:lnTo>
                  </a:path>
                </a:pathLst>
              </a:custGeom>
              <a:noFill/>
              <a:ln w="12700" cap="rnd">
                <a:solidFill>
                  <a:srgbClr val="8BDBFF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025" name="Freeform 152"/>
              <p:cNvSpPr>
                <a:spLocks/>
              </p:cNvSpPr>
              <p:nvPr/>
            </p:nvSpPr>
            <p:spPr bwMode="auto">
              <a:xfrm>
                <a:off x="2681" y="3380"/>
                <a:ext cx="97" cy="111"/>
              </a:xfrm>
              <a:custGeom>
                <a:avLst/>
                <a:gdLst>
                  <a:gd name="T0" fmla="*/ 0 w 97"/>
                  <a:gd name="T1" fmla="*/ 0 h 111"/>
                  <a:gd name="T2" fmla="*/ 17 w 97"/>
                  <a:gd name="T3" fmla="*/ 0 h 111"/>
                  <a:gd name="T4" fmla="*/ 36 w 97"/>
                  <a:gd name="T5" fmla="*/ 0 h 111"/>
                  <a:gd name="T6" fmla="*/ 45 w 97"/>
                  <a:gd name="T7" fmla="*/ 0 h 111"/>
                  <a:gd name="T8" fmla="*/ 55 w 97"/>
                  <a:gd name="T9" fmla="*/ 0 h 111"/>
                  <a:gd name="T10" fmla="*/ 64 w 97"/>
                  <a:gd name="T11" fmla="*/ 0 h 111"/>
                  <a:gd name="T12" fmla="*/ 75 w 97"/>
                  <a:gd name="T13" fmla="*/ 0 h 111"/>
                  <a:gd name="T14" fmla="*/ 59 w 97"/>
                  <a:gd name="T15" fmla="*/ 3 h 111"/>
                  <a:gd name="T16" fmla="*/ 51 w 97"/>
                  <a:gd name="T17" fmla="*/ 13 h 111"/>
                  <a:gd name="T18" fmla="*/ 42 w 97"/>
                  <a:gd name="T19" fmla="*/ 24 h 111"/>
                  <a:gd name="T20" fmla="*/ 38 w 97"/>
                  <a:gd name="T21" fmla="*/ 35 h 111"/>
                  <a:gd name="T22" fmla="*/ 33 w 97"/>
                  <a:gd name="T23" fmla="*/ 45 h 111"/>
                  <a:gd name="T24" fmla="*/ 38 w 97"/>
                  <a:gd name="T25" fmla="*/ 55 h 111"/>
                  <a:gd name="T26" fmla="*/ 42 w 97"/>
                  <a:gd name="T27" fmla="*/ 65 h 111"/>
                  <a:gd name="T28" fmla="*/ 54 w 97"/>
                  <a:gd name="T29" fmla="*/ 74 h 111"/>
                  <a:gd name="T30" fmla="*/ 64 w 97"/>
                  <a:gd name="T31" fmla="*/ 82 h 111"/>
                  <a:gd name="T32" fmla="*/ 75 w 97"/>
                  <a:gd name="T33" fmla="*/ 92 h 111"/>
                  <a:gd name="T34" fmla="*/ 85 w 97"/>
                  <a:gd name="T35" fmla="*/ 100 h 111"/>
                  <a:gd name="T36" fmla="*/ 96 w 97"/>
                  <a:gd name="T37" fmla="*/ 110 h 111"/>
                  <a:gd name="T38" fmla="*/ 80 w 97"/>
                  <a:gd name="T39" fmla="*/ 110 h 111"/>
                  <a:gd name="T40" fmla="*/ 66 w 97"/>
                  <a:gd name="T41" fmla="*/ 110 h 111"/>
                  <a:gd name="T42" fmla="*/ 51 w 97"/>
                  <a:gd name="T43" fmla="*/ 110 h 111"/>
                  <a:gd name="T44" fmla="*/ 33 w 97"/>
                  <a:gd name="T45" fmla="*/ 110 h 111"/>
                  <a:gd name="T46" fmla="*/ 0 w 97"/>
                  <a:gd name="T47" fmla="*/ 0 h 111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97"/>
                  <a:gd name="T73" fmla="*/ 0 h 111"/>
                  <a:gd name="T74" fmla="*/ 97 w 97"/>
                  <a:gd name="T75" fmla="*/ 111 h 111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97" h="111">
                    <a:moveTo>
                      <a:pt x="0" y="0"/>
                    </a:moveTo>
                    <a:lnTo>
                      <a:pt x="17" y="0"/>
                    </a:lnTo>
                    <a:lnTo>
                      <a:pt x="36" y="0"/>
                    </a:lnTo>
                    <a:lnTo>
                      <a:pt x="45" y="0"/>
                    </a:lnTo>
                    <a:lnTo>
                      <a:pt x="55" y="0"/>
                    </a:lnTo>
                    <a:lnTo>
                      <a:pt x="64" y="0"/>
                    </a:lnTo>
                    <a:lnTo>
                      <a:pt x="75" y="0"/>
                    </a:lnTo>
                    <a:lnTo>
                      <a:pt x="59" y="3"/>
                    </a:lnTo>
                    <a:lnTo>
                      <a:pt x="51" y="13"/>
                    </a:lnTo>
                    <a:lnTo>
                      <a:pt x="42" y="24"/>
                    </a:lnTo>
                    <a:lnTo>
                      <a:pt x="38" y="35"/>
                    </a:lnTo>
                    <a:lnTo>
                      <a:pt x="33" y="45"/>
                    </a:lnTo>
                    <a:lnTo>
                      <a:pt x="38" y="55"/>
                    </a:lnTo>
                    <a:lnTo>
                      <a:pt x="42" y="65"/>
                    </a:lnTo>
                    <a:lnTo>
                      <a:pt x="54" y="74"/>
                    </a:lnTo>
                    <a:lnTo>
                      <a:pt x="64" y="82"/>
                    </a:lnTo>
                    <a:lnTo>
                      <a:pt x="75" y="92"/>
                    </a:lnTo>
                    <a:lnTo>
                      <a:pt x="85" y="100"/>
                    </a:lnTo>
                    <a:lnTo>
                      <a:pt x="96" y="110"/>
                    </a:lnTo>
                    <a:lnTo>
                      <a:pt x="80" y="110"/>
                    </a:lnTo>
                    <a:lnTo>
                      <a:pt x="66" y="110"/>
                    </a:lnTo>
                    <a:lnTo>
                      <a:pt x="51" y="110"/>
                    </a:lnTo>
                    <a:lnTo>
                      <a:pt x="33" y="11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8BDBFF"/>
              </a:solidFill>
              <a:ln w="9525" cap="rnd">
                <a:noFill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026" name="Freeform 153"/>
              <p:cNvSpPr>
                <a:spLocks/>
              </p:cNvSpPr>
              <p:nvPr/>
            </p:nvSpPr>
            <p:spPr bwMode="auto">
              <a:xfrm>
                <a:off x="2681" y="3380"/>
                <a:ext cx="97" cy="111"/>
              </a:xfrm>
              <a:custGeom>
                <a:avLst/>
                <a:gdLst>
                  <a:gd name="T0" fmla="*/ 0 w 97"/>
                  <a:gd name="T1" fmla="*/ 0 h 111"/>
                  <a:gd name="T2" fmla="*/ 17 w 97"/>
                  <a:gd name="T3" fmla="*/ 0 h 111"/>
                  <a:gd name="T4" fmla="*/ 36 w 97"/>
                  <a:gd name="T5" fmla="*/ 0 h 111"/>
                  <a:gd name="T6" fmla="*/ 45 w 97"/>
                  <a:gd name="T7" fmla="*/ 0 h 111"/>
                  <a:gd name="T8" fmla="*/ 55 w 97"/>
                  <a:gd name="T9" fmla="*/ 0 h 111"/>
                  <a:gd name="T10" fmla="*/ 64 w 97"/>
                  <a:gd name="T11" fmla="*/ 0 h 111"/>
                  <a:gd name="T12" fmla="*/ 75 w 97"/>
                  <a:gd name="T13" fmla="*/ 0 h 111"/>
                  <a:gd name="T14" fmla="*/ 59 w 97"/>
                  <a:gd name="T15" fmla="*/ 3 h 111"/>
                  <a:gd name="T16" fmla="*/ 51 w 97"/>
                  <a:gd name="T17" fmla="*/ 13 h 111"/>
                  <a:gd name="T18" fmla="*/ 42 w 97"/>
                  <a:gd name="T19" fmla="*/ 24 h 111"/>
                  <a:gd name="T20" fmla="*/ 38 w 97"/>
                  <a:gd name="T21" fmla="*/ 35 h 111"/>
                  <a:gd name="T22" fmla="*/ 33 w 97"/>
                  <a:gd name="T23" fmla="*/ 45 h 111"/>
                  <a:gd name="T24" fmla="*/ 38 w 97"/>
                  <a:gd name="T25" fmla="*/ 55 h 111"/>
                  <a:gd name="T26" fmla="*/ 42 w 97"/>
                  <a:gd name="T27" fmla="*/ 65 h 111"/>
                  <a:gd name="T28" fmla="*/ 54 w 97"/>
                  <a:gd name="T29" fmla="*/ 74 h 111"/>
                  <a:gd name="T30" fmla="*/ 64 w 97"/>
                  <a:gd name="T31" fmla="*/ 82 h 111"/>
                  <a:gd name="T32" fmla="*/ 75 w 97"/>
                  <a:gd name="T33" fmla="*/ 92 h 111"/>
                  <a:gd name="T34" fmla="*/ 85 w 97"/>
                  <a:gd name="T35" fmla="*/ 100 h 111"/>
                  <a:gd name="T36" fmla="*/ 96 w 97"/>
                  <a:gd name="T37" fmla="*/ 110 h 111"/>
                  <a:gd name="T38" fmla="*/ 80 w 97"/>
                  <a:gd name="T39" fmla="*/ 110 h 111"/>
                  <a:gd name="T40" fmla="*/ 66 w 97"/>
                  <a:gd name="T41" fmla="*/ 110 h 111"/>
                  <a:gd name="T42" fmla="*/ 51 w 97"/>
                  <a:gd name="T43" fmla="*/ 110 h 111"/>
                  <a:gd name="T44" fmla="*/ 33 w 97"/>
                  <a:gd name="T45" fmla="*/ 110 h 111"/>
                  <a:gd name="T46" fmla="*/ 0 w 97"/>
                  <a:gd name="T47" fmla="*/ 0 h 111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97"/>
                  <a:gd name="T73" fmla="*/ 0 h 111"/>
                  <a:gd name="T74" fmla="*/ 97 w 97"/>
                  <a:gd name="T75" fmla="*/ 111 h 111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97" h="111">
                    <a:moveTo>
                      <a:pt x="0" y="0"/>
                    </a:moveTo>
                    <a:lnTo>
                      <a:pt x="17" y="0"/>
                    </a:lnTo>
                    <a:lnTo>
                      <a:pt x="36" y="0"/>
                    </a:lnTo>
                    <a:lnTo>
                      <a:pt x="45" y="0"/>
                    </a:lnTo>
                    <a:lnTo>
                      <a:pt x="55" y="0"/>
                    </a:lnTo>
                    <a:lnTo>
                      <a:pt x="64" y="0"/>
                    </a:lnTo>
                    <a:lnTo>
                      <a:pt x="75" y="0"/>
                    </a:lnTo>
                    <a:lnTo>
                      <a:pt x="59" y="3"/>
                    </a:lnTo>
                    <a:lnTo>
                      <a:pt x="51" y="13"/>
                    </a:lnTo>
                    <a:lnTo>
                      <a:pt x="42" y="24"/>
                    </a:lnTo>
                    <a:lnTo>
                      <a:pt x="38" y="35"/>
                    </a:lnTo>
                    <a:lnTo>
                      <a:pt x="33" y="45"/>
                    </a:lnTo>
                    <a:lnTo>
                      <a:pt x="38" y="55"/>
                    </a:lnTo>
                    <a:lnTo>
                      <a:pt x="42" y="65"/>
                    </a:lnTo>
                    <a:lnTo>
                      <a:pt x="54" y="74"/>
                    </a:lnTo>
                    <a:lnTo>
                      <a:pt x="64" y="82"/>
                    </a:lnTo>
                    <a:lnTo>
                      <a:pt x="75" y="92"/>
                    </a:lnTo>
                    <a:lnTo>
                      <a:pt x="85" y="100"/>
                    </a:lnTo>
                    <a:lnTo>
                      <a:pt x="96" y="110"/>
                    </a:lnTo>
                    <a:lnTo>
                      <a:pt x="80" y="110"/>
                    </a:lnTo>
                    <a:lnTo>
                      <a:pt x="66" y="110"/>
                    </a:lnTo>
                    <a:lnTo>
                      <a:pt x="51" y="110"/>
                    </a:lnTo>
                    <a:lnTo>
                      <a:pt x="33" y="110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>
                <a:solidFill>
                  <a:srgbClr val="8BDBFF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027" name="Freeform 154"/>
              <p:cNvSpPr>
                <a:spLocks/>
              </p:cNvSpPr>
              <p:nvPr/>
            </p:nvSpPr>
            <p:spPr bwMode="auto">
              <a:xfrm>
                <a:off x="2747" y="3303"/>
                <a:ext cx="184" cy="194"/>
              </a:xfrm>
              <a:custGeom>
                <a:avLst/>
                <a:gdLst>
                  <a:gd name="T0" fmla="*/ 119 w 184"/>
                  <a:gd name="T1" fmla="*/ 51 h 194"/>
                  <a:gd name="T2" fmla="*/ 125 w 184"/>
                  <a:gd name="T3" fmla="*/ 59 h 194"/>
                  <a:gd name="T4" fmla="*/ 125 w 184"/>
                  <a:gd name="T5" fmla="*/ 71 h 194"/>
                  <a:gd name="T6" fmla="*/ 119 w 184"/>
                  <a:gd name="T7" fmla="*/ 80 h 194"/>
                  <a:gd name="T8" fmla="*/ 112 w 184"/>
                  <a:gd name="T9" fmla="*/ 90 h 194"/>
                  <a:gd name="T10" fmla="*/ 106 w 184"/>
                  <a:gd name="T11" fmla="*/ 96 h 194"/>
                  <a:gd name="T12" fmla="*/ 103 w 184"/>
                  <a:gd name="T13" fmla="*/ 104 h 194"/>
                  <a:gd name="T14" fmla="*/ 103 w 184"/>
                  <a:gd name="T15" fmla="*/ 106 h 194"/>
                  <a:gd name="T16" fmla="*/ 112 w 184"/>
                  <a:gd name="T17" fmla="*/ 108 h 194"/>
                  <a:gd name="T18" fmla="*/ 117 w 184"/>
                  <a:gd name="T19" fmla="*/ 112 h 194"/>
                  <a:gd name="T20" fmla="*/ 127 w 184"/>
                  <a:gd name="T21" fmla="*/ 116 h 194"/>
                  <a:gd name="T22" fmla="*/ 147 w 184"/>
                  <a:gd name="T23" fmla="*/ 120 h 194"/>
                  <a:gd name="T24" fmla="*/ 164 w 184"/>
                  <a:gd name="T25" fmla="*/ 127 h 194"/>
                  <a:gd name="T26" fmla="*/ 168 w 184"/>
                  <a:gd name="T27" fmla="*/ 131 h 194"/>
                  <a:gd name="T28" fmla="*/ 176 w 184"/>
                  <a:gd name="T29" fmla="*/ 136 h 194"/>
                  <a:gd name="T30" fmla="*/ 179 w 184"/>
                  <a:gd name="T31" fmla="*/ 142 h 194"/>
                  <a:gd name="T32" fmla="*/ 183 w 184"/>
                  <a:gd name="T33" fmla="*/ 153 h 194"/>
                  <a:gd name="T34" fmla="*/ 181 w 184"/>
                  <a:gd name="T35" fmla="*/ 163 h 194"/>
                  <a:gd name="T36" fmla="*/ 176 w 184"/>
                  <a:gd name="T37" fmla="*/ 172 h 194"/>
                  <a:gd name="T38" fmla="*/ 166 w 184"/>
                  <a:gd name="T39" fmla="*/ 175 h 194"/>
                  <a:gd name="T40" fmla="*/ 155 w 184"/>
                  <a:gd name="T41" fmla="*/ 181 h 194"/>
                  <a:gd name="T42" fmla="*/ 145 w 184"/>
                  <a:gd name="T43" fmla="*/ 183 h 194"/>
                  <a:gd name="T44" fmla="*/ 134 w 184"/>
                  <a:gd name="T45" fmla="*/ 185 h 194"/>
                  <a:gd name="T46" fmla="*/ 122 w 184"/>
                  <a:gd name="T47" fmla="*/ 189 h 194"/>
                  <a:gd name="T48" fmla="*/ 112 w 184"/>
                  <a:gd name="T49" fmla="*/ 193 h 194"/>
                  <a:gd name="T50" fmla="*/ 101 w 184"/>
                  <a:gd name="T51" fmla="*/ 193 h 194"/>
                  <a:gd name="T52" fmla="*/ 93 w 184"/>
                  <a:gd name="T53" fmla="*/ 193 h 194"/>
                  <a:gd name="T54" fmla="*/ 82 w 184"/>
                  <a:gd name="T55" fmla="*/ 191 h 194"/>
                  <a:gd name="T56" fmla="*/ 73 w 184"/>
                  <a:gd name="T57" fmla="*/ 189 h 194"/>
                  <a:gd name="T58" fmla="*/ 56 w 184"/>
                  <a:gd name="T59" fmla="*/ 181 h 194"/>
                  <a:gd name="T60" fmla="*/ 42 w 184"/>
                  <a:gd name="T61" fmla="*/ 175 h 194"/>
                  <a:gd name="T62" fmla="*/ 37 w 184"/>
                  <a:gd name="T63" fmla="*/ 165 h 194"/>
                  <a:gd name="T64" fmla="*/ 35 w 184"/>
                  <a:gd name="T65" fmla="*/ 155 h 194"/>
                  <a:gd name="T66" fmla="*/ 30 w 184"/>
                  <a:gd name="T67" fmla="*/ 142 h 194"/>
                  <a:gd name="T68" fmla="*/ 28 w 184"/>
                  <a:gd name="T69" fmla="*/ 133 h 194"/>
                  <a:gd name="T70" fmla="*/ 37 w 184"/>
                  <a:gd name="T71" fmla="*/ 122 h 194"/>
                  <a:gd name="T72" fmla="*/ 47 w 184"/>
                  <a:gd name="T73" fmla="*/ 112 h 194"/>
                  <a:gd name="T74" fmla="*/ 61 w 184"/>
                  <a:gd name="T75" fmla="*/ 106 h 194"/>
                  <a:gd name="T76" fmla="*/ 73 w 184"/>
                  <a:gd name="T77" fmla="*/ 101 h 194"/>
                  <a:gd name="T78" fmla="*/ 65 w 184"/>
                  <a:gd name="T79" fmla="*/ 96 h 194"/>
                  <a:gd name="T80" fmla="*/ 56 w 184"/>
                  <a:gd name="T81" fmla="*/ 96 h 194"/>
                  <a:gd name="T82" fmla="*/ 47 w 184"/>
                  <a:gd name="T83" fmla="*/ 94 h 194"/>
                  <a:gd name="T84" fmla="*/ 39 w 184"/>
                  <a:gd name="T85" fmla="*/ 94 h 194"/>
                  <a:gd name="T86" fmla="*/ 21 w 184"/>
                  <a:gd name="T87" fmla="*/ 86 h 194"/>
                  <a:gd name="T88" fmla="*/ 11 w 184"/>
                  <a:gd name="T89" fmla="*/ 77 h 194"/>
                  <a:gd name="T90" fmla="*/ 4 w 184"/>
                  <a:gd name="T91" fmla="*/ 67 h 194"/>
                  <a:gd name="T92" fmla="*/ 2 w 184"/>
                  <a:gd name="T93" fmla="*/ 59 h 194"/>
                  <a:gd name="T94" fmla="*/ 0 w 184"/>
                  <a:gd name="T95" fmla="*/ 49 h 194"/>
                  <a:gd name="T96" fmla="*/ 0 w 184"/>
                  <a:gd name="T97" fmla="*/ 39 h 194"/>
                  <a:gd name="T98" fmla="*/ 7 w 184"/>
                  <a:gd name="T99" fmla="*/ 28 h 194"/>
                  <a:gd name="T100" fmla="*/ 21 w 184"/>
                  <a:gd name="T101" fmla="*/ 17 h 194"/>
                  <a:gd name="T102" fmla="*/ 33 w 184"/>
                  <a:gd name="T103" fmla="*/ 10 h 194"/>
                  <a:gd name="T104" fmla="*/ 47 w 184"/>
                  <a:gd name="T105" fmla="*/ 0 h 194"/>
                  <a:gd name="T106" fmla="*/ 58 w 184"/>
                  <a:gd name="T107" fmla="*/ 2 h 194"/>
                  <a:gd name="T108" fmla="*/ 68 w 184"/>
                  <a:gd name="T109" fmla="*/ 8 h 194"/>
                  <a:gd name="T110" fmla="*/ 77 w 184"/>
                  <a:gd name="T111" fmla="*/ 11 h 194"/>
                  <a:gd name="T112" fmla="*/ 89 w 184"/>
                  <a:gd name="T113" fmla="*/ 19 h 194"/>
                  <a:gd name="T114" fmla="*/ 94 w 184"/>
                  <a:gd name="T115" fmla="*/ 24 h 194"/>
                  <a:gd name="T116" fmla="*/ 101 w 184"/>
                  <a:gd name="T117" fmla="*/ 32 h 194"/>
                  <a:gd name="T118" fmla="*/ 110 w 184"/>
                  <a:gd name="T119" fmla="*/ 41 h 194"/>
                  <a:gd name="T120" fmla="*/ 119 w 184"/>
                  <a:gd name="T121" fmla="*/ 51 h 194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184"/>
                  <a:gd name="T184" fmla="*/ 0 h 194"/>
                  <a:gd name="T185" fmla="*/ 184 w 184"/>
                  <a:gd name="T186" fmla="*/ 194 h 194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184" h="194">
                    <a:moveTo>
                      <a:pt x="119" y="51"/>
                    </a:moveTo>
                    <a:lnTo>
                      <a:pt x="125" y="59"/>
                    </a:lnTo>
                    <a:lnTo>
                      <a:pt x="125" y="71"/>
                    </a:lnTo>
                    <a:lnTo>
                      <a:pt x="119" y="80"/>
                    </a:lnTo>
                    <a:lnTo>
                      <a:pt x="112" y="90"/>
                    </a:lnTo>
                    <a:lnTo>
                      <a:pt x="106" y="96"/>
                    </a:lnTo>
                    <a:lnTo>
                      <a:pt x="103" y="104"/>
                    </a:lnTo>
                    <a:lnTo>
                      <a:pt x="103" y="106"/>
                    </a:lnTo>
                    <a:lnTo>
                      <a:pt x="112" y="108"/>
                    </a:lnTo>
                    <a:lnTo>
                      <a:pt x="117" y="112"/>
                    </a:lnTo>
                    <a:lnTo>
                      <a:pt x="127" y="116"/>
                    </a:lnTo>
                    <a:lnTo>
                      <a:pt x="147" y="120"/>
                    </a:lnTo>
                    <a:lnTo>
                      <a:pt x="164" y="127"/>
                    </a:lnTo>
                    <a:lnTo>
                      <a:pt x="168" y="131"/>
                    </a:lnTo>
                    <a:lnTo>
                      <a:pt x="176" y="136"/>
                    </a:lnTo>
                    <a:lnTo>
                      <a:pt x="179" y="142"/>
                    </a:lnTo>
                    <a:lnTo>
                      <a:pt x="183" y="153"/>
                    </a:lnTo>
                    <a:lnTo>
                      <a:pt x="181" y="163"/>
                    </a:lnTo>
                    <a:lnTo>
                      <a:pt x="176" y="172"/>
                    </a:lnTo>
                    <a:lnTo>
                      <a:pt x="166" y="175"/>
                    </a:lnTo>
                    <a:lnTo>
                      <a:pt x="155" y="181"/>
                    </a:lnTo>
                    <a:lnTo>
                      <a:pt x="145" y="183"/>
                    </a:lnTo>
                    <a:lnTo>
                      <a:pt x="134" y="185"/>
                    </a:lnTo>
                    <a:lnTo>
                      <a:pt x="122" y="189"/>
                    </a:lnTo>
                    <a:lnTo>
                      <a:pt x="112" y="193"/>
                    </a:lnTo>
                    <a:lnTo>
                      <a:pt x="101" y="193"/>
                    </a:lnTo>
                    <a:lnTo>
                      <a:pt x="93" y="193"/>
                    </a:lnTo>
                    <a:lnTo>
                      <a:pt x="82" y="191"/>
                    </a:lnTo>
                    <a:lnTo>
                      <a:pt x="73" y="189"/>
                    </a:lnTo>
                    <a:lnTo>
                      <a:pt x="56" y="181"/>
                    </a:lnTo>
                    <a:lnTo>
                      <a:pt x="42" y="175"/>
                    </a:lnTo>
                    <a:lnTo>
                      <a:pt x="37" y="165"/>
                    </a:lnTo>
                    <a:lnTo>
                      <a:pt x="35" y="155"/>
                    </a:lnTo>
                    <a:lnTo>
                      <a:pt x="30" y="142"/>
                    </a:lnTo>
                    <a:lnTo>
                      <a:pt x="28" y="133"/>
                    </a:lnTo>
                    <a:lnTo>
                      <a:pt x="37" y="122"/>
                    </a:lnTo>
                    <a:lnTo>
                      <a:pt x="47" y="112"/>
                    </a:lnTo>
                    <a:lnTo>
                      <a:pt x="61" y="106"/>
                    </a:lnTo>
                    <a:lnTo>
                      <a:pt x="73" y="101"/>
                    </a:lnTo>
                    <a:lnTo>
                      <a:pt x="65" y="96"/>
                    </a:lnTo>
                    <a:lnTo>
                      <a:pt x="56" y="96"/>
                    </a:lnTo>
                    <a:lnTo>
                      <a:pt x="47" y="94"/>
                    </a:lnTo>
                    <a:lnTo>
                      <a:pt x="39" y="94"/>
                    </a:lnTo>
                    <a:lnTo>
                      <a:pt x="21" y="86"/>
                    </a:lnTo>
                    <a:lnTo>
                      <a:pt x="11" y="77"/>
                    </a:lnTo>
                    <a:lnTo>
                      <a:pt x="4" y="67"/>
                    </a:lnTo>
                    <a:lnTo>
                      <a:pt x="2" y="59"/>
                    </a:lnTo>
                    <a:lnTo>
                      <a:pt x="0" y="49"/>
                    </a:lnTo>
                    <a:lnTo>
                      <a:pt x="0" y="39"/>
                    </a:lnTo>
                    <a:lnTo>
                      <a:pt x="7" y="28"/>
                    </a:lnTo>
                    <a:lnTo>
                      <a:pt x="21" y="17"/>
                    </a:lnTo>
                    <a:lnTo>
                      <a:pt x="33" y="10"/>
                    </a:lnTo>
                    <a:lnTo>
                      <a:pt x="47" y="0"/>
                    </a:lnTo>
                    <a:lnTo>
                      <a:pt x="58" y="2"/>
                    </a:lnTo>
                    <a:lnTo>
                      <a:pt x="68" y="8"/>
                    </a:lnTo>
                    <a:lnTo>
                      <a:pt x="77" y="11"/>
                    </a:lnTo>
                    <a:lnTo>
                      <a:pt x="89" y="19"/>
                    </a:lnTo>
                    <a:lnTo>
                      <a:pt x="94" y="24"/>
                    </a:lnTo>
                    <a:lnTo>
                      <a:pt x="101" y="32"/>
                    </a:lnTo>
                    <a:lnTo>
                      <a:pt x="110" y="41"/>
                    </a:lnTo>
                    <a:lnTo>
                      <a:pt x="119" y="51"/>
                    </a:lnTo>
                  </a:path>
                </a:pathLst>
              </a:custGeom>
              <a:solidFill>
                <a:srgbClr val="8F3D14"/>
              </a:solidFill>
              <a:ln w="9525" cap="rnd">
                <a:noFill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028" name="Freeform 155"/>
              <p:cNvSpPr>
                <a:spLocks/>
              </p:cNvSpPr>
              <p:nvPr/>
            </p:nvSpPr>
            <p:spPr bwMode="auto">
              <a:xfrm>
                <a:off x="2773" y="3332"/>
                <a:ext cx="69" cy="47"/>
              </a:xfrm>
              <a:custGeom>
                <a:avLst/>
                <a:gdLst>
                  <a:gd name="T0" fmla="*/ 68 w 69"/>
                  <a:gd name="T1" fmla="*/ 44 h 47"/>
                  <a:gd name="T2" fmla="*/ 49 w 69"/>
                  <a:gd name="T3" fmla="*/ 46 h 47"/>
                  <a:gd name="T4" fmla="*/ 35 w 69"/>
                  <a:gd name="T5" fmla="*/ 44 h 47"/>
                  <a:gd name="T6" fmla="*/ 19 w 69"/>
                  <a:gd name="T7" fmla="*/ 40 h 47"/>
                  <a:gd name="T8" fmla="*/ 2 w 69"/>
                  <a:gd name="T9" fmla="*/ 36 h 47"/>
                  <a:gd name="T10" fmla="*/ 2 w 69"/>
                  <a:gd name="T11" fmla="*/ 27 h 47"/>
                  <a:gd name="T12" fmla="*/ 2 w 69"/>
                  <a:gd name="T13" fmla="*/ 22 h 47"/>
                  <a:gd name="T14" fmla="*/ 0 w 69"/>
                  <a:gd name="T15" fmla="*/ 12 h 47"/>
                  <a:gd name="T16" fmla="*/ 4 w 69"/>
                  <a:gd name="T17" fmla="*/ 7 h 47"/>
                  <a:gd name="T18" fmla="*/ 21 w 69"/>
                  <a:gd name="T19" fmla="*/ 0 h 47"/>
                  <a:gd name="T20" fmla="*/ 41 w 69"/>
                  <a:gd name="T21" fmla="*/ 2 h 47"/>
                  <a:gd name="T22" fmla="*/ 47 w 69"/>
                  <a:gd name="T23" fmla="*/ 11 h 47"/>
                  <a:gd name="T24" fmla="*/ 58 w 69"/>
                  <a:gd name="T25" fmla="*/ 20 h 47"/>
                  <a:gd name="T26" fmla="*/ 62 w 69"/>
                  <a:gd name="T27" fmla="*/ 31 h 47"/>
                  <a:gd name="T28" fmla="*/ 68 w 69"/>
                  <a:gd name="T29" fmla="*/ 44 h 47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69"/>
                  <a:gd name="T46" fmla="*/ 0 h 47"/>
                  <a:gd name="T47" fmla="*/ 69 w 69"/>
                  <a:gd name="T48" fmla="*/ 47 h 47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69" h="47">
                    <a:moveTo>
                      <a:pt x="68" y="44"/>
                    </a:moveTo>
                    <a:lnTo>
                      <a:pt x="49" y="46"/>
                    </a:lnTo>
                    <a:lnTo>
                      <a:pt x="35" y="44"/>
                    </a:lnTo>
                    <a:lnTo>
                      <a:pt x="19" y="40"/>
                    </a:lnTo>
                    <a:lnTo>
                      <a:pt x="2" y="36"/>
                    </a:lnTo>
                    <a:lnTo>
                      <a:pt x="2" y="27"/>
                    </a:lnTo>
                    <a:lnTo>
                      <a:pt x="2" y="22"/>
                    </a:lnTo>
                    <a:lnTo>
                      <a:pt x="0" y="12"/>
                    </a:lnTo>
                    <a:lnTo>
                      <a:pt x="4" y="7"/>
                    </a:lnTo>
                    <a:lnTo>
                      <a:pt x="21" y="0"/>
                    </a:lnTo>
                    <a:lnTo>
                      <a:pt x="41" y="2"/>
                    </a:lnTo>
                    <a:lnTo>
                      <a:pt x="47" y="11"/>
                    </a:lnTo>
                    <a:lnTo>
                      <a:pt x="58" y="20"/>
                    </a:lnTo>
                    <a:lnTo>
                      <a:pt x="62" y="31"/>
                    </a:lnTo>
                    <a:lnTo>
                      <a:pt x="68" y="44"/>
                    </a:lnTo>
                  </a:path>
                </a:pathLst>
              </a:custGeom>
              <a:solidFill>
                <a:srgbClr val="000066"/>
              </a:solidFill>
              <a:ln w="9525" cap="rnd">
                <a:noFill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029" name="Freeform 156"/>
              <p:cNvSpPr>
                <a:spLocks/>
              </p:cNvSpPr>
              <p:nvPr/>
            </p:nvSpPr>
            <p:spPr bwMode="auto">
              <a:xfrm>
                <a:off x="2773" y="3332"/>
                <a:ext cx="69" cy="47"/>
              </a:xfrm>
              <a:custGeom>
                <a:avLst/>
                <a:gdLst>
                  <a:gd name="T0" fmla="*/ 68 w 69"/>
                  <a:gd name="T1" fmla="*/ 44 h 47"/>
                  <a:gd name="T2" fmla="*/ 49 w 69"/>
                  <a:gd name="T3" fmla="*/ 46 h 47"/>
                  <a:gd name="T4" fmla="*/ 35 w 69"/>
                  <a:gd name="T5" fmla="*/ 44 h 47"/>
                  <a:gd name="T6" fmla="*/ 19 w 69"/>
                  <a:gd name="T7" fmla="*/ 40 h 47"/>
                  <a:gd name="T8" fmla="*/ 2 w 69"/>
                  <a:gd name="T9" fmla="*/ 36 h 47"/>
                  <a:gd name="T10" fmla="*/ 2 w 69"/>
                  <a:gd name="T11" fmla="*/ 27 h 47"/>
                  <a:gd name="T12" fmla="*/ 2 w 69"/>
                  <a:gd name="T13" fmla="*/ 22 h 47"/>
                  <a:gd name="T14" fmla="*/ 0 w 69"/>
                  <a:gd name="T15" fmla="*/ 12 h 47"/>
                  <a:gd name="T16" fmla="*/ 4 w 69"/>
                  <a:gd name="T17" fmla="*/ 7 h 47"/>
                  <a:gd name="T18" fmla="*/ 21 w 69"/>
                  <a:gd name="T19" fmla="*/ 0 h 47"/>
                  <a:gd name="T20" fmla="*/ 41 w 69"/>
                  <a:gd name="T21" fmla="*/ 2 h 47"/>
                  <a:gd name="T22" fmla="*/ 47 w 69"/>
                  <a:gd name="T23" fmla="*/ 11 h 47"/>
                  <a:gd name="T24" fmla="*/ 58 w 69"/>
                  <a:gd name="T25" fmla="*/ 20 h 47"/>
                  <a:gd name="T26" fmla="*/ 62 w 69"/>
                  <a:gd name="T27" fmla="*/ 31 h 47"/>
                  <a:gd name="T28" fmla="*/ 68 w 69"/>
                  <a:gd name="T29" fmla="*/ 44 h 47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69"/>
                  <a:gd name="T46" fmla="*/ 0 h 47"/>
                  <a:gd name="T47" fmla="*/ 69 w 69"/>
                  <a:gd name="T48" fmla="*/ 47 h 47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69" h="47">
                    <a:moveTo>
                      <a:pt x="68" y="44"/>
                    </a:moveTo>
                    <a:lnTo>
                      <a:pt x="49" y="46"/>
                    </a:lnTo>
                    <a:lnTo>
                      <a:pt x="35" y="44"/>
                    </a:lnTo>
                    <a:lnTo>
                      <a:pt x="19" y="40"/>
                    </a:lnTo>
                    <a:lnTo>
                      <a:pt x="2" y="36"/>
                    </a:lnTo>
                    <a:lnTo>
                      <a:pt x="2" y="27"/>
                    </a:lnTo>
                    <a:lnTo>
                      <a:pt x="2" y="22"/>
                    </a:lnTo>
                    <a:lnTo>
                      <a:pt x="0" y="12"/>
                    </a:lnTo>
                    <a:lnTo>
                      <a:pt x="4" y="7"/>
                    </a:lnTo>
                    <a:lnTo>
                      <a:pt x="21" y="0"/>
                    </a:lnTo>
                    <a:lnTo>
                      <a:pt x="41" y="2"/>
                    </a:lnTo>
                    <a:lnTo>
                      <a:pt x="47" y="11"/>
                    </a:lnTo>
                    <a:lnTo>
                      <a:pt x="58" y="20"/>
                    </a:lnTo>
                    <a:lnTo>
                      <a:pt x="62" y="31"/>
                    </a:lnTo>
                    <a:lnTo>
                      <a:pt x="68" y="44"/>
                    </a:lnTo>
                  </a:path>
                </a:pathLst>
              </a:custGeom>
              <a:noFill/>
              <a:ln w="12700" cap="rnd">
                <a:solidFill>
                  <a:srgbClr val="000066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030" name="Freeform 157"/>
              <p:cNvSpPr>
                <a:spLocks/>
              </p:cNvSpPr>
              <p:nvPr/>
            </p:nvSpPr>
            <p:spPr bwMode="auto">
              <a:xfrm>
                <a:off x="2801" y="3430"/>
                <a:ext cx="102" cy="49"/>
              </a:xfrm>
              <a:custGeom>
                <a:avLst/>
                <a:gdLst>
                  <a:gd name="T0" fmla="*/ 101 w 102"/>
                  <a:gd name="T1" fmla="*/ 28 h 49"/>
                  <a:gd name="T2" fmla="*/ 89 w 102"/>
                  <a:gd name="T3" fmla="*/ 36 h 49"/>
                  <a:gd name="T4" fmla="*/ 73 w 102"/>
                  <a:gd name="T5" fmla="*/ 41 h 49"/>
                  <a:gd name="T6" fmla="*/ 58 w 102"/>
                  <a:gd name="T7" fmla="*/ 44 h 49"/>
                  <a:gd name="T8" fmla="*/ 45 w 102"/>
                  <a:gd name="T9" fmla="*/ 48 h 49"/>
                  <a:gd name="T10" fmla="*/ 33 w 102"/>
                  <a:gd name="T11" fmla="*/ 44 h 49"/>
                  <a:gd name="T12" fmla="*/ 19 w 102"/>
                  <a:gd name="T13" fmla="*/ 41 h 49"/>
                  <a:gd name="T14" fmla="*/ 11 w 102"/>
                  <a:gd name="T15" fmla="*/ 36 h 49"/>
                  <a:gd name="T16" fmla="*/ 4 w 102"/>
                  <a:gd name="T17" fmla="*/ 28 h 49"/>
                  <a:gd name="T18" fmla="*/ 0 w 102"/>
                  <a:gd name="T19" fmla="*/ 17 h 49"/>
                  <a:gd name="T20" fmla="*/ 2 w 102"/>
                  <a:gd name="T21" fmla="*/ 10 h 49"/>
                  <a:gd name="T22" fmla="*/ 7 w 102"/>
                  <a:gd name="T23" fmla="*/ 2 h 49"/>
                  <a:gd name="T24" fmla="*/ 17 w 102"/>
                  <a:gd name="T25" fmla="*/ 0 h 49"/>
                  <a:gd name="T26" fmla="*/ 28 w 102"/>
                  <a:gd name="T27" fmla="*/ 0 h 49"/>
                  <a:gd name="T28" fmla="*/ 40 w 102"/>
                  <a:gd name="T29" fmla="*/ 2 h 49"/>
                  <a:gd name="T30" fmla="*/ 52 w 102"/>
                  <a:gd name="T31" fmla="*/ 2 h 49"/>
                  <a:gd name="T32" fmla="*/ 65 w 102"/>
                  <a:gd name="T33" fmla="*/ 6 h 49"/>
                  <a:gd name="T34" fmla="*/ 73 w 102"/>
                  <a:gd name="T35" fmla="*/ 6 h 49"/>
                  <a:gd name="T36" fmla="*/ 84 w 102"/>
                  <a:gd name="T37" fmla="*/ 12 h 49"/>
                  <a:gd name="T38" fmla="*/ 94 w 102"/>
                  <a:gd name="T39" fmla="*/ 17 h 49"/>
                  <a:gd name="T40" fmla="*/ 101 w 102"/>
                  <a:gd name="T41" fmla="*/ 28 h 49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02"/>
                  <a:gd name="T64" fmla="*/ 0 h 49"/>
                  <a:gd name="T65" fmla="*/ 102 w 102"/>
                  <a:gd name="T66" fmla="*/ 49 h 49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02" h="49">
                    <a:moveTo>
                      <a:pt x="101" y="28"/>
                    </a:moveTo>
                    <a:lnTo>
                      <a:pt x="89" y="36"/>
                    </a:lnTo>
                    <a:lnTo>
                      <a:pt x="73" y="41"/>
                    </a:lnTo>
                    <a:lnTo>
                      <a:pt x="58" y="44"/>
                    </a:lnTo>
                    <a:lnTo>
                      <a:pt x="45" y="48"/>
                    </a:lnTo>
                    <a:lnTo>
                      <a:pt x="33" y="44"/>
                    </a:lnTo>
                    <a:lnTo>
                      <a:pt x="19" y="41"/>
                    </a:lnTo>
                    <a:lnTo>
                      <a:pt x="11" y="36"/>
                    </a:lnTo>
                    <a:lnTo>
                      <a:pt x="4" y="28"/>
                    </a:lnTo>
                    <a:lnTo>
                      <a:pt x="0" y="17"/>
                    </a:lnTo>
                    <a:lnTo>
                      <a:pt x="2" y="10"/>
                    </a:lnTo>
                    <a:lnTo>
                      <a:pt x="7" y="2"/>
                    </a:lnTo>
                    <a:lnTo>
                      <a:pt x="17" y="0"/>
                    </a:lnTo>
                    <a:lnTo>
                      <a:pt x="28" y="0"/>
                    </a:lnTo>
                    <a:lnTo>
                      <a:pt x="40" y="2"/>
                    </a:lnTo>
                    <a:lnTo>
                      <a:pt x="52" y="2"/>
                    </a:lnTo>
                    <a:lnTo>
                      <a:pt x="65" y="6"/>
                    </a:lnTo>
                    <a:lnTo>
                      <a:pt x="73" y="6"/>
                    </a:lnTo>
                    <a:lnTo>
                      <a:pt x="84" y="12"/>
                    </a:lnTo>
                    <a:lnTo>
                      <a:pt x="94" y="17"/>
                    </a:lnTo>
                    <a:lnTo>
                      <a:pt x="101" y="28"/>
                    </a:lnTo>
                  </a:path>
                </a:pathLst>
              </a:custGeom>
              <a:solidFill>
                <a:srgbClr val="000066"/>
              </a:solidFill>
              <a:ln w="9525" cap="rnd">
                <a:noFill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031" name="Freeform 158"/>
              <p:cNvSpPr>
                <a:spLocks/>
              </p:cNvSpPr>
              <p:nvPr/>
            </p:nvSpPr>
            <p:spPr bwMode="auto">
              <a:xfrm>
                <a:off x="2801" y="3430"/>
                <a:ext cx="102" cy="49"/>
              </a:xfrm>
              <a:custGeom>
                <a:avLst/>
                <a:gdLst>
                  <a:gd name="T0" fmla="*/ 101 w 102"/>
                  <a:gd name="T1" fmla="*/ 28 h 49"/>
                  <a:gd name="T2" fmla="*/ 89 w 102"/>
                  <a:gd name="T3" fmla="*/ 36 h 49"/>
                  <a:gd name="T4" fmla="*/ 73 w 102"/>
                  <a:gd name="T5" fmla="*/ 41 h 49"/>
                  <a:gd name="T6" fmla="*/ 58 w 102"/>
                  <a:gd name="T7" fmla="*/ 44 h 49"/>
                  <a:gd name="T8" fmla="*/ 45 w 102"/>
                  <a:gd name="T9" fmla="*/ 48 h 49"/>
                  <a:gd name="T10" fmla="*/ 33 w 102"/>
                  <a:gd name="T11" fmla="*/ 44 h 49"/>
                  <a:gd name="T12" fmla="*/ 19 w 102"/>
                  <a:gd name="T13" fmla="*/ 41 h 49"/>
                  <a:gd name="T14" fmla="*/ 11 w 102"/>
                  <a:gd name="T15" fmla="*/ 36 h 49"/>
                  <a:gd name="T16" fmla="*/ 4 w 102"/>
                  <a:gd name="T17" fmla="*/ 28 h 49"/>
                  <a:gd name="T18" fmla="*/ 0 w 102"/>
                  <a:gd name="T19" fmla="*/ 17 h 49"/>
                  <a:gd name="T20" fmla="*/ 2 w 102"/>
                  <a:gd name="T21" fmla="*/ 10 h 49"/>
                  <a:gd name="T22" fmla="*/ 7 w 102"/>
                  <a:gd name="T23" fmla="*/ 2 h 49"/>
                  <a:gd name="T24" fmla="*/ 17 w 102"/>
                  <a:gd name="T25" fmla="*/ 0 h 49"/>
                  <a:gd name="T26" fmla="*/ 28 w 102"/>
                  <a:gd name="T27" fmla="*/ 0 h 49"/>
                  <a:gd name="T28" fmla="*/ 40 w 102"/>
                  <a:gd name="T29" fmla="*/ 2 h 49"/>
                  <a:gd name="T30" fmla="*/ 52 w 102"/>
                  <a:gd name="T31" fmla="*/ 2 h 49"/>
                  <a:gd name="T32" fmla="*/ 65 w 102"/>
                  <a:gd name="T33" fmla="*/ 6 h 49"/>
                  <a:gd name="T34" fmla="*/ 73 w 102"/>
                  <a:gd name="T35" fmla="*/ 6 h 49"/>
                  <a:gd name="T36" fmla="*/ 84 w 102"/>
                  <a:gd name="T37" fmla="*/ 12 h 49"/>
                  <a:gd name="T38" fmla="*/ 94 w 102"/>
                  <a:gd name="T39" fmla="*/ 17 h 49"/>
                  <a:gd name="T40" fmla="*/ 101 w 102"/>
                  <a:gd name="T41" fmla="*/ 28 h 49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02"/>
                  <a:gd name="T64" fmla="*/ 0 h 49"/>
                  <a:gd name="T65" fmla="*/ 102 w 102"/>
                  <a:gd name="T66" fmla="*/ 49 h 49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02" h="49">
                    <a:moveTo>
                      <a:pt x="101" y="28"/>
                    </a:moveTo>
                    <a:lnTo>
                      <a:pt x="89" y="36"/>
                    </a:lnTo>
                    <a:lnTo>
                      <a:pt x="73" y="41"/>
                    </a:lnTo>
                    <a:lnTo>
                      <a:pt x="58" y="44"/>
                    </a:lnTo>
                    <a:lnTo>
                      <a:pt x="45" y="48"/>
                    </a:lnTo>
                    <a:lnTo>
                      <a:pt x="33" y="44"/>
                    </a:lnTo>
                    <a:lnTo>
                      <a:pt x="19" y="41"/>
                    </a:lnTo>
                    <a:lnTo>
                      <a:pt x="11" y="36"/>
                    </a:lnTo>
                    <a:lnTo>
                      <a:pt x="4" y="28"/>
                    </a:lnTo>
                    <a:lnTo>
                      <a:pt x="0" y="17"/>
                    </a:lnTo>
                    <a:lnTo>
                      <a:pt x="2" y="10"/>
                    </a:lnTo>
                    <a:lnTo>
                      <a:pt x="7" y="2"/>
                    </a:lnTo>
                    <a:lnTo>
                      <a:pt x="17" y="0"/>
                    </a:lnTo>
                    <a:lnTo>
                      <a:pt x="28" y="0"/>
                    </a:lnTo>
                    <a:lnTo>
                      <a:pt x="40" y="2"/>
                    </a:lnTo>
                    <a:lnTo>
                      <a:pt x="52" y="2"/>
                    </a:lnTo>
                    <a:lnTo>
                      <a:pt x="65" y="6"/>
                    </a:lnTo>
                    <a:lnTo>
                      <a:pt x="73" y="6"/>
                    </a:lnTo>
                    <a:lnTo>
                      <a:pt x="84" y="12"/>
                    </a:lnTo>
                    <a:lnTo>
                      <a:pt x="94" y="17"/>
                    </a:lnTo>
                    <a:lnTo>
                      <a:pt x="101" y="28"/>
                    </a:lnTo>
                  </a:path>
                </a:pathLst>
              </a:custGeom>
              <a:noFill/>
              <a:ln w="12700" cap="rnd">
                <a:solidFill>
                  <a:srgbClr val="000066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032" name="Freeform 159"/>
              <p:cNvSpPr>
                <a:spLocks/>
              </p:cNvSpPr>
              <p:nvPr/>
            </p:nvSpPr>
            <p:spPr bwMode="auto">
              <a:xfrm>
                <a:off x="3205" y="2579"/>
                <a:ext cx="737" cy="925"/>
              </a:xfrm>
              <a:custGeom>
                <a:avLst/>
                <a:gdLst>
                  <a:gd name="T0" fmla="*/ 598 w 737"/>
                  <a:gd name="T1" fmla="*/ 814 h 925"/>
                  <a:gd name="T2" fmla="*/ 644 w 737"/>
                  <a:gd name="T3" fmla="*/ 767 h 925"/>
                  <a:gd name="T4" fmla="*/ 583 w 737"/>
                  <a:gd name="T5" fmla="*/ 761 h 925"/>
                  <a:gd name="T6" fmla="*/ 527 w 737"/>
                  <a:gd name="T7" fmla="*/ 765 h 925"/>
                  <a:gd name="T8" fmla="*/ 464 w 737"/>
                  <a:gd name="T9" fmla="*/ 780 h 925"/>
                  <a:gd name="T10" fmla="*/ 510 w 737"/>
                  <a:gd name="T11" fmla="*/ 765 h 925"/>
                  <a:gd name="T12" fmla="*/ 578 w 737"/>
                  <a:gd name="T13" fmla="*/ 734 h 925"/>
                  <a:gd name="T14" fmla="*/ 613 w 737"/>
                  <a:gd name="T15" fmla="*/ 698 h 925"/>
                  <a:gd name="T16" fmla="*/ 520 w 737"/>
                  <a:gd name="T17" fmla="*/ 710 h 925"/>
                  <a:gd name="T18" fmla="*/ 430 w 737"/>
                  <a:gd name="T19" fmla="*/ 722 h 925"/>
                  <a:gd name="T20" fmla="*/ 419 w 737"/>
                  <a:gd name="T21" fmla="*/ 719 h 925"/>
                  <a:gd name="T22" fmla="*/ 505 w 737"/>
                  <a:gd name="T23" fmla="*/ 700 h 925"/>
                  <a:gd name="T24" fmla="*/ 598 w 737"/>
                  <a:gd name="T25" fmla="*/ 676 h 925"/>
                  <a:gd name="T26" fmla="*/ 484 w 737"/>
                  <a:gd name="T27" fmla="*/ 576 h 925"/>
                  <a:gd name="T28" fmla="*/ 410 w 737"/>
                  <a:gd name="T29" fmla="*/ 616 h 925"/>
                  <a:gd name="T30" fmla="*/ 433 w 737"/>
                  <a:gd name="T31" fmla="*/ 601 h 925"/>
                  <a:gd name="T32" fmla="*/ 425 w 737"/>
                  <a:gd name="T33" fmla="*/ 554 h 925"/>
                  <a:gd name="T34" fmla="*/ 345 w 737"/>
                  <a:gd name="T35" fmla="*/ 573 h 925"/>
                  <a:gd name="T36" fmla="*/ 402 w 737"/>
                  <a:gd name="T37" fmla="*/ 551 h 925"/>
                  <a:gd name="T38" fmla="*/ 479 w 737"/>
                  <a:gd name="T39" fmla="*/ 511 h 925"/>
                  <a:gd name="T40" fmla="*/ 456 w 737"/>
                  <a:gd name="T41" fmla="*/ 499 h 925"/>
                  <a:gd name="T42" fmla="*/ 391 w 737"/>
                  <a:gd name="T43" fmla="*/ 509 h 925"/>
                  <a:gd name="T44" fmla="*/ 327 w 737"/>
                  <a:gd name="T45" fmla="*/ 519 h 925"/>
                  <a:gd name="T46" fmla="*/ 287 w 737"/>
                  <a:gd name="T47" fmla="*/ 527 h 925"/>
                  <a:gd name="T48" fmla="*/ 358 w 737"/>
                  <a:gd name="T49" fmla="*/ 505 h 925"/>
                  <a:gd name="T50" fmla="*/ 438 w 737"/>
                  <a:gd name="T51" fmla="*/ 482 h 925"/>
                  <a:gd name="T52" fmla="*/ 334 w 737"/>
                  <a:gd name="T53" fmla="*/ 306 h 925"/>
                  <a:gd name="T54" fmla="*/ 263 w 737"/>
                  <a:gd name="T55" fmla="*/ 349 h 925"/>
                  <a:gd name="T56" fmla="*/ 263 w 737"/>
                  <a:gd name="T57" fmla="*/ 349 h 925"/>
                  <a:gd name="T58" fmla="*/ 334 w 737"/>
                  <a:gd name="T59" fmla="*/ 306 h 925"/>
                  <a:gd name="T60" fmla="*/ 311 w 737"/>
                  <a:gd name="T61" fmla="*/ 293 h 925"/>
                  <a:gd name="T62" fmla="*/ 235 w 737"/>
                  <a:gd name="T63" fmla="*/ 310 h 925"/>
                  <a:gd name="T64" fmla="*/ 158 w 737"/>
                  <a:gd name="T65" fmla="*/ 312 h 925"/>
                  <a:gd name="T66" fmla="*/ 196 w 737"/>
                  <a:gd name="T67" fmla="*/ 306 h 925"/>
                  <a:gd name="T68" fmla="*/ 273 w 737"/>
                  <a:gd name="T69" fmla="*/ 285 h 925"/>
                  <a:gd name="T70" fmla="*/ 263 w 737"/>
                  <a:gd name="T71" fmla="*/ 159 h 925"/>
                  <a:gd name="T72" fmla="*/ 237 w 737"/>
                  <a:gd name="T73" fmla="*/ 194 h 925"/>
                  <a:gd name="T74" fmla="*/ 235 w 737"/>
                  <a:gd name="T75" fmla="*/ 141 h 925"/>
                  <a:gd name="T76" fmla="*/ 172 w 737"/>
                  <a:gd name="T77" fmla="*/ 208 h 925"/>
                  <a:gd name="T78" fmla="*/ 106 w 737"/>
                  <a:gd name="T79" fmla="*/ 267 h 925"/>
                  <a:gd name="T80" fmla="*/ 106 w 737"/>
                  <a:gd name="T81" fmla="*/ 246 h 925"/>
                  <a:gd name="T82" fmla="*/ 151 w 737"/>
                  <a:gd name="T83" fmla="*/ 190 h 925"/>
                  <a:gd name="T84" fmla="*/ 192 w 737"/>
                  <a:gd name="T85" fmla="*/ 134 h 925"/>
                  <a:gd name="T86" fmla="*/ 188 w 737"/>
                  <a:gd name="T87" fmla="*/ 47 h 925"/>
                  <a:gd name="T88" fmla="*/ 115 w 737"/>
                  <a:gd name="T89" fmla="*/ 74 h 925"/>
                  <a:gd name="T90" fmla="*/ 136 w 737"/>
                  <a:gd name="T91" fmla="*/ 48 h 925"/>
                  <a:gd name="T92" fmla="*/ 149 w 737"/>
                  <a:gd name="T93" fmla="*/ 11 h 925"/>
                  <a:gd name="T94" fmla="*/ 54 w 737"/>
                  <a:gd name="T95" fmla="*/ 72 h 925"/>
                  <a:gd name="T96" fmla="*/ 174 w 737"/>
                  <a:gd name="T97" fmla="*/ 922 h 925"/>
                  <a:gd name="T98" fmla="*/ 218 w 737"/>
                  <a:gd name="T99" fmla="*/ 918 h 925"/>
                  <a:gd name="T100" fmla="*/ 263 w 737"/>
                  <a:gd name="T101" fmla="*/ 917 h 925"/>
                  <a:gd name="T102" fmla="*/ 300 w 737"/>
                  <a:gd name="T103" fmla="*/ 918 h 925"/>
                  <a:gd name="T104" fmla="*/ 341 w 737"/>
                  <a:gd name="T105" fmla="*/ 924 h 925"/>
                  <a:gd name="T106" fmla="*/ 404 w 737"/>
                  <a:gd name="T107" fmla="*/ 922 h 925"/>
                  <a:gd name="T108" fmla="*/ 486 w 737"/>
                  <a:gd name="T109" fmla="*/ 915 h 925"/>
                  <a:gd name="T110" fmla="*/ 548 w 737"/>
                  <a:gd name="T111" fmla="*/ 906 h 925"/>
                  <a:gd name="T112" fmla="*/ 598 w 737"/>
                  <a:gd name="T113" fmla="*/ 896 h 925"/>
                  <a:gd name="T114" fmla="*/ 654 w 737"/>
                  <a:gd name="T115" fmla="*/ 879 h 925"/>
                  <a:gd name="T116" fmla="*/ 725 w 737"/>
                  <a:gd name="T117" fmla="*/ 857 h 925"/>
                  <a:gd name="T118" fmla="*/ 686 w 737"/>
                  <a:gd name="T119" fmla="*/ 849 h 925"/>
                  <a:gd name="T120" fmla="*/ 611 w 737"/>
                  <a:gd name="T121" fmla="*/ 867 h 925"/>
                  <a:gd name="T122" fmla="*/ 527 w 737"/>
                  <a:gd name="T123" fmla="*/ 869 h 925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737"/>
                  <a:gd name="T187" fmla="*/ 0 h 925"/>
                  <a:gd name="T188" fmla="*/ 737 w 737"/>
                  <a:gd name="T189" fmla="*/ 925 h 925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737" h="925">
                    <a:moveTo>
                      <a:pt x="515" y="869"/>
                    </a:moveTo>
                    <a:lnTo>
                      <a:pt x="529" y="855"/>
                    </a:lnTo>
                    <a:lnTo>
                      <a:pt x="546" y="844"/>
                    </a:lnTo>
                    <a:lnTo>
                      <a:pt x="564" y="832"/>
                    </a:lnTo>
                    <a:lnTo>
                      <a:pt x="583" y="826"/>
                    </a:lnTo>
                    <a:lnTo>
                      <a:pt x="598" y="814"/>
                    </a:lnTo>
                    <a:lnTo>
                      <a:pt x="618" y="804"/>
                    </a:lnTo>
                    <a:lnTo>
                      <a:pt x="635" y="795"/>
                    </a:lnTo>
                    <a:lnTo>
                      <a:pt x="654" y="786"/>
                    </a:lnTo>
                    <a:lnTo>
                      <a:pt x="654" y="775"/>
                    </a:lnTo>
                    <a:lnTo>
                      <a:pt x="654" y="771"/>
                    </a:lnTo>
                    <a:lnTo>
                      <a:pt x="644" y="767"/>
                    </a:lnTo>
                    <a:lnTo>
                      <a:pt x="632" y="765"/>
                    </a:lnTo>
                    <a:lnTo>
                      <a:pt x="621" y="763"/>
                    </a:lnTo>
                    <a:lnTo>
                      <a:pt x="613" y="763"/>
                    </a:lnTo>
                    <a:lnTo>
                      <a:pt x="602" y="761"/>
                    </a:lnTo>
                    <a:lnTo>
                      <a:pt x="593" y="761"/>
                    </a:lnTo>
                    <a:lnTo>
                      <a:pt x="583" y="761"/>
                    </a:lnTo>
                    <a:lnTo>
                      <a:pt x="574" y="763"/>
                    </a:lnTo>
                    <a:lnTo>
                      <a:pt x="564" y="763"/>
                    </a:lnTo>
                    <a:lnTo>
                      <a:pt x="555" y="763"/>
                    </a:lnTo>
                    <a:lnTo>
                      <a:pt x="544" y="763"/>
                    </a:lnTo>
                    <a:lnTo>
                      <a:pt x="538" y="765"/>
                    </a:lnTo>
                    <a:lnTo>
                      <a:pt x="527" y="765"/>
                    </a:lnTo>
                    <a:lnTo>
                      <a:pt x="515" y="769"/>
                    </a:lnTo>
                    <a:lnTo>
                      <a:pt x="508" y="771"/>
                    </a:lnTo>
                    <a:lnTo>
                      <a:pt x="499" y="773"/>
                    </a:lnTo>
                    <a:lnTo>
                      <a:pt x="487" y="777"/>
                    </a:lnTo>
                    <a:lnTo>
                      <a:pt x="477" y="780"/>
                    </a:lnTo>
                    <a:lnTo>
                      <a:pt x="464" y="780"/>
                    </a:lnTo>
                    <a:lnTo>
                      <a:pt x="456" y="780"/>
                    </a:lnTo>
                    <a:lnTo>
                      <a:pt x="464" y="779"/>
                    </a:lnTo>
                    <a:lnTo>
                      <a:pt x="475" y="777"/>
                    </a:lnTo>
                    <a:lnTo>
                      <a:pt x="486" y="773"/>
                    </a:lnTo>
                    <a:lnTo>
                      <a:pt x="499" y="773"/>
                    </a:lnTo>
                    <a:lnTo>
                      <a:pt x="510" y="765"/>
                    </a:lnTo>
                    <a:lnTo>
                      <a:pt x="520" y="761"/>
                    </a:lnTo>
                    <a:lnTo>
                      <a:pt x="533" y="755"/>
                    </a:lnTo>
                    <a:lnTo>
                      <a:pt x="544" y="749"/>
                    </a:lnTo>
                    <a:lnTo>
                      <a:pt x="555" y="743"/>
                    </a:lnTo>
                    <a:lnTo>
                      <a:pt x="566" y="737"/>
                    </a:lnTo>
                    <a:lnTo>
                      <a:pt x="578" y="734"/>
                    </a:lnTo>
                    <a:lnTo>
                      <a:pt x="592" y="730"/>
                    </a:lnTo>
                    <a:lnTo>
                      <a:pt x="602" y="722"/>
                    </a:lnTo>
                    <a:lnTo>
                      <a:pt x="616" y="717"/>
                    </a:lnTo>
                    <a:lnTo>
                      <a:pt x="621" y="710"/>
                    </a:lnTo>
                    <a:lnTo>
                      <a:pt x="628" y="698"/>
                    </a:lnTo>
                    <a:lnTo>
                      <a:pt x="613" y="698"/>
                    </a:lnTo>
                    <a:lnTo>
                      <a:pt x="598" y="700"/>
                    </a:lnTo>
                    <a:lnTo>
                      <a:pt x="583" y="700"/>
                    </a:lnTo>
                    <a:lnTo>
                      <a:pt x="567" y="704"/>
                    </a:lnTo>
                    <a:lnTo>
                      <a:pt x="553" y="706"/>
                    </a:lnTo>
                    <a:lnTo>
                      <a:pt x="538" y="710"/>
                    </a:lnTo>
                    <a:lnTo>
                      <a:pt x="520" y="710"/>
                    </a:lnTo>
                    <a:lnTo>
                      <a:pt x="508" y="715"/>
                    </a:lnTo>
                    <a:lnTo>
                      <a:pt x="490" y="717"/>
                    </a:lnTo>
                    <a:lnTo>
                      <a:pt x="475" y="719"/>
                    </a:lnTo>
                    <a:lnTo>
                      <a:pt x="459" y="721"/>
                    </a:lnTo>
                    <a:lnTo>
                      <a:pt x="445" y="722"/>
                    </a:lnTo>
                    <a:lnTo>
                      <a:pt x="430" y="722"/>
                    </a:lnTo>
                    <a:lnTo>
                      <a:pt x="416" y="724"/>
                    </a:lnTo>
                    <a:lnTo>
                      <a:pt x="402" y="724"/>
                    </a:lnTo>
                    <a:lnTo>
                      <a:pt x="386" y="726"/>
                    </a:lnTo>
                    <a:lnTo>
                      <a:pt x="397" y="722"/>
                    </a:lnTo>
                    <a:lnTo>
                      <a:pt x="406" y="722"/>
                    </a:lnTo>
                    <a:lnTo>
                      <a:pt x="419" y="719"/>
                    </a:lnTo>
                    <a:lnTo>
                      <a:pt x="433" y="717"/>
                    </a:lnTo>
                    <a:lnTo>
                      <a:pt x="445" y="715"/>
                    </a:lnTo>
                    <a:lnTo>
                      <a:pt x="459" y="711"/>
                    </a:lnTo>
                    <a:lnTo>
                      <a:pt x="475" y="710"/>
                    </a:lnTo>
                    <a:lnTo>
                      <a:pt x="490" y="706"/>
                    </a:lnTo>
                    <a:lnTo>
                      <a:pt x="505" y="700"/>
                    </a:lnTo>
                    <a:lnTo>
                      <a:pt x="520" y="696"/>
                    </a:lnTo>
                    <a:lnTo>
                      <a:pt x="538" y="692"/>
                    </a:lnTo>
                    <a:lnTo>
                      <a:pt x="553" y="688"/>
                    </a:lnTo>
                    <a:lnTo>
                      <a:pt x="566" y="685"/>
                    </a:lnTo>
                    <a:lnTo>
                      <a:pt x="583" y="680"/>
                    </a:lnTo>
                    <a:lnTo>
                      <a:pt x="598" y="676"/>
                    </a:lnTo>
                    <a:lnTo>
                      <a:pt x="613" y="672"/>
                    </a:lnTo>
                    <a:lnTo>
                      <a:pt x="536" y="552"/>
                    </a:lnTo>
                    <a:lnTo>
                      <a:pt x="520" y="556"/>
                    </a:lnTo>
                    <a:lnTo>
                      <a:pt x="510" y="564"/>
                    </a:lnTo>
                    <a:lnTo>
                      <a:pt x="494" y="570"/>
                    </a:lnTo>
                    <a:lnTo>
                      <a:pt x="484" y="576"/>
                    </a:lnTo>
                    <a:lnTo>
                      <a:pt x="470" y="580"/>
                    </a:lnTo>
                    <a:lnTo>
                      <a:pt x="458" y="586"/>
                    </a:lnTo>
                    <a:lnTo>
                      <a:pt x="445" y="592"/>
                    </a:lnTo>
                    <a:lnTo>
                      <a:pt x="433" y="601"/>
                    </a:lnTo>
                    <a:lnTo>
                      <a:pt x="423" y="607"/>
                    </a:lnTo>
                    <a:lnTo>
                      <a:pt x="410" y="616"/>
                    </a:lnTo>
                    <a:lnTo>
                      <a:pt x="397" y="623"/>
                    </a:lnTo>
                    <a:lnTo>
                      <a:pt x="386" y="633"/>
                    </a:lnTo>
                    <a:lnTo>
                      <a:pt x="397" y="621"/>
                    </a:lnTo>
                    <a:lnTo>
                      <a:pt x="407" y="614"/>
                    </a:lnTo>
                    <a:lnTo>
                      <a:pt x="419" y="605"/>
                    </a:lnTo>
                    <a:lnTo>
                      <a:pt x="433" y="601"/>
                    </a:lnTo>
                    <a:lnTo>
                      <a:pt x="442" y="590"/>
                    </a:lnTo>
                    <a:lnTo>
                      <a:pt x="449" y="578"/>
                    </a:lnTo>
                    <a:lnTo>
                      <a:pt x="456" y="568"/>
                    </a:lnTo>
                    <a:lnTo>
                      <a:pt x="456" y="556"/>
                    </a:lnTo>
                    <a:lnTo>
                      <a:pt x="438" y="554"/>
                    </a:lnTo>
                    <a:lnTo>
                      <a:pt x="425" y="554"/>
                    </a:lnTo>
                    <a:lnTo>
                      <a:pt x="410" y="556"/>
                    </a:lnTo>
                    <a:lnTo>
                      <a:pt x="397" y="558"/>
                    </a:lnTo>
                    <a:lnTo>
                      <a:pt x="382" y="562"/>
                    </a:lnTo>
                    <a:lnTo>
                      <a:pt x="371" y="566"/>
                    </a:lnTo>
                    <a:lnTo>
                      <a:pt x="356" y="568"/>
                    </a:lnTo>
                    <a:lnTo>
                      <a:pt x="345" y="573"/>
                    </a:lnTo>
                    <a:lnTo>
                      <a:pt x="353" y="568"/>
                    </a:lnTo>
                    <a:lnTo>
                      <a:pt x="362" y="566"/>
                    </a:lnTo>
                    <a:lnTo>
                      <a:pt x="374" y="562"/>
                    </a:lnTo>
                    <a:lnTo>
                      <a:pt x="382" y="558"/>
                    </a:lnTo>
                    <a:lnTo>
                      <a:pt x="391" y="554"/>
                    </a:lnTo>
                    <a:lnTo>
                      <a:pt x="402" y="551"/>
                    </a:lnTo>
                    <a:lnTo>
                      <a:pt x="412" y="545"/>
                    </a:lnTo>
                    <a:lnTo>
                      <a:pt x="423" y="541"/>
                    </a:lnTo>
                    <a:lnTo>
                      <a:pt x="440" y="530"/>
                    </a:lnTo>
                    <a:lnTo>
                      <a:pt x="459" y="521"/>
                    </a:lnTo>
                    <a:lnTo>
                      <a:pt x="468" y="515"/>
                    </a:lnTo>
                    <a:lnTo>
                      <a:pt x="479" y="511"/>
                    </a:lnTo>
                    <a:lnTo>
                      <a:pt x="487" y="505"/>
                    </a:lnTo>
                    <a:lnTo>
                      <a:pt x="499" y="502"/>
                    </a:lnTo>
                    <a:lnTo>
                      <a:pt x="492" y="495"/>
                    </a:lnTo>
                    <a:lnTo>
                      <a:pt x="479" y="495"/>
                    </a:lnTo>
                    <a:lnTo>
                      <a:pt x="466" y="497"/>
                    </a:lnTo>
                    <a:lnTo>
                      <a:pt x="456" y="499"/>
                    </a:lnTo>
                    <a:lnTo>
                      <a:pt x="442" y="504"/>
                    </a:lnTo>
                    <a:lnTo>
                      <a:pt x="432" y="504"/>
                    </a:lnTo>
                    <a:lnTo>
                      <a:pt x="421" y="505"/>
                    </a:lnTo>
                    <a:lnTo>
                      <a:pt x="410" y="505"/>
                    </a:lnTo>
                    <a:lnTo>
                      <a:pt x="402" y="509"/>
                    </a:lnTo>
                    <a:lnTo>
                      <a:pt x="391" y="509"/>
                    </a:lnTo>
                    <a:lnTo>
                      <a:pt x="379" y="511"/>
                    </a:lnTo>
                    <a:lnTo>
                      <a:pt x="369" y="511"/>
                    </a:lnTo>
                    <a:lnTo>
                      <a:pt x="360" y="515"/>
                    </a:lnTo>
                    <a:lnTo>
                      <a:pt x="350" y="515"/>
                    </a:lnTo>
                    <a:lnTo>
                      <a:pt x="339" y="519"/>
                    </a:lnTo>
                    <a:lnTo>
                      <a:pt x="327" y="519"/>
                    </a:lnTo>
                    <a:lnTo>
                      <a:pt x="320" y="521"/>
                    </a:lnTo>
                    <a:lnTo>
                      <a:pt x="306" y="523"/>
                    </a:lnTo>
                    <a:lnTo>
                      <a:pt x="298" y="525"/>
                    </a:lnTo>
                    <a:lnTo>
                      <a:pt x="287" y="527"/>
                    </a:lnTo>
                    <a:lnTo>
                      <a:pt x="278" y="528"/>
                    </a:lnTo>
                    <a:lnTo>
                      <a:pt x="287" y="527"/>
                    </a:lnTo>
                    <a:lnTo>
                      <a:pt x="298" y="523"/>
                    </a:lnTo>
                    <a:lnTo>
                      <a:pt x="306" y="519"/>
                    </a:lnTo>
                    <a:lnTo>
                      <a:pt x="320" y="517"/>
                    </a:lnTo>
                    <a:lnTo>
                      <a:pt x="332" y="511"/>
                    </a:lnTo>
                    <a:lnTo>
                      <a:pt x="345" y="509"/>
                    </a:lnTo>
                    <a:lnTo>
                      <a:pt x="358" y="505"/>
                    </a:lnTo>
                    <a:lnTo>
                      <a:pt x="374" y="504"/>
                    </a:lnTo>
                    <a:lnTo>
                      <a:pt x="384" y="499"/>
                    </a:lnTo>
                    <a:lnTo>
                      <a:pt x="400" y="495"/>
                    </a:lnTo>
                    <a:lnTo>
                      <a:pt x="412" y="489"/>
                    </a:lnTo>
                    <a:lnTo>
                      <a:pt x="428" y="487"/>
                    </a:lnTo>
                    <a:lnTo>
                      <a:pt x="438" y="482"/>
                    </a:lnTo>
                    <a:lnTo>
                      <a:pt x="451" y="478"/>
                    </a:lnTo>
                    <a:lnTo>
                      <a:pt x="461" y="474"/>
                    </a:lnTo>
                    <a:lnTo>
                      <a:pt x="477" y="472"/>
                    </a:lnTo>
                    <a:lnTo>
                      <a:pt x="360" y="300"/>
                    </a:lnTo>
                    <a:lnTo>
                      <a:pt x="345" y="302"/>
                    </a:lnTo>
                    <a:lnTo>
                      <a:pt x="334" y="306"/>
                    </a:lnTo>
                    <a:lnTo>
                      <a:pt x="324" y="312"/>
                    </a:lnTo>
                    <a:lnTo>
                      <a:pt x="315" y="317"/>
                    </a:lnTo>
                    <a:lnTo>
                      <a:pt x="306" y="322"/>
                    </a:lnTo>
                    <a:lnTo>
                      <a:pt x="298" y="328"/>
                    </a:lnTo>
                    <a:lnTo>
                      <a:pt x="278" y="338"/>
                    </a:lnTo>
                    <a:lnTo>
                      <a:pt x="263" y="349"/>
                    </a:lnTo>
                    <a:lnTo>
                      <a:pt x="248" y="362"/>
                    </a:lnTo>
                    <a:lnTo>
                      <a:pt x="235" y="377"/>
                    </a:lnTo>
                    <a:lnTo>
                      <a:pt x="240" y="369"/>
                    </a:lnTo>
                    <a:lnTo>
                      <a:pt x="248" y="362"/>
                    </a:lnTo>
                    <a:lnTo>
                      <a:pt x="252" y="352"/>
                    </a:lnTo>
                    <a:lnTo>
                      <a:pt x="263" y="349"/>
                    </a:lnTo>
                    <a:lnTo>
                      <a:pt x="278" y="336"/>
                    </a:lnTo>
                    <a:lnTo>
                      <a:pt x="296" y="324"/>
                    </a:lnTo>
                    <a:lnTo>
                      <a:pt x="304" y="319"/>
                    </a:lnTo>
                    <a:lnTo>
                      <a:pt x="313" y="315"/>
                    </a:lnTo>
                    <a:lnTo>
                      <a:pt x="324" y="310"/>
                    </a:lnTo>
                    <a:lnTo>
                      <a:pt x="334" y="306"/>
                    </a:lnTo>
                    <a:lnTo>
                      <a:pt x="345" y="300"/>
                    </a:lnTo>
                    <a:lnTo>
                      <a:pt x="353" y="291"/>
                    </a:lnTo>
                    <a:lnTo>
                      <a:pt x="352" y="283"/>
                    </a:lnTo>
                    <a:lnTo>
                      <a:pt x="336" y="287"/>
                    </a:lnTo>
                    <a:lnTo>
                      <a:pt x="326" y="291"/>
                    </a:lnTo>
                    <a:lnTo>
                      <a:pt x="311" y="293"/>
                    </a:lnTo>
                    <a:lnTo>
                      <a:pt x="300" y="299"/>
                    </a:lnTo>
                    <a:lnTo>
                      <a:pt x="285" y="300"/>
                    </a:lnTo>
                    <a:lnTo>
                      <a:pt x="273" y="304"/>
                    </a:lnTo>
                    <a:lnTo>
                      <a:pt x="261" y="306"/>
                    </a:lnTo>
                    <a:lnTo>
                      <a:pt x="250" y="310"/>
                    </a:lnTo>
                    <a:lnTo>
                      <a:pt x="235" y="310"/>
                    </a:lnTo>
                    <a:lnTo>
                      <a:pt x="224" y="312"/>
                    </a:lnTo>
                    <a:lnTo>
                      <a:pt x="209" y="312"/>
                    </a:lnTo>
                    <a:lnTo>
                      <a:pt x="196" y="314"/>
                    </a:lnTo>
                    <a:lnTo>
                      <a:pt x="183" y="314"/>
                    </a:lnTo>
                    <a:lnTo>
                      <a:pt x="170" y="314"/>
                    </a:lnTo>
                    <a:lnTo>
                      <a:pt x="158" y="312"/>
                    </a:lnTo>
                    <a:lnTo>
                      <a:pt x="144" y="312"/>
                    </a:lnTo>
                    <a:lnTo>
                      <a:pt x="153" y="310"/>
                    </a:lnTo>
                    <a:lnTo>
                      <a:pt x="164" y="310"/>
                    </a:lnTo>
                    <a:lnTo>
                      <a:pt x="174" y="308"/>
                    </a:lnTo>
                    <a:lnTo>
                      <a:pt x="188" y="308"/>
                    </a:lnTo>
                    <a:lnTo>
                      <a:pt x="196" y="306"/>
                    </a:lnTo>
                    <a:lnTo>
                      <a:pt x="209" y="302"/>
                    </a:lnTo>
                    <a:lnTo>
                      <a:pt x="222" y="300"/>
                    </a:lnTo>
                    <a:lnTo>
                      <a:pt x="235" y="299"/>
                    </a:lnTo>
                    <a:lnTo>
                      <a:pt x="248" y="293"/>
                    </a:lnTo>
                    <a:lnTo>
                      <a:pt x="263" y="291"/>
                    </a:lnTo>
                    <a:lnTo>
                      <a:pt x="273" y="285"/>
                    </a:lnTo>
                    <a:lnTo>
                      <a:pt x="289" y="281"/>
                    </a:lnTo>
                    <a:lnTo>
                      <a:pt x="300" y="277"/>
                    </a:lnTo>
                    <a:lnTo>
                      <a:pt x="313" y="277"/>
                    </a:lnTo>
                    <a:lnTo>
                      <a:pt x="326" y="271"/>
                    </a:lnTo>
                    <a:lnTo>
                      <a:pt x="339" y="267"/>
                    </a:lnTo>
                    <a:lnTo>
                      <a:pt x="263" y="159"/>
                    </a:lnTo>
                    <a:lnTo>
                      <a:pt x="254" y="171"/>
                    </a:lnTo>
                    <a:lnTo>
                      <a:pt x="250" y="185"/>
                    </a:lnTo>
                    <a:lnTo>
                      <a:pt x="244" y="198"/>
                    </a:lnTo>
                    <a:lnTo>
                      <a:pt x="237" y="212"/>
                    </a:lnTo>
                    <a:lnTo>
                      <a:pt x="237" y="203"/>
                    </a:lnTo>
                    <a:lnTo>
                      <a:pt x="237" y="194"/>
                    </a:lnTo>
                    <a:lnTo>
                      <a:pt x="240" y="185"/>
                    </a:lnTo>
                    <a:lnTo>
                      <a:pt x="244" y="177"/>
                    </a:lnTo>
                    <a:lnTo>
                      <a:pt x="248" y="162"/>
                    </a:lnTo>
                    <a:lnTo>
                      <a:pt x="257" y="147"/>
                    </a:lnTo>
                    <a:lnTo>
                      <a:pt x="246" y="130"/>
                    </a:lnTo>
                    <a:lnTo>
                      <a:pt x="235" y="141"/>
                    </a:lnTo>
                    <a:lnTo>
                      <a:pt x="224" y="153"/>
                    </a:lnTo>
                    <a:lnTo>
                      <a:pt x="214" y="164"/>
                    </a:lnTo>
                    <a:lnTo>
                      <a:pt x="205" y="175"/>
                    </a:lnTo>
                    <a:lnTo>
                      <a:pt x="194" y="186"/>
                    </a:lnTo>
                    <a:lnTo>
                      <a:pt x="183" y="198"/>
                    </a:lnTo>
                    <a:lnTo>
                      <a:pt x="172" y="208"/>
                    </a:lnTo>
                    <a:lnTo>
                      <a:pt x="164" y="220"/>
                    </a:lnTo>
                    <a:lnTo>
                      <a:pt x="153" y="230"/>
                    </a:lnTo>
                    <a:lnTo>
                      <a:pt x="142" y="240"/>
                    </a:lnTo>
                    <a:lnTo>
                      <a:pt x="129" y="250"/>
                    </a:lnTo>
                    <a:lnTo>
                      <a:pt x="118" y="259"/>
                    </a:lnTo>
                    <a:lnTo>
                      <a:pt x="106" y="267"/>
                    </a:lnTo>
                    <a:lnTo>
                      <a:pt x="92" y="277"/>
                    </a:lnTo>
                    <a:lnTo>
                      <a:pt x="80" y="285"/>
                    </a:lnTo>
                    <a:lnTo>
                      <a:pt x="66" y="295"/>
                    </a:lnTo>
                    <a:lnTo>
                      <a:pt x="80" y="277"/>
                    </a:lnTo>
                    <a:lnTo>
                      <a:pt x="92" y="263"/>
                    </a:lnTo>
                    <a:lnTo>
                      <a:pt x="106" y="246"/>
                    </a:lnTo>
                    <a:lnTo>
                      <a:pt x="118" y="231"/>
                    </a:lnTo>
                    <a:lnTo>
                      <a:pt x="125" y="222"/>
                    </a:lnTo>
                    <a:lnTo>
                      <a:pt x="132" y="214"/>
                    </a:lnTo>
                    <a:lnTo>
                      <a:pt x="138" y="205"/>
                    </a:lnTo>
                    <a:lnTo>
                      <a:pt x="144" y="198"/>
                    </a:lnTo>
                    <a:lnTo>
                      <a:pt x="151" y="190"/>
                    </a:lnTo>
                    <a:lnTo>
                      <a:pt x="160" y="181"/>
                    </a:lnTo>
                    <a:lnTo>
                      <a:pt x="167" y="171"/>
                    </a:lnTo>
                    <a:lnTo>
                      <a:pt x="174" y="166"/>
                    </a:lnTo>
                    <a:lnTo>
                      <a:pt x="181" y="155"/>
                    </a:lnTo>
                    <a:lnTo>
                      <a:pt x="186" y="145"/>
                    </a:lnTo>
                    <a:lnTo>
                      <a:pt x="192" y="134"/>
                    </a:lnTo>
                    <a:lnTo>
                      <a:pt x="196" y="125"/>
                    </a:lnTo>
                    <a:lnTo>
                      <a:pt x="198" y="114"/>
                    </a:lnTo>
                    <a:lnTo>
                      <a:pt x="205" y="102"/>
                    </a:lnTo>
                    <a:lnTo>
                      <a:pt x="209" y="93"/>
                    </a:lnTo>
                    <a:lnTo>
                      <a:pt x="214" y="84"/>
                    </a:lnTo>
                    <a:lnTo>
                      <a:pt x="188" y="47"/>
                    </a:lnTo>
                    <a:lnTo>
                      <a:pt x="174" y="50"/>
                    </a:lnTo>
                    <a:lnTo>
                      <a:pt x="164" y="55"/>
                    </a:lnTo>
                    <a:lnTo>
                      <a:pt x="151" y="61"/>
                    </a:lnTo>
                    <a:lnTo>
                      <a:pt x="141" y="67"/>
                    </a:lnTo>
                    <a:lnTo>
                      <a:pt x="125" y="70"/>
                    </a:lnTo>
                    <a:lnTo>
                      <a:pt x="115" y="74"/>
                    </a:lnTo>
                    <a:lnTo>
                      <a:pt x="101" y="76"/>
                    </a:lnTo>
                    <a:lnTo>
                      <a:pt x="90" y="78"/>
                    </a:lnTo>
                    <a:lnTo>
                      <a:pt x="101" y="72"/>
                    </a:lnTo>
                    <a:lnTo>
                      <a:pt x="115" y="65"/>
                    </a:lnTo>
                    <a:lnTo>
                      <a:pt x="125" y="55"/>
                    </a:lnTo>
                    <a:lnTo>
                      <a:pt x="136" y="48"/>
                    </a:lnTo>
                    <a:lnTo>
                      <a:pt x="142" y="39"/>
                    </a:lnTo>
                    <a:lnTo>
                      <a:pt x="149" y="27"/>
                    </a:lnTo>
                    <a:lnTo>
                      <a:pt x="153" y="17"/>
                    </a:lnTo>
                    <a:lnTo>
                      <a:pt x="160" y="7"/>
                    </a:lnTo>
                    <a:lnTo>
                      <a:pt x="155" y="0"/>
                    </a:lnTo>
                    <a:lnTo>
                      <a:pt x="149" y="11"/>
                    </a:lnTo>
                    <a:lnTo>
                      <a:pt x="142" y="24"/>
                    </a:lnTo>
                    <a:lnTo>
                      <a:pt x="125" y="33"/>
                    </a:lnTo>
                    <a:lnTo>
                      <a:pt x="110" y="45"/>
                    </a:lnTo>
                    <a:lnTo>
                      <a:pt x="90" y="54"/>
                    </a:lnTo>
                    <a:lnTo>
                      <a:pt x="73" y="63"/>
                    </a:lnTo>
                    <a:lnTo>
                      <a:pt x="54" y="72"/>
                    </a:lnTo>
                    <a:lnTo>
                      <a:pt x="36" y="80"/>
                    </a:lnTo>
                    <a:lnTo>
                      <a:pt x="17" y="86"/>
                    </a:lnTo>
                    <a:lnTo>
                      <a:pt x="0" y="94"/>
                    </a:lnTo>
                    <a:lnTo>
                      <a:pt x="164" y="922"/>
                    </a:lnTo>
                    <a:lnTo>
                      <a:pt x="168" y="922"/>
                    </a:lnTo>
                    <a:lnTo>
                      <a:pt x="174" y="922"/>
                    </a:lnTo>
                    <a:lnTo>
                      <a:pt x="188" y="922"/>
                    </a:lnTo>
                    <a:lnTo>
                      <a:pt x="192" y="922"/>
                    </a:lnTo>
                    <a:lnTo>
                      <a:pt x="200" y="922"/>
                    </a:lnTo>
                    <a:lnTo>
                      <a:pt x="207" y="918"/>
                    </a:lnTo>
                    <a:lnTo>
                      <a:pt x="212" y="918"/>
                    </a:lnTo>
                    <a:lnTo>
                      <a:pt x="218" y="918"/>
                    </a:lnTo>
                    <a:lnTo>
                      <a:pt x="224" y="918"/>
                    </a:lnTo>
                    <a:lnTo>
                      <a:pt x="228" y="918"/>
                    </a:lnTo>
                    <a:lnTo>
                      <a:pt x="233" y="918"/>
                    </a:lnTo>
                    <a:lnTo>
                      <a:pt x="242" y="917"/>
                    </a:lnTo>
                    <a:lnTo>
                      <a:pt x="252" y="917"/>
                    </a:lnTo>
                    <a:lnTo>
                      <a:pt x="263" y="917"/>
                    </a:lnTo>
                    <a:lnTo>
                      <a:pt x="273" y="917"/>
                    </a:lnTo>
                    <a:lnTo>
                      <a:pt x="278" y="918"/>
                    </a:lnTo>
                    <a:lnTo>
                      <a:pt x="285" y="918"/>
                    </a:lnTo>
                    <a:lnTo>
                      <a:pt x="294" y="918"/>
                    </a:lnTo>
                    <a:lnTo>
                      <a:pt x="296" y="918"/>
                    </a:lnTo>
                    <a:lnTo>
                      <a:pt x="300" y="918"/>
                    </a:lnTo>
                    <a:lnTo>
                      <a:pt x="306" y="920"/>
                    </a:lnTo>
                    <a:lnTo>
                      <a:pt x="315" y="922"/>
                    </a:lnTo>
                    <a:lnTo>
                      <a:pt x="317" y="922"/>
                    </a:lnTo>
                    <a:lnTo>
                      <a:pt x="320" y="922"/>
                    </a:lnTo>
                    <a:lnTo>
                      <a:pt x="330" y="922"/>
                    </a:lnTo>
                    <a:lnTo>
                      <a:pt x="341" y="924"/>
                    </a:lnTo>
                    <a:lnTo>
                      <a:pt x="353" y="922"/>
                    </a:lnTo>
                    <a:lnTo>
                      <a:pt x="365" y="922"/>
                    </a:lnTo>
                    <a:lnTo>
                      <a:pt x="376" y="922"/>
                    </a:lnTo>
                    <a:lnTo>
                      <a:pt x="391" y="922"/>
                    </a:lnTo>
                    <a:lnTo>
                      <a:pt x="397" y="922"/>
                    </a:lnTo>
                    <a:lnTo>
                      <a:pt x="404" y="922"/>
                    </a:lnTo>
                    <a:lnTo>
                      <a:pt x="419" y="922"/>
                    </a:lnTo>
                    <a:lnTo>
                      <a:pt x="436" y="922"/>
                    </a:lnTo>
                    <a:lnTo>
                      <a:pt x="445" y="920"/>
                    </a:lnTo>
                    <a:lnTo>
                      <a:pt x="456" y="918"/>
                    </a:lnTo>
                    <a:lnTo>
                      <a:pt x="470" y="917"/>
                    </a:lnTo>
                    <a:lnTo>
                      <a:pt x="486" y="915"/>
                    </a:lnTo>
                    <a:lnTo>
                      <a:pt x="494" y="913"/>
                    </a:lnTo>
                    <a:lnTo>
                      <a:pt x="503" y="913"/>
                    </a:lnTo>
                    <a:lnTo>
                      <a:pt x="515" y="911"/>
                    </a:lnTo>
                    <a:lnTo>
                      <a:pt x="536" y="907"/>
                    </a:lnTo>
                    <a:lnTo>
                      <a:pt x="541" y="906"/>
                    </a:lnTo>
                    <a:lnTo>
                      <a:pt x="548" y="906"/>
                    </a:lnTo>
                    <a:lnTo>
                      <a:pt x="559" y="902"/>
                    </a:lnTo>
                    <a:lnTo>
                      <a:pt x="569" y="900"/>
                    </a:lnTo>
                    <a:lnTo>
                      <a:pt x="583" y="898"/>
                    </a:lnTo>
                    <a:lnTo>
                      <a:pt x="593" y="896"/>
                    </a:lnTo>
                    <a:lnTo>
                      <a:pt x="595" y="896"/>
                    </a:lnTo>
                    <a:lnTo>
                      <a:pt x="598" y="896"/>
                    </a:lnTo>
                    <a:lnTo>
                      <a:pt x="609" y="893"/>
                    </a:lnTo>
                    <a:lnTo>
                      <a:pt x="618" y="891"/>
                    </a:lnTo>
                    <a:lnTo>
                      <a:pt x="628" y="889"/>
                    </a:lnTo>
                    <a:lnTo>
                      <a:pt x="641" y="885"/>
                    </a:lnTo>
                    <a:lnTo>
                      <a:pt x="645" y="883"/>
                    </a:lnTo>
                    <a:lnTo>
                      <a:pt x="654" y="879"/>
                    </a:lnTo>
                    <a:lnTo>
                      <a:pt x="670" y="877"/>
                    </a:lnTo>
                    <a:lnTo>
                      <a:pt x="684" y="873"/>
                    </a:lnTo>
                    <a:lnTo>
                      <a:pt x="691" y="870"/>
                    </a:lnTo>
                    <a:lnTo>
                      <a:pt x="699" y="869"/>
                    </a:lnTo>
                    <a:lnTo>
                      <a:pt x="712" y="863"/>
                    </a:lnTo>
                    <a:lnTo>
                      <a:pt x="725" y="857"/>
                    </a:lnTo>
                    <a:lnTo>
                      <a:pt x="731" y="857"/>
                    </a:lnTo>
                    <a:lnTo>
                      <a:pt x="736" y="853"/>
                    </a:lnTo>
                    <a:lnTo>
                      <a:pt x="725" y="840"/>
                    </a:lnTo>
                    <a:lnTo>
                      <a:pt x="712" y="842"/>
                    </a:lnTo>
                    <a:lnTo>
                      <a:pt x="699" y="846"/>
                    </a:lnTo>
                    <a:lnTo>
                      <a:pt x="686" y="849"/>
                    </a:lnTo>
                    <a:lnTo>
                      <a:pt x="673" y="853"/>
                    </a:lnTo>
                    <a:lnTo>
                      <a:pt x="661" y="855"/>
                    </a:lnTo>
                    <a:lnTo>
                      <a:pt x="647" y="857"/>
                    </a:lnTo>
                    <a:lnTo>
                      <a:pt x="637" y="861"/>
                    </a:lnTo>
                    <a:lnTo>
                      <a:pt x="623" y="865"/>
                    </a:lnTo>
                    <a:lnTo>
                      <a:pt x="611" y="867"/>
                    </a:lnTo>
                    <a:lnTo>
                      <a:pt x="595" y="867"/>
                    </a:lnTo>
                    <a:lnTo>
                      <a:pt x="583" y="867"/>
                    </a:lnTo>
                    <a:lnTo>
                      <a:pt x="569" y="869"/>
                    </a:lnTo>
                    <a:lnTo>
                      <a:pt x="555" y="869"/>
                    </a:lnTo>
                    <a:lnTo>
                      <a:pt x="541" y="869"/>
                    </a:lnTo>
                    <a:lnTo>
                      <a:pt x="527" y="869"/>
                    </a:lnTo>
                    <a:lnTo>
                      <a:pt x="515" y="869"/>
                    </a:lnTo>
                  </a:path>
                </a:pathLst>
              </a:custGeom>
              <a:solidFill>
                <a:srgbClr val="DD92C5"/>
              </a:solidFill>
              <a:ln w="9525" cap="rnd">
                <a:noFill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033" name="Freeform 160"/>
              <p:cNvSpPr>
                <a:spLocks/>
              </p:cNvSpPr>
              <p:nvPr/>
            </p:nvSpPr>
            <p:spPr bwMode="auto">
              <a:xfrm>
                <a:off x="3205" y="2579"/>
                <a:ext cx="737" cy="925"/>
              </a:xfrm>
              <a:custGeom>
                <a:avLst/>
                <a:gdLst>
                  <a:gd name="T0" fmla="*/ 598 w 737"/>
                  <a:gd name="T1" fmla="*/ 814 h 925"/>
                  <a:gd name="T2" fmla="*/ 644 w 737"/>
                  <a:gd name="T3" fmla="*/ 767 h 925"/>
                  <a:gd name="T4" fmla="*/ 583 w 737"/>
                  <a:gd name="T5" fmla="*/ 761 h 925"/>
                  <a:gd name="T6" fmla="*/ 527 w 737"/>
                  <a:gd name="T7" fmla="*/ 765 h 925"/>
                  <a:gd name="T8" fmla="*/ 464 w 737"/>
                  <a:gd name="T9" fmla="*/ 780 h 925"/>
                  <a:gd name="T10" fmla="*/ 510 w 737"/>
                  <a:gd name="T11" fmla="*/ 765 h 925"/>
                  <a:gd name="T12" fmla="*/ 578 w 737"/>
                  <a:gd name="T13" fmla="*/ 734 h 925"/>
                  <a:gd name="T14" fmla="*/ 613 w 737"/>
                  <a:gd name="T15" fmla="*/ 698 h 925"/>
                  <a:gd name="T16" fmla="*/ 520 w 737"/>
                  <a:gd name="T17" fmla="*/ 710 h 925"/>
                  <a:gd name="T18" fmla="*/ 430 w 737"/>
                  <a:gd name="T19" fmla="*/ 722 h 925"/>
                  <a:gd name="T20" fmla="*/ 419 w 737"/>
                  <a:gd name="T21" fmla="*/ 719 h 925"/>
                  <a:gd name="T22" fmla="*/ 505 w 737"/>
                  <a:gd name="T23" fmla="*/ 700 h 925"/>
                  <a:gd name="T24" fmla="*/ 598 w 737"/>
                  <a:gd name="T25" fmla="*/ 676 h 925"/>
                  <a:gd name="T26" fmla="*/ 484 w 737"/>
                  <a:gd name="T27" fmla="*/ 576 h 925"/>
                  <a:gd name="T28" fmla="*/ 410 w 737"/>
                  <a:gd name="T29" fmla="*/ 616 h 925"/>
                  <a:gd name="T30" fmla="*/ 433 w 737"/>
                  <a:gd name="T31" fmla="*/ 601 h 925"/>
                  <a:gd name="T32" fmla="*/ 425 w 737"/>
                  <a:gd name="T33" fmla="*/ 554 h 925"/>
                  <a:gd name="T34" fmla="*/ 345 w 737"/>
                  <a:gd name="T35" fmla="*/ 573 h 925"/>
                  <a:gd name="T36" fmla="*/ 402 w 737"/>
                  <a:gd name="T37" fmla="*/ 551 h 925"/>
                  <a:gd name="T38" fmla="*/ 479 w 737"/>
                  <a:gd name="T39" fmla="*/ 511 h 925"/>
                  <a:gd name="T40" fmla="*/ 456 w 737"/>
                  <a:gd name="T41" fmla="*/ 499 h 925"/>
                  <a:gd name="T42" fmla="*/ 391 w 737"/>
                  <a:gd name="T43" fmla="*/ 509 h 925"/>
                  <a:gd name="T44" fmla="*/ 327 w 737"/>
                  <a:gd name="T45" fmla="*/ 519 h 925"/>
                  <a:gd name="T46" fmla="*/ 287 w 737"/>
                  <a:gd name="T47" fmla="*/ 527 h 925"/>
                  <a:gd name="T48" fmla="*/ 358 w 737"/>
                  <a:gd name="T49" fmla="*/ 505 h 925"/>
                  <a:gd name="T50" fmla="*/ 438 w 737"/>
                  <a:gd name="T51" fmla="*/ 482 h 925"/>
                  <a:gd name="T52" fmla="*/ 334 w 737"/>
                  <a:gd name="T53" fmla="*/ 306 h 925"/>
                  <a:gd name="T54" fmla="*/ 263 w 737"/>
                  <a:gd name="T55" fmla="*/ 349 h 925"/>
                  <a:gd name="T56" fmla="*/ 263 w 737"/>
                  <a:gd name="T57" fmla="*/ 349 h 925"/>
                  <a:gd name="T58" fmla="*/ 334 w 737"/>
                  <a:gd name="T59" fmla="*/ 306 h 925"/>
                  <a:gd name="T60" fmla="*/ 311 w 737"/>
                  <a:gd name="T61" fmla="*/ 293 h 925"/>
                  <a:gd name="T62" fmla="*/ 235 w 737"/>
                  <a:gd name="T63" fmla="*/ 310 h 925"/>
                  <a:gd name="T64" fmla="*/ 158 w 737"/>
                  <a:gd name="T65" fmla="*/ 312 h 925"/>
                  <a:gd name="T66" fmla="*/ 196 w 737"/>
                  <a:gd name="T67" fmla="*/ 306 h 925"/>
                  <a:gd name="T68" fmla="*/ 273 w 737"/>
                  <a:gd name="T69" fmla="*/ 285 h 925"/>
                  <a:gd name="T70" fmla="*/ 263 w 737"/>
                  <a:gd name="T71" fmla="*/ 159 h 925"/>
                  <a:gd name="T72" fmla="*/ 237 w 737"/>
                  <a:gd name="T73" fmla="*/ 194 h 925"/>
                  <a:gd name="T74" fmla="*/ 235 w 737"/>
                  <a:gd name="T75" fmla="*/ 141 h 925"/>
                  <a:gd name="T76" fmla="*/ 172 w 737"/>
                  <a:gd name="T77" fmla="*/ 208 h 925"/>
                  <a:gd name="T78" fmla="*/ 106 w 737"/>
                  <a:gd name="T79" fmla="*/ 267 h 925"/>
                  <a:gd name="T80" fmla="*/ 106 w 737"/>
                  <a:gd name="T81" fmla="*/ 246 h 925"/>
                  <a:gd name="T82" fmla="*/ 151 w 737"/>
                  <a:gd name="T83" fmla="*/ 190 h 925"/>
                  <a:gd name="T84" fmla="*/ 192 w 737"/>
                  <a:gd name="T85" fmla="*/ 134 h 925"/>
                  <a:gd name="T86" fmla="*/ 188 w 737"/>
                  <a:gd name="T87" fmla="*/ 47 h 925"/>
                  <a:gd name="T88" fmla="*/ 115 w 737"/>
                  <a:gd name="T89" fmla="*/ 74 h 925"/>
                  <a:gd name="T90" fmla="*/ 136 w 737"/>
                  <a:gd name="T91" fmla="*/ 48 h 925"/>
                  <a:gd name="T92" fmla="*/ 149 w 737"/>
                  <a:gd name="T93" fmla="*/ 11 h 925"/>
                  <a:gd name="T94" fmla="*/ 54 w 737"/>
                  <a:gd name="T95" fmla="*/ 72 h 925"/>
                  <a:gd name="T96" fmla="*/ 174 w 737"/>
                  <a:gd name="T97" fmla="*/ 922 h 925"/>
                  <a:gd name="T98" fmla="*/ 218 w 737"/>
                  <a:gd name="T99" fmla="*/ 918 h 925"/>
                  <a:gd name="T100" fmla="*/ 263 w 737"/>
                  <a:gd name="T101" fmla="*/ 917 h 925"/>
                  <a:gd name="T102" fmla="*/ 300 w 737"/>
                  <a:gd name="T103" fmla="*/ 918 h 925"/>
                  <a:gd name="T104" fmla="*/ 341 w 737"/>
                  <a:gd name="T105" fmla="*/ 924 h 925"/>
                  <a:gd name="T106" fmla="*/ 404 w 737"/>
                  <a:gd name="T107" fmla="*/ 922 h 925"/>
                  <a:gd name="T108" fmla="*/ 486 w 737"/>
                  <a:gd name="T109" fmla="*/ 915 h 925"/>
                  <a:gd name="T110" fmla="*/ 548 w 737"/>
                  <a:gd name="T111" fmla="*/ 906 h 925"/>
                  <a:gd name="T112" fmla="*/ 598 w 737"/>
                  <a:gd name="T113" fmla="*/ 896 h 925"/>
                  <a:gd name="T114" fmla="*/ 654 w 737"/>
                  <a:gd name="T115" fmla="*/ 879 h 925"/>
                  <a:gd name="T116" fmla="*/ 725 w 737"/>
                  <a:gd name="T117" fmla="*/ 857 h 925"/>
                  <a:gd name="T118" fmla="*/ 686 w 737"/>
                  <a:gd name="T119" fmla="*/ 849 h 925"/>
                  <a:gd name="T120" fmla="*/ 611 w 737"/>
                  <a:gd name="T121" fmla="*/ 867 h 925"/>
                  <a:gd name="T122" fmla="*/ 527 w 737"/>
                  <a:gd name="T123" fmla="*/ 869 h 925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737"/>
                  <a:gd name="T187" fmla="*/ 0 h 925"/>
                  <a:gd name="T188" fmla="*/ 737 w 737"/>
                  <a:gd name="T189" fmla="*/ 925 h 925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737" h="925">
                    <a:moveTo>
                      <a:pt x="515" y="869"/>
                    </a:moveTo>
                    <a:lnTo>
                      <a:pt x="529" y="855"/>
                    </a:lnTo>
                    <a:lnTo>
                      <a:pt x="546" y="844"/>
                    </a:lnTo>
                    <a:lnTo>
                      <a:pt x="564" y="832"/>
                    </a:lnTo>
                    <a:lnTo>
                      <a:pt x="583" y="826"/>
                    </a:lnTo>
                    <a:lnTo>
                      <a:pt x="598" y="814"/>
                    </a:lnTo>
                    <a:lnTo>
                      <a:pt x="618" y="804"/>
                    </a:lnTo>
                    <a:lnTo>
                      <a:pt x="635" y="795"/>
                    </a:lnTo>
                    <a:lnTo>
                      <a:pt x="654" y="786"/>
                    </a:lnTo>
                    <a:lnTo>
                      <a:pt x="654" y="775"/>
                    </a:lnTo>
                    <a:lnTo>
                      <a:pt x="654" y="771"/>
                    </a:lnTo>
                    <a:lnTo>
                      <a:pt x="644" y="767"/>
                    </a:lnTo>
                    <a:lnTo>
                      <a:pt x="632" y="765"/>
                    </a:lnTo>
                    <a:lnTo>
                      <a:pt x="621" y="763"/>
                    </a:lnTo>
                    <a:lnTo>
                      <a:pt x="613" y="763"/>
                    </a:lnTo>
                    <a:lnTo>
                      <a:pt x="602" y="761"/>
                    </a:lnTo>
                    <a:lnTo>
                      <a:pt x="593" y="761"/>
                    </a:lnTo>
                    <a:lnTo>
                      <a:pt x="583" y="761"/>
                    </a:lnTo>
                    <a:lnTo>
                      <a:pt x="574" y="763"/>
                    </a:lnTo>
                    <a:lnTo>
                      <a:pt x="564" y="763"/>
                    </a:lnTo>
                    <a:lnTo>
                      <a:pt x="555" y="763"/>
                    </a:lnTo>
                    <a:lnTo>
                      <a:pt x="544" y="763"/>
                    </a:lnTo>
                    <a:lnTo>
                      <a:pt x="538" y="765"/>
                    </a:lnTo>
                    <a:lnTo>
                      <a:pt x="527" y="765"/>
                    </a:lnTo>
                    <a:lnTo>
                      <a:pt x="515" y="769"/>
                    </a:lnTo>
                    <a:lnTo>
                      <a:pt x="508" y="771"/>
                    </a:lnTo>
                    <a:lnTo>
                      <a:pt x="499" y="773"/>
                    </a:lnTo>
                    <a:lnTo>
                      <a:pt x="487" y="777"/>
                    </a:lnTo>
                    <a:lnTo>
                      <a:pt x="477" y="780"/>
                    </a:lnTo>
                    <a:lnTo>
                      <a:pt x="464" y="780"/>
                    </a:lnTo>
                    <a:lnTo>
                      <a:pt x="456" y="780"/>
                    </a:lnTo>
                    <a:lnTo>
                      <a:pt x="464" y="779"/>
                    </a:lnTo>
                    <a:lnTo>
                      <a:pt x="475" y="777"/>
                    </a:lnTo>
                    <a:lnTo>
                      <a:pt x="486" y="773"/>
                    </a:lnTo>
                    <a:lnTo>
                      <a:pt x="499" y="773"/>
                    </a:lnTo>
                    <a:lnTo>
                      <a:pt x="510" y="765"/>
                    </a:lnTo>
                    <a:lnTo>
                      <a:pt x="520" y="761"/>
                    </a:lnTo>
                    <a:lnTo>
                      <a:pt x="533" y="755"/>
                    </a:lnTo>
                    <a:lnTo>
                      <a:pt x="544" y="749"/>
                    </a:lnTo>
                    <a:lnTo>
                      <a:pt x="555" y="743"/>
                    </a:lnTo>
                    <a:lnTo>
                      <a:pt x="566" y="737"/>
                    </a:lnTo>
                    <a:lnTo>
                      <a:pt x="578" y="734"/>
                    </a:lnTo>
                    <a:lnTo>
                      <a:pt x="592" y="730"/>
                    </a:lnTo>
                    <a:lnTo>
                      <a:pt x="602" y="722"/>
                    </a:lnTo>
                    <a:lnTo>
                      <a:pt x="616" y="717"/>
                    </a:lnTo>
                    <a:lnTo>
                      <a:pt x="621" y="710"/>
                    </a:lnTo>
                    <a:lnTo>
                      <a:pt x="628" y="698"/>
                    </a:lnTo>
                    <a:lnTo>
                      <a:pt x="613" y="698"/>
                    </a:lnTo>
                    <a:lnTo>
                      <a:pt x="598" y="700"/>
                    </a:lnTo>
                    <a:lnTo>
                      <a:pt x="583" y="700"/>
                    </a:lnTo>
                    <a:lnTo>
                      <a:pt x="567" y="704"/>
                    </a:lnTo>
                    <a:lnTo>
                      <a:pt x="553" y="706"/>
                    </a:lnTo>
                    <a:lnTo>
                      <a:pt x="538" y="710"/>
                    </a:lnTo>
                    <a:lnTo>
                      <a:pt x="520" y="710"/>
                    </a:lnTo>
                    <a:lnTo>
                      <a:pt x="508" y="715"/>
                    </a:lnTo>
                    <a:lnTo>
                      <a:pt x="490" y="717"/>
                    </a:lnTo>
                    <a:lnTo>
                      <a:pt x="475" y="719"/>
                    </a:lnTo>
                    <a:lnTo>
                      <a:pt x="459" y="721"/>
                    </a:lnTo>
                    <a:lnTo>
                      <a:pt x="445" y="722"/>
                    </a:lnTo>
                    <a:lnTo>
                      <a:pt x="430" y="722"/>
                    </a:lnTo>
                    <a:lnTo>
                      <a:pt x="416" y="724"/>
                    </a:lnTo>
                    <a:lnTo>
                      <a:pt x="402" y="724"/>
                    </a:lnTo>
                    <a:lnTo>
                      <a:pt x="386" y="726"/>
                    </a:lnTo>
                    <a:lnTo>
                      <a:pt x="397" y="722"/>
                    </a:lnTo>
                    <a:lnTo>
                      <a:pt x="406" y="722"/>
                    </a:lnTo>
                    <a:lnTo>
                      <a:pt x="419" y="719"/>
                    </a:lnTo>
                    <a:lnTo>
                      <a:pt x="433" y="717"/>
                    </a:lnTo>
                    <a:lnTo>
                      <a:pt x="445" y="715"/>
                    </a:lnTo>
                    <a:lnTo>
                      <a:pt x="459" y="711"/>
                    </a:lnTo>
                    <a:lnTo>
                      <a:pt x="475" y="710"/>
                    </a:lnTo>
                    <a:lnTo>
                      <a:pt x="490" y="706"/>
                    </a:lnTo>
                    <a:lnTo>
                      <a:pt x="505" y="700"/>
                    </a:lnTo>
                    <a:lnTo>
                      <a:pt x="520" y="696"/>
                    </a:lnTo>
                    <a:lnTo>
                      <a:pt x="538" y="692"/>
                    </a:lnTo>
                    <a:lnTo>
                      <a:pt x="553" y="688"/>
                    </a:lnTo>
                    <a:lnTo>
                      <a:pt x="566" y="685"/>
                    </a:lnTo>
                    <a:lnTo>
                      <a:pt x="583" y="680"/>
                    </a:lnTo>
                    <a:lnTo>
                      <a:pt x="598" y="676"/>
                    </a:lnTo>
                    <a:lnTo>
                      <a:pt x="613" y="672"/>
                    </a:lnTo>
                    <a:lnTo>
                      <a:pt x="536" y="552"/>
                    </a:lnTo>
                    <a:lnTo>
                      <a:pt x="520" y="556"/>
                    </a:lnTo>
                    <a:lnTo>
                      <a:pt x="510" y="564"/>
                    </a:lnTo>
                    <a:lnTo>
                      <a:pt x="494" y="570"/>
                    </a:lnTo>
                    <a:lnTo>
                      <a:pt x="484" y="576"/>
                    </a:lnTo>
                    <a:lnTo>
                      <a:pt x="470" y="580"/>
                    </a:lnTo>
                    <a:lnTo>
                      <a:pt x="458" y="586"/>
                    </a:lnTo>
                    <a:lnTo>
                      <a:pt x="445" y="592"/>
                    </a:lnTo>
                    <a:lnTo>
                      <a:pt x="433" y="601"/>
                    </a:lnTo>
                    <a:lnTo>
                      <a:pt x="423" y="607"/>
                    </a:lnTo>
                    <a:lnTo>
                      <a:pt x="410" y="616"/>
                    </a:lnTo>
                    <a:lnTo>
                      <a:pt x="397" y="623"/>
                    </a:lnTo>
                    <a:lnTo>
                      <a:pt x="386" y="633"/>
                    </a:lnTo>
                    <a:lnTo>
                      <a:pt x="397" y="621"/>
                    </a:lnTo>
                    <a:lnTo>
                      <a:pt x="407" y="614"/>
                    </a:lnTo>
                    <a:lnTo>
                      <a:pt x="419" y="605"/>
                    </a:lnTo>
                    <a:lnTo>
                      <a:pt x="433" y="601"/>
                    </a:lnTo>
                    <a:lnTo>
                      <a:pt x="442" y="590"/>
                    </a:lnTo>
                    <a:lnTo>
                      <a:pt x="449" y="578"/>
                    </a:lnTo>
                    <a:lnTo>
                      <a:pt x="456" y="568"/>
                    </a:lnTo>
                    <a:lnTo>
                      <a:pt x="456" y="556"/>
                    </a:lnTo>
                    <a:lnTo>
                      <a:pt x="438" y="554"/>
                    </a:lnTo>
                    <a:lnTo>
                      <a:pt x="425" y="554"/>
                    </a:lnTo>
                    <a:lnTo>
                      <a:pt x="410" y="556"/>
                    </a:lnTo>
                    <a:lnTo>
                      <a:pt x="397" y="558"/>
                    </a:lnTo>
                    <a:lnTo>
                      <a:pt x="382" y="562"/>
                    </a:lnTo>
                    <a:lnTo>
                      <a:pt x="371" y="566"/>
                    </a:lnTo>
                    <a:lnTo>
                      <a:pt x="356" y="568"/>
                    </a:lnTo>
                    <a:lnTo>
                      <a:pt x="345" y="573"/>
                    </a:lnTo>
                    <a:lnTo>
                      <a:pt x="353" y="568"/>
                    </a:lnTo>
                    <a:lnTo>
                      <a:pt x="362" y="566"/>
                    </a:lnTo>
                    <a:lnTo>
                      <a:pt x="374" y="562"/>
                    </a:lnTo>
                    <a:lnTo>
                      <a:pt x="382" y="558"/>
                    </a:lnTo>
                    <a:lnTo>
                      <a:pt x="391" y="554"/>
                    </a:lnTo>
                    <a:lnTo>
                      <a:pt x="402" y="551"/>
                    </a:lnTo>
                    <a:lnTo>
                      <a:pt x="412" y="545"/>
                    </a:lnTo>
                    <a:lnTo>
                      <a:pt x="423" y="541"/>
                    </a:lnTo>
                    <a:lnTo>
                      <a:pt x="440" y="530"/>
                    </a:lnTo>
                    <a:lnTo>
                      <a:pt x="459" y="521"/>
                    </a:lnTo>
                    <a:lnTo>
                      <a:pt x="468" y="515"/>
                    </a:lnTo>
                    <a:lnTo>
                      <a:pt x="479" y="511"/>
                    </a:lnTo>
                    <a:lnTo>
                      <a:pt x="487" y="505"/>
                    </a:lnTo>
                    <a:lnTo>
                      <a:pt x="499" y="502"/>
                    </a:lnTo>
                    <a:lnTo>
                      <a:pt x="492" y="495"/>
                    </a:lnTo>
                    <a:lnTo>
                      <a:pt x="479" y="495"/>
                    </a:lnTo>
                    <a:lnTo>
                      <a:pt x="466" y="497"/>
                    </a:lnTo>
                    <a:lnTo>
                      <a:pt x="456" y="499"/>
                    </a:lnTo>
                    <a:lnTo>
                      <a:pt x="442" y="504"/>
                    </a:lnTo>
                    <a:lnTo>
                      <a:pt x="432" y="504"/>
                    </a:lnTo>
                    <a:lnTo>
                      <a:pt x="421" y="505"/>
                    </a:lnTo>
                    <a:lnTo>
                      <a:pt x="410" y="505"/>
                    </a:lnTo>
                    <a:lnTo>
                      <a:pt x="402" y="509"/>
                    </a:lnTo>
                    <a:lnTo>
                      <a:pt x="391" y="509"/>
                    </a:lnTo>
                    <a:lnTo>
                      <a:pt x="379" y="511"/>
                    </a:lnTo>
                    <a:lnTo>
                      <a:pt x="369" y="511"/>
                    </a:lnTo>
                    <a:lnTo>
                      <a:pt x="360" y="515"/>
                    </a:lnTo>
                    <a:lnTo>
                      <a:pt x="350" y="515"/>
                    </a:lnTo>
                    <a:lnTo>
                      <a:pt x="339" y="519"/>
                    </a:lnTo>
                    <a:lnTo>
                      <a:pt x="327" y="519"/>
                    </a:lnTo>
                    <a:lnTo>
                      <a:pt x="320" y="521"/>
                    </a:lnTo>
                    <a:lnTo>
                      <a:pt x="306" y="523"/>
                    </a:lnTo>
                    <a:lnTo>
                      <a:pt x="298" y="525"/>
                    </a:lnTo>
                    <a:lnTo>
                      <a:pt x="287" y="527"/>
                    </a:lnTo>
                    <a:lnTo>
                      <a:pt x="278" y="528"/>
                    </a:lnTo>
                    <a:lnTo>
                      <a:pt x="287" y="527"/>
                    </a:lnTo>
                    <a:lnTo>
                      <a:pt x="298" y="523"/>
                    </a:lnTo>
                    <a:lnTo>
                      <a:pt x="306" y="519"/>
                    </a:lnTo>
                    <a:lnTo>
                      <a:pt x="320" y="517"/>
                    </a:lnTo>
                    <a:lnTo>
                      <a:pt x="332" y="511"/>
                    </a:lnTo>
                    <a:lnTo>
                      <a:pt x="345" y="509"/>
                    </a:lnTo>
                    <a:lnTo>
                      <a:pt x="358" y="505"/>
                    </a:lnTo>
                    <a:lnTo>
                      <a:pt x="374" y="504"/>
                    </a:lnTo>
                    <a:lnTo>
                      <a:pt x="384" y="499"/>
                    </a:lnTo>
                    <a:lnTo>
                      <a:pt x="400" y="495"/>
                    </a:lnTo>
                    <a:lnTo>
                      <a:pt x="412" y="489"/>
                    </a:lnTo>
                    <a:lnTo>
                      <a:pt x="428" y="487"/>
                    </a:lnTo>
                    <a:lnTo>
                      <a:pt x="438" y="482"/>
                    </a:lnTo>
                    <a:lnTo>
                      <a:pt x="451" y="478"/>
                    </a:lnTo>
                    <a:lnTo>
                      <a:pt x="461" y="474"/>
                    </a:lnTo>
                    <a:lnTo>
                      <a:pt x="477" y="472"/>
                    </a:lnTo>
                    <a:lnTo>
                      <a:pt x="360" y="300"/>
                    </a:lnTo>
                    <a:lnTo>
                      <a:pt x="345" y="302"/>
                    </a:lnTo>
                    <a:lnTo>
                      <a:pt x="334" y="306"/>
                    </a:lnTo>
                    <a:lnTo>
                      <a:pt x="324" y="312"/>
                    </a:lnTo>
                    <a:lnTo>
                      <a:pt x="315" y="317"/>
                    </a:lnTo>
                    <a:lnTo>
                      <a:pt x="306" y="322"/>
                    </a:lnTo>
                    <a:lnTo>
                      <a:pt x="298" y="328"/>
                    </a:lnTo>
                    <a:lnTo>
                      <a:pt x="278" y="338"/>
                    </a:lnTo>
                    <a:lnTo>
                      <a:pt x="263" y="349"/>
                    </a:lnTo>
                    <a:lnTo>
                      <a:pt x="248" y="362"/>
                    </a:lnTo>
                    <a:lnTo>
                      <a:pt x="235" y="377"/>
                    </a:lnTo>
                    <a:lnTo>
                      <a:pt x="240" y="369"/>
                    </a:lnTo>
                    <a:lnTo>
                      <a:pt x="248" y="362"/>
                    </a:lnTo>
                    <a:lnTo>
                      <a:pt x="252" y="352"/>
                    </a:lnTo>
                    <a:lnTo>
                      <a:pt x="263" y="349"/>
                    </a:lnTo>
                    <a:lnTo>
                      <a:pt x="278" y="336"/>
                    </a:lnTo>
                    <a:lnTo>
                      <a:pt x="296" y="324"/>
                    </a:lnTo>
                    <a:lnTo>
                      <a:pt x="304" y="319"/>
                    </a:lnTo>
                    <a:lnTo>
                      <a:pt x="313" y="315"/>
                    </a:lnTo>
                    <a:lnTo>
                      <a:pt x="324" y="310"/>
                    </a:lnTo>
                    <a:lnTo>
                      <a:pt x="334" y="306"/>
                    </a:lnTo>
                    <a:lnTo>
                      <a:pt x="345" y="300"/>
                    </a:lnTo>
                    <a:lnTo>
                      <a:pt x="353" y="291"/>
                    </a:lnTo>
                    <a:lnTo>
                      <a:pt x="352" y="283"/>
                    </a:lnTo>
                    <a:lnTo>
                      <a:pt x="336" y="287"/>
                    </a:lnTo>
                    <a:lnTo>
                      <a:pt x="326" y="291"/>
                    </a:lnTo>
                    <a:lnTo>
                      <a:pt x="311" y="293"/>
                    </a:lnTo>
                    <a:lnTo>
                      <a:pt x="300" y="299"/>
                    </a:lnTo>
                    <a:lnTo>
                      <a:pt x="285" y="300"/>
                    </a:lnTo>
                    <a:lnTo>
                      <a:pt x="273" y="304"/>
                    </a:lnTo>
                    <a:lnTo>
                      <a:pt x="261" y="306"/>
                    </a:lnTo>
                    <a:lnTo>
                      <a:pt x="250" y="310"/>
                    </a:lnTo>
                    <a:lnTo>
                      <a:pt x="235" y="310"/>
                    </a:lnTo>
                    <a:lnTo>
                      <a:pt x="224" y="312"/>
                    </a:lnTo>
                    <a:lnTo>
                      <a:pt x="209" y="312"/>
                    </a:lnTo>
                    <a:lnTo>
                      <a:pt x="196" y="314"/>
                    </a:lnTo>
                    <a:lnTo>
                      <a:pt x="183" y="314"/>
                    </a:lnTo>
                    <a:lnTo>
                      <a:pt x="170" y="314"/>
                    </a:lnTo>
                    <a:lnTo>
                      <a:pt x="158" y="312"/>
                    </a:lnTo>
                    <a:lnTo>
                      <a:pt x="144" y="312"/>
                    </a:lnTo>
                    <a:lnTo>
                      <a:pt x="153" y="310"/>
                    </a:lnTo>
                    <a:lnTo>
                      <a:pt x="164" y="310"/>
                    </a:lnTo>
                    <a:lnTo>
                      <a:pt x="174" y="308"/>
                    </a:lnTo>
                    <a:lnTo>
                      <a:pt x="188" y="308"/>
                    </a:lnTo>
                    <a:lnTo>
                      <a:pt x="196" y="306"/>
                    </a:lnTo>
                    <a:lnTo>
                      <a:pt x="209" y="302"/>
                    </a:lnTo>
                    <a:lnTo>
                      <a:pt x="222" y="300"/>
                    </a:lnTo>
                    <a:lnTo>
                      <a:pt x="235" y="299"/>
                    </a:lnTo>
                    <a:lnTo>
                      <a:pt x="248" y="293"/>
                    </a:lnTo>
                    <a:lnTo>
                      <a:pt x="263" y="291"/>
                    </a:lnTo>
                    <a:lnTo>
                      <a:pt x="273" y="285"/>
                    </a:lnTo>
                    <a:lnTo>
                      <a:pt x="289" y="281"/>
                    </a:lnTo>
                    <a:lnTo>
                      <a:pt x="300" y="277"/>
                    </a:lnTo>
                    <a:lnTo>
                      <a:pt x="313" y="277"/>
                    </a:lnTo>
                    <a:lnTo>
                      <a:pt x="326" y="271"/>
                    </a:lnTo>
                    <a:lnTo>
                      <a:pt x="339" y="267"/>
                    </a:lnTo>
                    <a:lnTo>
                      <a:pt x="263" y="159"/>
                    </a:lnTo>
                    <a:lnTo>
                      <a:pt x="254" y="171"/>
                    </a:lnTo>
                    <a:lnTo>
                      <a:pt x="250" y="185"/>
                    </a:lnTo>
                    <a:lnTo>
                      <a:pt x="244" y="198"/>
                    </a:lnTo>
                    <a:lnTo>
                      <a:pt x="237" y="212"/>
                    </a:lnTo>
                    <a:lnTo>
                      <a:pt x="237" y="203"/>
                    </a:lnTo>
                    <a:lnTo>
                      <a:pt x="237" y="194"/>
                    </a:lnTo>
                    <a:lnTo>
                      <a:pt x="240" y="185"/>
                    </a:lnTo>
                    <a:lnTo>
                      <a:pt x="244" y="177"/>
                    </a:lnTo>
                    <a:lnTo>
                      <a:pt x="248" y="162"/>
                    </a:lnTo>
                    <a:lnTo>
                      <a:pt x="257" y="147"/>
                    </a:lnTo>
                    <a:lnTo>
                      <a:pt x="246" y="130"/>
                    </a:lnTo>
                    <a:lnTo>
                      <a:pt x="235" y="141"/>
                    </a:lnTo>
                    <a:lnTo>
                      <a:pt x="224" y="153"/>
                    </a:lnTo>
                    <a:lnTo>
                      <a:pt x="214" y="164"/>
                    </a:lnTo>
                    <a:lnTo>
                      <a:pt x="205" y="175"/>
                    </a:lnTo>
                    <a:lnTo>
                      <a:pt x="194" y="186"/>
                    </a:lnTo>
                    <a:lnTo>
                      <a:pt x="183" y="198"/>
                    </a:lnTo>
                    <a:lnTo>
                      <a:pt x="172" y="208"/>
                    </a:lnTo>
                    <a:lnTo>
                      <a:pt x="164" y="220"/>
                    </a:lnTo>
                    <a:lnTo>
                      <a:pt x="153" y="230"/>
                    </a:lnTo>
                    <a:lnTo>
                      <a:pt x="142" y="240"/>
                    </a:lnTo>
                    <a:lnTo>
                      <a:pt x="129" y="250"/>
                    </a:lnTo>
                    <a:lnTo>
                      <a:pt x="118" y="259"/>
                    </a:lnTo>
                    <a:lnTo>
                      <a:pt x="106" y="267"/>
                    </a:lnTo>
                    <a:lnTo>
                      <a:pt x="92" y="277"/>
                    </a:lnTo>
                    <a:lnTo>
                      <a:pt x="80" y="285"/>
                    </a:lnTo>
                    <a:lnTo>
                      <a:pt x="66" y="295"/>
                    </a:lnTo>
                    <a:lnTo>
                      <a:pt x="80" y="277"/>
                    </a:lnTo>
                    <a:lnTo>
                      <a:pt x="92" y="263"/>
                    </a:lnTo>
                    <a:lnTo>
                      <a:pt x="106" y="246"/>
                    </a:lnTo>
                    <a:lnTo>
                      <a:pt x="118" y="231"/>
                    </a:lnTo>
                    <a:lnTo>
                      <a:pt x="125" y="222"/>
                    </a:lnTo>
                    <a:lnTo>
                      <a:pt x="132" y="214"/>
                    </a:lnTo>
                    <a:lnTo>
                      <a:pt x="138" y="205"/>
                    </a:lnTo>
                    <a:lnTo>
                      <a:pt x="144" y="198"/>
                    </a:lnTo>
                    <a:lnTo>
                      <a:pt x="151" y="190"/>
                    </a:lnTo>
                    <a:lnTo>
                      <a:pt x="160" y="181"/>
                    </a:lnTo>
                    <a:lnTo>
                      <a:pt x="167" y="171"/>
                    </a:lnTo>
                    <a:lnTo>
                      <a:pt x="174" y="166"/>
                    </a:lnTo>
                    <a:lnTo>
                      <a:pt x="181" y="155"/>
                    </a:lnTo>
                    <a:lnTo>
                      <a:pt x="186" y="145"/>
                    </a:lnTo>
                    <a:lnTo>
                      <a:pt x="192" y="134"/>
                    </a:lnTo>
                    <a:lnTo>
                      <a:pt x="196" y="125"/>
                    </a:lnTo>
                    <a:lnTo>
                      <a:pt x="198" y="114"/>
                    </a:lnTo>
                    <a:lnTo>
                      <a:pt x="205" y="102"/>
                    </a:lnTo>
                    <a:lnTo>
                      <a:pt x="209" y="93"/>
                    </a:lnTo>
                    <a:lnTo>
                      <a:pt x="214" y="84"/>
                    </a:lnTo>
                    <a:lnTo>
                      <a:pt x="188" y="47"/>
                    </a:lnTo>
                    <a:lnTo>
                      <a:pt x="174" y="50"/>
                    </a:lnTo>
                    <a:lnTo>
                      <a:pt x="164" y="55"/>
                    </a:lnTo>
                    <a:lnTo>
                      <a:pt x="151" y="61"/>
                    </a:lnTo>
                    <a:lnTo>
                      <a:pt x="141" y="67"/>
                    </a:lnTo>
                    <a:lnTo>
                      <a:pt x="125" y="70"/>
                    </a:lnTo>
                    <a:lnTo>
                      <a:pt x="115" y="74"/>
                    </a:lnTo>
                    <a:lnTo>
                      <a:pt x="101" y="76"/>
                    </a:lnTo>
                    <a:lnTo>
                      <a:pt x="90" y="78"/>
                    </a:lnTo>
                    <a:lnTo>
                      <a:pt x="101" y="72"/>
                    </a:lnTo>
                    <a:lnTo>
                      <a:pt x="115" y="65"/>
                    </a:lnTo>
                    <a:lnTo>
                      <a:pt x="125" y="55"/>
                    </a:lnTo>
                    <a:lnTo>
                      <a:pt x="136" y="48"/>
                    </a:lnTo>
                    <a:lnTo>
                      <a:pt x="142" y="39"/>
                    </a:lnTo>
                    <a:lnTo>
                      <a:pt x="149" y="27"/>
                    </a:lnTo>
                    <a:lnTo>
                      <a:pt x="153" y="17"/>
                    </a:lnTo>
                    <a:lnTo>
                      <a:pt x="160" y="7"/>
                    </a:lnTo>
                    <a:lnTo>
                      <a:pt x="155" y="0"/>
                    </a:lnTo>
                    <a:lnTo>
                      <a:pt x="149" y="11"/>
                    </a:lnTo>
                    <a:lnTo>
                      <a:pt x="142" y="24"/>
                    </a:lnTo>
                    <a:lnTo>
                      <a:pt x="125" y="33"/>
                    </a:lnTo>
                    <a:lnTo>
                      <a:pt x="110" y="45"/>
                    </a:lnTo>
                    <a:lnTo>
                      <a:pt x="90" y="54"/>
                    </a:lnTo>
                    <a:lnTo>
                      <a:pt x="73" y="63"/>
                    </a:lnTo>
                    <a:lnTo>
                      <a:pt x="54" y="72"/>
                    </a:lnTo>
                    <a:lnTo>
                      <a:pt x="36" y="80"/>
                    </a:lnTo>
                    <a:lnTo>
                      <a:pt x="17" y="86"/>
                    </a:lnTo>
                    <a:lnTo>
                      <a:pt x="0" y="94"/>
                    </a:lnTo>
                    <a:lnTo>
                      <a:pt x="164" y="922"/>
                    </a:lnTo>
                    <a:lnTo>
                      <a:pt x="168" y="922"/>
                    </a:lnTo>
                    <a:lnTo>
                      <a:pt x="174" y="922"/>
                    </a:lnTo>
                    <a:lnTo>
                      <a:pt x="188" y="922"/>
                    </a:lnTo>
                    <a:lnTo>
                      <a:pt x="192" y="922"/>
                    </a:lnTo>
                    <a:lnTo>
                      <a:pt x="200" y="922"/>
                    </a:lnTo>
                    <a:lnTo>
                      <a:pt x="207" y="918"/>
                    </a:lnTo>
                    <a:lnTo>
                      <a:pt x="212" y="918"/>
                    </a:lnTo>
                    <a:lnTo>
                      <a:pt x="218" y="918"/>
                    </a:lnTo>
                    <a:lnTo>
                      <a:pt x="224" y="918"/>
                    </a:lnTo>
                    <a:lnTo>
                      <a:pt x="228" y="918"/>
                    </a:lnTo>
                    <a:lnTo>
                      <a:pt x="233" y="918"/>
                    </a:lnTo>
                    <a:lnTo>
                      <a:pt x="242" y="917"/>
                    </a:lnTo>
                    <a:lnTo>
                      <a:pt x="252" y="917"/>
                    </a:lnTo>
                    <a:lnTo>
                      <a:pt x="263" y="917"/>
                    </a:lnTo>
                    <a:lnTo>
                      <a:pt x="273" y="917"/>
                    </a:lnTo>
                    <a:lnTo>
                      <a:pt x="278" y="918"/>
                    </a:lnTo>
                    <a:lnTo>
                      <a:pt x="285" y="918"/>
                    </a:lnTo>
                    <a:lnTo>
                      <a:pt x="294" y="918"/>
                    </a:lnTo>
                    <a:lnTo>
                      <a:pt x="296" y="918"/>
                    </a:lnTo>
                    <a:lnTo>
                      <a:pt x="300" y="918"/>
                    </a:lnTo>
                    <a:lnTo>
                      <a:pt x="306" y="920"/>
                    </a:lnTo>
                    <a:lnTo>
                      <a:pt x="315" y="922"/>
                    </a:lnTo>
                    <a:lnTo>
                      <a:pt x="317" y="922"/>
                    </a:lnTo>
                    <a:lnTo>
                      <a:pt x="320" y="922"/>
                    </a:lnTo>
                    <a:lnTo>
                      <a:pt x="330" y="922"/>
                    </a:lnTo>
                    <a:lnTo>
                      <a:pt x="341" y="924"/>
                    </a:lnTo>
                    <a:lnTo>
                      <a:pt x="353" y="922"/>
                    </a:lnTo>
                    <a:lnTo>
                      <a:pt x="365" y="922"/>
                    </a:lnTo>
                    <a:lnTo>
                      <a:pt x="376" y="922"/>
                    </a:lnTo>
                    <a:lnTo>
                      <a:pt x="391" y="922"/>
                    </a:lnTo>
                    <a:lnTo>
                      <a:pt x="397" y="922"/>
                    </a:lnTo>
                    <a:lnTo>
                      <a:pt x="404" y="922"/>
                    </a:lnTo>
                    <a:lnTo>
                      <a:pt x="419" y="922"/>
                    </a:lnTo>
                    <a:lnTo>
                      <a:pt x="436" y="922"/>
                    </a:lnTo>
                    <a:lnTo>
                      <a:pt x="445" y="920"/>
                    </a:lnTo>
                    <a:lnTo>
                      <a:pt x="456" y="918"/>
                    </a:lnTo>
                    <a:lnTo>
                      <a:pt x="470" y="917"/>
                    </a:lnTo>
                    <a:lnTo>
                      <a:pt x="486" y="915"/>
                    </a:lnTo>
                    <a:lnTo>
                      <a:pt x="494" y="913"/>
                    </a:lnTo>
                    <a:lnTo>
                      <a:pt x="503" y="913"/>
                    </a:lnTo>
                    <a:lnTo>
                      <a:pt x="515" y="911"/>
                    </a:lnTo>
                    <a:lnTo>
                      <a:pt x="536" y="907"/>
                    </a:lnTo>
                    <a:lnTo>
                      <a:pt x="541" y="906"/>
                    </a:lnTo>
                    <a:lnTo>
                      <a:pt x="548" y="906"/>
                    </a:lnTo>
                    <a:lnTo>
                      <a:pt x="559" y="902"/>
                    </a:lnTo>
                    <a:lnTo>
                      <a:pt x="569" y="900"/>
                    </a:lnTo>
                    <a:lnTo>
                      <a:pt x="583" y="898"/>
                    </a:lnTo>
                    <a:lnTo>
                      <a:pt x="593" y="896"/>
                    </a:lnTo>
                    <a:lnTo>
                      <a:pt x="595" y="896"/>
                    </a:lnTo>
                    <a:lnTo>
                      <a:pt x="598" y="896"/>
                    </a:lnTo>
                    <a:lnTo>
                      <a:pt x="609" y="893"/>
                    </a:lnTo>
                    <a:lnTo>
                      <a:pt x="618" y="891"/>
                    </a:lnTo>
                    <a:lnTo>
                      <a:pt x="628" y="889"/>
                    </a:lnTo>
                    <a:lnTo>
                      <a:pt x="641" y="885"/>
                    </a:lnTo>
                    <a:lnTo>
                      <a:pt x="645" y="883"/>
                    </a:lnTo>
                    <a:lnTo>
                      <a:pt x="654" y="879"/>
                    </a:lnTo>
                    <a:lnTo>
                      <a:pt x="670" y="877"/>
                    </a:lnTo>
                    <a:lnTo>
                      <a:pt x="684" y="873"/>
                    </a:lnTo>
                    <a:lnTo>
                      <a:pt x="691" y="870"/>
                    </a:lnTo>
                    <a:lnTo>
                      <a:pt x="699" y="869"/>
                    </a:lnTo>
                    <a:lnTo>
                      <a:pt x="712" y="863"/>
                    </a:lnTo>
                    <a:lnTo>
                      <a:pt x="725" y="857"/>
                    </a:lnTo>
                    <a:lnTo>
                      <a:pt x="731" y="857"/>
                    </a:lnTo>
                    <a:lnTo>
                      <a:pt x="736" y="853"/>
                    </a:lnTo>
                    <a:lnTo>
                      <a:pt x="725" y="840"/>
                    </a:lnTo>
                    <a:lnTo>
                      <a:pt x="712" y="842"/>
                    </a:lnTo>
                    <a:lnTo>
                      <a:pt x="699" y="846"/>
                    </a:lnTo>
                    <a:lnTo>
                      <a:pt x="686" y="849"/>
                    </a:lnTo>
                    <a:lnTo>
                      <a:pt x="673" y="853"/>
                    </a:lnTo>
                    <a:lnTo>
                      <a:pt x="661" y="855"/>
                    </a:lnTo>
                    <a:lnTo>
                      <a:pt x="647" y="857"/>
                    </a:lnTo>
                    <a:lnTo>
                      <a:pt x="637" y="861"/>
                    </a:lnTo>
                    <a:lnTo>
                      <a:pt x="623" y="865"/>
                    </a:lnTo>
                    <a:lnTo>
                      <a:pt x="611" y="867"/>
                    </a:lnTo>
                    <a:lnTo>
                      <a:pt x="595" y="867"/>
                    </a:lnTo>
                    <a:lnTo>
                      <a:pt x="583" y="867"/>
                    </a:lnTo>
                    <a:lnTo>
                      <a:pt x="569" y="869"/>
                    </a:lnTo>
                    <a:lnTo>
                      <a:pt x="555" y="869"/>
                    </a:lnTo>
                    <a:lnTo>
                      <a:pt x="541" y="869"/>
                    </a:lnTo>
                    <a:lnTo>
                      <a:pt x="527" y="869"/>
                    </a:lnTo>
                    <a:lnTo>
                      <a:pt x="515" y="869"/>
                    </a:lnTo>
                  </a:path>
                </a:pathLst>
              </a:custGeom>
              <a:noFill/>
              <a:ln w="12700" cap="rnd">
                <a:solidFill>
                  <a:srgbClr val="DD92C5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034" name="Freeform 161"/>
              <p:cNvSpPr>
                <a:spLocks/>
              </p:cNvSpPr>
              <p:nvPr/>
            </p:nvSpPr>
            <p:spPr bwMode="auto">
              <a:xfrm>
                <a:off x="3365" y="2547"/>
                <a:ext cx="175" cy="192"/>
              </a:xfrm>
              <a:custGeom>
                <a:avLst/>
                <a:gdLst>
                  <a:gd name="T0" fmla="*/ 62 w 175"/>
                  <a:gd name="T1" fmla="*/ 51 h 192"/>
                  <a:gd name="T2" fmla="*/ 66 w 175"/>
                  <a:gd name="T3" fmla="*/ 57 h 192"/>
                  <a:gd name="T4" fmla="*/ 66 w 175"/>
                  <a:gd name="T5" fmla="*/ 69 h 192"/>
                  <a:gd name="T6" fmla="*/ 64 w 175"/>
                  <a:gd name="T7" fmla="*/ 79 h 192"/>
                  <a:gd name="T8" fmla="*/ 62 w 175"/>
                  <a:gd name="T9" fmla="*/ 86 h 192"/>
                  <a:gd name="T10" fmla="*/ 58 w 175"/>
                  <a:gd name="T11" fmla="*/ 101 h 192"/>
                  <a:gd name="T12" fmla="*/ 54 w 175"/>
                  <a:gd name="T13" fmla="*/ 116 h 192"/>
                  <a:gd name="T14" fmla="*/ 86 w 175"/>
                  <a:gd name="T15" fmla="*/ 163 h 192"/>
                  <a:gd name="T16" fmla="*/ 92 w 175"/>
                  <a:gd name="T17" fmla="*/ 153 h 192"/>
                  <a:gd name="T18" fmla="*/ 99 w 175"/>
                  <a:gd name="T19" fmla="*/ 146 h 192"/>
                  <a:gd name="T20" fmla="*/ 103 w 175"/>
                  <a:gd name="T21" fmla="*/ 134 h 192"/>
                  <a:gd name="T22" fmla="*/ 113 w 175"/>
                  <a:gd name="T23" fmla="*/ 126 h 192"/>
                  <a:gd name="T24" fmla="*/ 118 w 175"/>
                  <a:gd name="T25" fmla="*/ 114 h 192"/>
                  <a:gd name="T26" fmla="*/ 127 w 175"/>
                  <a:gd name="T27" fmla="*/ 104 h 192"/>
                  <a:gd name="T28" fmla="*/ 131 w 175"/>
                  <a:gd name="T29" fmla="*/ 94 h 192"/>
                  <a:gd name="T30" fmla="*/ 138 w 175"/>
                  <a:gd name="T31" fmla="*/ 82 h 192"/>
                  <a:gd name="T32" fmla="*/ 140 w 175"/>
                  <a:gd name="T33" fmla="*/ 71 h 192"/>
                  <a:gd name="T34" fmla="*/ 141 w 175"/>
                  <a:gd name="T35" fmla="*/ 59 h 192"/>
                  <a:gd name="T36" fmla="*/ 141 w 175"/>
                  <a:gd name="T37" fmla="*/ 67 h 192"/>
                  <a:gd name="T38" fmla="*/ 144 w 175"/>
                  <a:gd name="T39" fmla="*/ 77 h 192"/>
                  <a:gd name="T40" fmla="*/ 141 w 175"/>
                  <a:gd name="T41" fmla="*/ 84 h 192"/>
                  <a:gd name="T42" fmla="*/ 141 w 175"/>
                  <a:gd name="T43" fmla="*/ 94 h 192"/>
                  <a:gd name="T44" fmla="*/ 136 w 175"/>
                  <a:gd name="T45" fmla="*/ 104 h 192"/>
                  <a:gd name="T46" fmla="*/ 131 w 175"/>
                  <a:gd name="T47" fmla="*/ 114 h 192"/>
                  <a:gd name="T48" fmla="*/ 125 w 175"/>
                  <a:gd name="T49" fmla="*/ 126 h 192"/>
                  <a:gd name="T50" fmla="*/ 120 w 175"/>
                  <a:gd name="T51" fmla="*/ 136 h 192"/>
                  <a:gd name="T52" fmla="*/ 113 w 175"/>
                  <a:gd name="T53" fmla="*/ 148 h 192"/>
                  <a:gd name="T54" fmla="*/ 108 w 175"/>
                  <a:gd name="T55" fmla="*/ 157 h 192"/>
                  <a:gd name="T56" fmla="*/ 103 w 175"/>
                  <a:gd name="T57" fmla="*/ 169 h 192"/>
                  <a:gd name="T58" fmla="*/ 97 w 175"/>
                  <a:gd name="T59" fmla="*/ 179 h 192"/>
                  <a:gd name="T60" fmla="*/ 103 w 175"/>
                  <a:gd name="T61" fmla="*/ 191 h 192"/>
                  <a:gd name="T62" fmla="*/ 110 w 175"/>
                  <a:gd name="T63" fmla="*/ 179 h 192"/>
                  <a:gd name="T64" fmla="*/ 113 w 175"/>
                  <a:gd name="T65" fmla="*/ 169 h 192"/>
                  <a:gd name="T66" fmla="*/ 120 w 175"/>
                  <a:gd name="T67" fmla="*/ 157 h 192"/>
                  <a:gd name="T68" fmla="*/ 125 w 175"/>
                  <a:gd name="T69" fmla="*/ 148 h 192"/>
                  <a:gd name="T70" fmla="*/ 131 w 175"/>
                  <a:gd name="T71" fmla="*/ 134 h 192"/>
                  <a:gd name="T72" fmla="*/ 136 w 175"/>
                  <a:gd name="T73" fmla="*/ 127 h 192"/>
                  <a:gd name="T74" fmla="*/ 140 w 175"/>
                  <a:gd name="T75" fmla="*/ 114 h 192"/>
                  <a:gd name="T76" fmla="*/ 146 w 175"/>
                  <a:gd name="T77" fmla="*/ 104 h 192"/>
                  <a:gd name="T78" fmla="*/ 148 w 175"/>
                  <a:gd name="T79" fmla="*/ 94 h 192"/>
                  <a:gd name="T80" fmla="*/ 155 w 175"/>
                  <a:gd name="T81" fmla="*/ 82 h 192"/>
                  <a:gd name="T82" fmla="*/ 159 w 175"/>
                  <a:gd name="T83" fmla="*/ 71 h 192"/>
                  <a:gd name="T84" fmla="*/ 164 w 175"/>
                  <a:gd name="T85" fmla="*/ 61 h 192"/>
                  <a:gd name="T86" fmla="*/ 166 w 175"/>
                  <a:gd name="T87" fmla="*/ 49 h 192"/>
                  <a:gd name="T88" fmla="*/ 167 w 175"/>
                  <a:gd name="T89" fmla="*/ 39 h 192"/>
                  <a:gd name="T90" fmla="*/ 170 w 175"/>
                  <a:gd name="T91" fmla="*/ 28 h 192"/>
                  <a:gd name="T92" fmla="*/ 174 w 175"/>
                  <a:gd name="T93" fmla="*/ 17 h 192"/>
                  <a:gd name="T94" fmla="*/ 162 w 175"/>
                  <a:gd name="T95" fmla="*/ 10 h 192"/>
                  <a:gd name="T96" fmla="*/ 150 w 175"/>
                  <a:gd name="T97" fmla="*/ 8 h 192"/>
                  <a:gd name="T98" fmla="*/ 140 w 175"/>
                  <a:gd name="T99" fmla="*/ 2 h 192"/>
                  <a:gd name="T100" fmla="*/ 129 w 175"/>
                  <a:gd name="T101" fmla="*/ 0 h 192"/>
                  <a:gd name="T102" fmla="*/ 116 w 175"/>
                  <a:gd name="T103" fmla="*/ 0 h 192"/>
                  <a:gd name="T104" fmla="*/ 103 w 175"/>
                  <a:gd name="T105" fmla="*/ 0 h 192"/>
                  <a:gd name="T106" fmla="*/ 92 w 175"/>
                  <a:gd name="T107" fmla="*/ 0 h 192"/>
                  <a:gd name="T108" fmla="*/ 82 w 175"/>
                  <a:gd name="T109" fmla="*/ 0 h 192"/>
                  <a:gd name="T110" fmla="*/ 4 w 175"/>
                  <a:gd name="T111" fmla="*/ 22 h 192"/>
                  <a:gd name="T112" fmla="*/ 2 w 175"/>
                  <a:gd name="T113" fmla="*/ 30 h 192"/>
                  <a:gd name="T114" fmla="*/ 0 w 175"/>
                  <a:gd name="T115" fmla="*/ 39 h 192"/>
                  <a:gd name="T116" fmla="*/ 28 w 175"/>
                  <a:gd name="T117" fmla="*/ 79 h 192"/>
                  <a:gd name="T118" fmla="*/ 45 w 175"/>
                  <a:gd name="T119" fmla="*/ 63 h 192"/>
                  <a:gd name="T120" fmla="*/ 62 w 175"/>
                  <a:gd name="T121" fmla="*/ 51 h 192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175"/>
                  <a:gd name="T184" fmla="*/ 0 h 192"/>
                  <a:gd name="T185" fmla="*/ 175 w 175"/>
                  <a:gd name="T186" fmla="*/ 192 h 192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175" h="192">
                    <a:moveTo>
                      <a:pt x="62" y="51"/>
                    </a:moveTo>
                    <a:lnTo>
                      <a:pt x="66" y="57"/>
                    </a:lnTo>
                    <a:lnTo>
                      <a:pt x="66" y="69"/>
                    </a:lnTo>
                    <a:lnTo>
                      <a:pt x="64" y="79"/>
                    </a:lnTo>
                    <a:lnTo>
                      <a:pt x="62" y="86"/>
                    </a:lnTo>
                    <a:lnTo>
                      <a:pt x="58" y="101"/>
                    </a:lnTo>
                    <a:lnTo>
                      <a:pt x="54" y="116"/>
                    </a:lnTo>
                    <a:lnTo>
                      <a:pt x="86" y="163"/>
                    </a:lnTo>
                    <a:lnTo>
                      <a:pt x="92" y="153"/>
                    </a:lnTo>
                    <a:lnTo>
                      <a:pt x="99" y="146"/>
                    </a:lnTo>
                    <a:lnTo>
                      <a:pt x="103" y="134"/>
                    </a:lnTo>
                    <a:lnTo>
                      <a:pt x="113" y="126"/>
                    </a:lnTo>
                    <a:lnTo>
                      <a:pt x="118" y="114"/>
                    </a:lnTo>
                    <a:lnTo>
                      <a:pt x="127" y="104"/>
                    </a:lnTo>
                    <a:lnTo>
                      <a:pt x="131" y="94"/>
                    </a:lnTo>
                    <a:lnTo>
                      <a:pt x="138" y="82"/>
                    </a:lnTo>
                    <a:lnTo>
                      <a:pt x="140" y="71"/>
                    </a:lnTo>
                    <a:lnTo>
                      <a:pt x="141" y="59"/>
                    </a:lnTo>
                    <a:lnTo>
                      <a:pt x="141" y="67"/>
                    </a:lnTo>
                    <a:lnTo>
                      <a:pt x="144" y="77"/>
                    </a:lnTo>
                    <a:lnTo>
                      <a:pt x="141" y="84"/>
                    </a:lnTo>
                    <a:lnTo>
                      <a:pt x="141" y="94"/>
                    </a:lnTo>
                    <a:lnTo>
                      <a:pt x="136" y="104"/>
                    </a:lnTo>
                    <a:lnTo>
                      <a:pt x="131" y="114"/>
                    </a:lnTo>
                    <a:lnTo>
                      <a:pt x="125" y="126"/>
                    </a:lnTo>
                    <a:lnTo>
                      <a:pt x="120" y="136"/>
                    </a:lnTo>
                    <a:lnTo>
                      <a:pt x="113" y="148"/>
                    </a:lnTo>
                    <a:lnTo>
                      <a:pt x="108" y="157"/>
                    </a:lnTo>
                    <a:lnTo>
                      <a:pt x="103" y="169"/>
                    </a:lnTo>
                    <a:lnTo>
                      <a:pt x="97" y="179"/>
                    </a:lnTo>
                    <a:lnTo>
                      <a:pt x="103" y="191"/>
                    </a:lnTo>
                    <a:lnTo>
                      <a:pt x="110" y="179"/>
                    </a:lnTo>
                    <a:lnTo>
                      <a:pt x="113" y="169"/>
                    </a:lnTo>
                    <a:lnTo>
                      <a:pt x="120" y="157"/>
                    </a:lnTo>
                    <a:lnTo>
                      <a:pt x="125" y="148"/>
                    </a:lnTo>
                    <a:lnTo>
                      <a:pt x="131" y="134"/>
                    </a:lnTo>
                    <a:lnTo>
                      <a:pt x="136" y="127"/>
                    </a:lnTo>
                    <a:lnTo>
                      <a:pt x="140" y="114"/>
                    </a:lnTo>
                    <a:lnTo>
                      <a:pt x="146" y="104"/>
                    </a:lnTo>
                    <a:lnTo>
                      <a:pt x="148" y="94"/>
                    </a:lnTo>
                    <a:lnTo>
                      <a:pt x="155" y="82"/>
                    </a:lnTo>
                    <a:lnTo>
                      <a:pt x="159" y="71"/>
                    </a:lnTo>
                    <a:lnTo>
                      <a:pt x="164" y="61"/>
                    </a:lnTo>
                    <a:lnTo>
                      <a:pt x="166" y="49"/>
                    </a:lnTo>
                    <a:lnTo>
                      <a:pt x="167" y="39"/>
                    </a:lnTo>
                    <a:lnTo>
                      <a:pt x="170" y="28"/>
                    </a:lnTo>
                    <a:lnTo>
                      <a:pt x="174" y="17"/>
                    </a:lnTo>
                    <a:lnTo>
                      <a:pt x="162" y="10"/>
                    </a:lnTo>
                    <a:lnTo>
                      <a:pt x="150" y="8"/>
                    </a:lnTo>
                    <a:lnTo>
                      <a:pt x="140" y="2"/>
                    </a:lnTo>
                    <a:lnTo>
                      <a:pt x="129" y="0"/>
                    </a:lnTo>
                    <a:lnTo>
                      <a:pt x="116" y="0"/>
                    </a:lnTo>
                    <a:lnTo>
                      <a:pt x="103" y="0"/>
                    </a:lnTo>
                    <a:lnTo>
                      <a:pt x="92" y="0"/>
                    </a:lnTo>
                    <a:lnTo>
                      <a:pt x="82" y="0"/>
                    </a:lnTo>
                    <a:lnTo>
                      <a:pt x="4" y="22"/>
                    </a:lnTo>
                    <a:lnTo>
                      <a:pt x="2" y="30"/>
                    </a:lnTo>
                    <a:lnTo>
                      <a:pt x="0" y="39"/>
                    </a:lnTo>
                    <a:lnTo>
                      <a:pt x="28" y="79"/>
                    </a:lnTo>
                    <a:lnTo>
                      <a:pt x="45" y="63"/>
                    </a:lnTo>
                    <a:lnTo>
                      <a:pt x="62" y="51"/>
                    </a:lnTo>
                  </a:path>
                </a:pathLst>
              </a:custGeom>
              <a:solidFill>
                <a:srgbClr val="FF5151"/>
              </a:solidFill>
              <a:ln w="9525" cap="rnd">
                <a:noFill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035" name="Freeform 162"/>
              <p:cNvSpPr>
                <a:spLocks/>
              </p:cNvSpPr>
              <p:nvPr/>
            </p:nvSpPr>
            <p:spPr bwMode="auto">
              <a:xfrm>
                <a:off x="3442" y="2726"/>
                <a:ext cx="53" cy="66"/>
              </a:xfrm>
              <a:custGeom>
                <a:avLst/>
                <a:gdLst>
                  <a:gd name="T0" fmla="*/ 0 w 53"/>
                  <a:gd name="T1" fmla="*/ 65 h 66"/>
                  <a:gd name="T2" fmla="*/ 10 w 53"/>
                  <a:gd name="T3" fmla="*/ 52 h 66"/>
                  <a:gd name="T4" fmla="*/ 26 w 53"/>
                  <a:gd name="T5" fmla="*/ 45 h 66"/>
                  <a:gd name="T6" fmla="*/ 38 w 53"/>
                  <a:gd name="T7" fmla="*/ 34 h 66"/>
                  <a:gd name="T8" fmla="*/ 52 w 53"/>
                  <a:gd name="T9" fmla="*/ 24 h 66"/>
                  <a:gd name="T10" fmla="*/ 19 w 53"/>
                  <a:gd name="T11" fmla="*/ 0 h 66"/>
                  <a:gd name="T12" fmla="*/ 10 w 53"/>
                  <a:gd name="T13" fmla="*/ 15 h 66"/>
                  <a:gd name="T14" fmla="*/ 7 w 53"/>
                  <a:gd name="T15" fmla="*/ 30 h 66"/>
                  <a:gd name="T16" fmla="*/ 2 w 53"/>
                  <a:gd name="T17" fmla="*/ 38 h 66"/>
                  <a:gd name="T18" fmla="*/ 0 w 53"/>
                  <a:gd name="T19" fmla="*/ 47 h 66"/>
                  <a:gd name="T20" fmla="*/ 0 w 53"/>
                  <a:gd name="T21" fmla="*/ 56 h 66"/>
                  <a:gd name="T22" fmla="*/ 0 w 53"/>
                  <a:gd name="T23" fmla="*/ 65 h 6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53"/>
                  <a:gd name="T37" fmla="*/ 0 h 66"/>
                  <a:gd name="T38" fmla="*/ 53 w 53"/>
                  <a:gd name="T39" fmla="*/ 66 h 6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53" h="66">
                    <a:moveTo>
                      <a:pt x="0" y="65"/>
                    </a:moveTo>
                    <a:lnTo>
                      <a:pt x="10" y="52"/>
                    </a:lnTo>
                    <a:lnTo>
                      <a:pt x="26" y="45"/>
                    </a:lnTo>
                    <a:lnTo>
                      <a:pt x="38" y="34"/>
                    </a:lnTo>
                    <a:lnTo>
                      <a:pt x="52" y="24"/>
                    </a:lnTo>
                    <a:lnTo>
                      <a:pt x="19" y="0"/>
                    </a:lnTo>
                    <a:lnTo>
                      <a:pt x="10" y="15"/>
                    </a:lnTo>
                    <a:lnTo>
                      <a:pt x="7" y="30"/>
                    </a:lnTo>
                    <a:lnTo>
                      <a:pt x="2" y="38"/>
                    </a:lnTo>
                    <a:lnTo>
                      <a:pt x="0" y="47"/>
                    </a:lnTo>
                    <a:lnTo>
                      <a:pt x="0" y="56"/>
                    </a:lnTo>
                    <a:lnTo>
                      <a:pt x="0" y="65"/>
                    </a:lnTo>
                  </a:path>
                </a:pathLst>
              </a:custGeom>
              <a:solidFill>
                <a:srgbClr val="F46677"/>
              </a:solidFill>
              <a:ln w="9525" cap="rnd">
                <a:noFill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036" name="Freeform 163"/>
              <p:cNvSpPr>
                <a:spLocks/>
              </p:cNvSpPr>
              <p:nvPr/>
            </p:nvSpPr>
            <p:spPr bwMode="auto">
              <a:xfrm>
                <a:off x="3442" y="2726"/>
                <a:ext cx="53" cy="66"/>
              </a:xfrm>
              <a:custGeom>
                <a:avLst/>
                <a:gdLst>
                  <a:gd name="T0" fmla="*/ 0 w 53"/>
                  <a:gd name="T1" fmla="*/ 65 h 66"/>
                  <a:gd name="T2" fmla="*/ 10 w 53"/>
                  <a:gd name="T3" fmla="*/ 52 h 66"/>
                  <a:gd name="T4" fmla="*/ 26 w 53"/>
                  <a:gd name="T5" fmla="*/ 45 h 66"/>
                  <a:gd name="T6" fmla="*/ 38 w 53"/>
                  <a:gd name="T7" fmla="*/ 34 h 66"/>
                  <a:gd name="T8" fmla="*/ 52 w 53"/>
                  <a:gd name="T9" fmla="*/ 24 h 66"/>
                  <a:gd name="T10" fmla="*/ 19 w 53"/>
                  <a:gd name="T11" fmla="*/ 0 h 66"/>
                  <a:gd name="T12" fmla="*/ 10 w 53"/>
                  <a:gd name="T13" fmla="*/ 15 h 66"/>
                  <a:gd name="T14" fmla="*/ 7 w 53"/>
                  <a:gd name="T15" fmla="*/ 30 h 66"/>
                  <a:gd name="T16" fmla="*/ 2 w 53"/>
                  <a:gd name="T17" fmla="*/ 38 h 66"/>
                  <a:gd name="T18" fmla="*/ 0 w 53"/>
                  <a:gd name="T19" fmla="*/ 47 h 66"/>
                  <a:gd name="T20" fmla="*/ 0 w 53"/>
                  <a:gd name="T21" fmla="*/ 56 h 66"/>
                  <a:gd name="T22" fmla="*/ 0 w 53"/>
                  <a:gd name="T23" fmla="*/ 65 h 6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53"/>
                  <a:gd name="T37" fmla="*/ 0 h 66"/>
                  <a:gd name="T38" fmla="*/ 53 w 53"/>
                  <a:gd name="T39" fmla="*/ 66 h 6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53" h="66">
                    <a:moveTo>
                      <a:pt x="0" y="65"/>
                    </a:moveTo>
                    <a:lnTo>
                      <a:pt x="10" y="52"/>
                    </a:lnTo>
                    <a:lnTo>
                      <a:pt x="26" y="45"/>
                    </a:lnTo>
                    <a:lnTo>
                      <a:pt x="38" y="34"/>
                    </a:lnTo>
                    <a:lnTo>
                      <a:pt x="52" y="24"/>
                    </a:lnTo>
                    <a:lnTo>
                      <a:pt x="19" y="0"/>
                    </a:lnTo>
                    <a:lnTo>
                      <a:pt x="10" y="15"/>
                    </a:lnTo>
                    <a:lnTo>
                      <a:pt x="7" y="30"/>
                    </a:lnTo>
                    <a:lnTo>
                      <a:pt x="2" y="38"/>
                    </a:lnTo>
                    <a:lnTo>
                      <a:pt x="0" y="47"/>
                    </a:lnTo>
                    <a:lnTo>
                      <a:pt x="0" y="56"/>
                    </a:lnTo>
                    <a:lnTo>
                      <a:pt x="0" y="65"/>
                    </a:lnTo>
                  </a:path>
                </a:pathLst>
              </a:custGeom>
              <a:noFill/>
              <a:ln w="12700" cap="rnd">
                <a:solidFill>
                  <a:srgbClr val="F46677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037" name="Freeform 164"/>
              <p:cNvSpPr>
                <a:spLocks/>
              </p:cNvSpPr>
              <p:nvPr/>
            </p:nvSpPr>
            <p:spPr bwMode="auto">
              <a:xfrm>
                <a:off x="3271" y="2663"/>
                <a:ext cx="181" cy="212"/>
              </a:xfrm>
              <a:custGeom>
                <a:avLst/>
                <a:gdLst>
                  <a:gd name="T0" fmla="*/ 108 w 181"/>
                  <a:gd name="T1" fmla="*/ 82 h 212"/>
                  <a:gd name="T2" fmla="*/ 100 w 181"/>
                  <a:gd name="T3" fmla="*/ 88 h 212"/>
                  <a:gd name="T4" fmla="*/ 93 w 181"/>
                  <a:gd name="T5" fmla="*/ 97 h 212"/>
                  <a:gd name="T6" fmla="*/ 84 w 181"/>
                  <a:gd name="T7" fmla="*/ 106 h 212"/>
                  <a:gd name="T8" fmla="*/ 78 w 181"/>
                  <a:gd name="T9" fmla="*/ 114 h 212"/>
                  <a:gd name="T10" fmla="*/ 72 w 181"/>
                  <a:gd name="T11" fmla="*/ 122 h 212"/>
                  <a:gd name="T12" fmla="*/ 65 w 181"/>
                  <a:gd name="T13" fmla="*/ 130 h 212"/>
                  <a:gd name="T14" fmla="*/ 58 w 181"/>
                  <a:gd name="T15" fmla="*/ 138 h 212"/>
                  <a:gd name="T16" fmla="*/ 52 w 181"/>
                  <a:gd name="T17" fmla="*/ 147 h 212"/>
                  <a:gd name="T18" fmla="*/ 39 w 181"/>
                  <a:gd name="T19" fmla="*/ 162 h 212"/>
                  <a:gd name="T20" fmla="*/ 26 w 181"/>
                  <a:gd name="T21" fmla="*/ 179 h 212"/>
                  <a:gd name="T22" fmla="*/ 13 w 181"/>
                  <a:gd name="T23" fmla="*/ 193 h 212"/>
                  <a:gd name="T24" fmla="*/ 0 w 181"/>
                  <a:gd name="T25" fmla="*/ 211 h 212"/>
                  <a:gd name="T26" fmla="*/ 13 w 181"/>
                  <a:gd name="T27" fmla="*/ 201 h 212"/>
                  <a:gd name="T28" fmla="*/ 26 w 181"/>
                  <a:gd name="T29" fmla="*/ 193 h 212"/>
                  <a:gd name="T30" fmla="*/ 39 w 181"/>
                  <a:gd name="T31" fmla="*/ 183 h 212"/>
                  <a:gd name="T32" fmla="*/ 52 w 181"/>
                  <a:gd name="T33" fmla="*/ 175 h 212"/>
                  <a:gd name="T34" fmla="*/ 63 w 181"/>
                  <a:gd name="T35" fmla="*/ 166 h 212"/>
                  <a:gd name="T36" fmla="*/ 75 w 181"/>
                  <a:gd name="T37" fmla="*/ 157 h 212"/>
                  <a:gd name="T38" fmla="*/ 87 w 181"/>
                  <a:gd name="T39" fmla="*/ 146 h 212"/>
                  <a:gd name="T40" fmla="*/ 98 w 181"/>
                  <a:gd name="T41" fmla="*/ 136 h 212"/>
                  <a:gd name="T42" fmla="*/ 106 w 181"/>
                  <a:gd name="T43" fmla="*/ 124 h 212"/>
                  <a:gd name="T44" fmla="*/ 117 w 181"/>
                  <a:gd name="T45" fmla="*/ 114 h 212"/>
                  <a:gd name="T46" fmla="*/ 127 w 181"/>
                  <a:gd name="T47" fmla="*/ 102 h 212"/>
                  <a:gd name="T48" fmla="*/ 138 w 181"/>
                  <a:gd name="T49" fmla="*/ 91 h 212"/>
                  <a:gd name="T50" fmla="*/ 147 w 181"/>
                  <a:gd name="T51" fmla="*/ 80 h 212"/>
                  <a:gd name="T52" fmla="*/ 157 w 181"/>
                  <a:gd name="T53" fmla="*/ 69 h 212"/>
                  <a:gd name="T54" fmla="*/ 169 w 181"/>
                  <a:gd name="T55" fmla="*/ 57 h 212"/>
                  <a:gd name="T56" fmla="*/ 180 w 181"/>
                  <a:gd name="T57" fmla="*/ 47 h 212"/>
                  <a:gd name="T58" fmla="*/ 147 w 181"/>
                  <a:gd name="T59" fmla="*/ 0 h 212"/>
                  <a:gd name="T60" fmla="*/ 143 w 181"/>
                  <a:gd name="T61" fmla="*/ 10 h 212"/>
                  <a:gd name="T62" fmla="*/ 138 w 181"/>
                  <a:gd name="T63" fmla="*/ 18 h 212"/>
                  <a:gd name="T64" fmla="*/ 132 w 181"/>
                  <a:gd name="T65" fmla="*/ 30 h 212"/>
                  <a:gd name="T66" fmla="*/ 129 w 181"/>
                  <a:gd name="T67" fmla="*/ 41 h 212"/>
                  <a:gd name="T68" fmla="*/ 126 w 181"/>
                  <a:gd name="T69" fmla="*/ 51 h 212"/>
                  <a:gd name="T70" fmla="*/ 119 w 181"/>
                  <a:gd name="T71" fmla="*/ 61 h 212"/>
                  <a:gd name="T72" fmla="*/ 115 w 181"/>
                  <a:gd name="T73" fmla="*/ 71 h 212"/>
                  <a:gd name="T74" fmla="*/ 108 w 181"/>
                  <a:gd name="T75" fmla="*/ 82 h 212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181"/>
                  <a:gd name="T115" fmla="*/ 0 h 212"/>
                  <a:gd name="T116" fmla="*/ 181 w 181"/>
                  <a:gd name="T117" fmla="*/ 212 h 212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181" h="212">
                    <a:moveTo>
                      <a:pt x="108" y="82"/>
                    </a:moveTo>
                    <a:lnTo>
                      <a:pt x="100" y="88"/>
                    </a:lnTo>
                    <a:lnTo>
                      <a:pt x="93" y="97"/>
                    </a:lnTo>
                    <a:lnTo>
                      <a:pt x="84" y="106"/>
                    </a:lnTo>
                    <a:lnTo>
                      <a:pt x="78" y="114"/>
                    </a:lnTo>
                    <a:lnTo>
                      <a:pt x="72" y="122"/>
                    </a:lnTo>
                    <a:lnTo>
                      <a:pt x="65" y="130"/>
                    </a:lnTo>
                    <a:lnTo>
                      <a:pt x="58" y="138"/>
                    </a:lnTo>
                    <a:lnTo>
                      <a:pt x="52" y="147"/>
                    </a:lnTo>
                    <a:lnTo>
                      <a:pt x="39" y="162"/>
                    </a:lnTo>
                    <a:lnTo>
                      <a:pt x="26" y="179"/>
                    </a:lnTo>
                    <a:lnTo>
                      <a:pt x="13" y="193"/>
                    </a:lnTo>
                    <a:lnTo>
                      <a:pt x="0" y="211"/>
                    </a:lnTo>
                    <a:lnTo>
                      <a:pt x="13" y="201"/>
                    </a:lnTo>
                    <a:lnTo>
                      <a:pt x="26" y="193"/>
                    </a:lnTo>
                    <a:lnTo>
                      <a:pt x="39" y="183"/>
                    </a:lnTo>
                    <a:lnTo>
                      <a:pt x="52" y="175"/>
                    </a:lnTo>
                    <a:lnTo>
                      <a:pt x="63" y="166"/>
                    </a:lnTo>
                    <a:lnTo>
                      <a:pt x="75" y="157"/>
                    </a:lnTo>
                    <a:lnTo>
                      <a:pt x="87" y="146"/>
                    </a:lnTo>
                    <a:lnTo>
                      <a:pt x="98" y="136"/>
                    </a:lnTo>
                    <a:lnTo>
                      <a:pt x="106" y="124"/>
                    </a:lnTo>
                    <a:lnTo>
                      <a:pt x="117" y="114"/>
                    </a:lnTo>
                    <a:lnTo>
                      <a:pt x="127" y="102"/>
                    </a:lnTo>
                    <a:lnTo>
                      <a:pt x="138" y="91"/>
                    </a:lnTo>
                    <a:lnTo>
                      <a:pt x="147" y="80"/>
                    </a:lnTo>
                    <a:lnTo>
                      <a:pt x="157" y="69"/>
                    </a:lnTo>
                    <a:lnTo>
                      <a:pt x="169" y="57"/>
                    </a:lnTo>
                    <a:lnTo>
                      <a:pt x="180" y="47"/>
                    </a:lnTo>
                    <a:lnTo>
                      <a:pt x="147" y="0"/>
                    </a:lnTo>
                    <a:lnTo>
                      <a:pt x="143" y="10"/>
                    </a:lnTo>
                    <a:lnTo>
                      <a:pt x="138" y="18"/>
                    </a:lnTo>
                    <a:lnTo>
                      <a:pt x="132" y="30"/>
                    </a:lnTo>
                    <a:lnTo>
                      <a:pt x="129" y="41"/>
                    </a:lnTo>
                    <a:lnTo>
                      <a:pt x="126" y="51"/>
                    </a:lnTo>
                    <a:lnTo>
                      <a:pt x="119" y="61"/>
                    </a:lnTo>
                    <a:lnTo>
                      <a:pt x="115" y="71"/>
                    </a:lnTo>
                    <a:lnTo>
                      <a:pt x="108" y="82"/>
                    </a:lnTo>
                  </a:path>
                </a:pathLst>
              </a:custGeom>
              <a:solidFill>
                <a:srgbClr val="F46677"/>
              </a:solidFill>
              <a:ln w="9525" cap="rnd">
                <a:noFill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038" name="Freeform 165"/>
              <p:cNvSpPr>
                <a:spLocks/>
              </p:cNvSpPr>
              <p:nvPr/>
            </p:nvSpPr>
            <p:spPr bwMode="auto">
              <a:xfrm>
                <a:off x="3271" y="2663"/>
                <a:ext cx="181" cy="212"/>
              </a:xfrm>
              <a:custGeom>
                <a:avLst/>
                <a:gdLst>
                  <a:gd name="T0" fmla="*/ 108 w 181"/>
                  <a:gd name="T1" fmla="*/ 82 h 212"/>
                  <a:gd name="T2" fmla="*/ 100 w 181"/>
                  <a:gd name="T3" fmla="*/ 88 h 212"/>
                  <a:gd name="T4" fmla="*/ 93 w 181"/>
                  <a:gd name="T5" fmla="*/ 97 h 212"/>
                  <a:gd name="T6" fmla="*/ 84 w 181"/>
                  <a:gd name="T7" fmla="*/ 106 h 212"/>
                  <a:gd name="T8" fmla="*/ 78 w 181"/>
                  <a:gd name="T9" fmla="*/ 114 h 212"/>
                  <a:gd name="T10" fmla="*/ 72 w 181"/>
                  <a:gd name="T11" fmla="*/ 122 h 212"/>
                  <a:gd name="T12" fmla="*/ 65 w 181"/>
                  <a:gd name="T13" fmla="*/ 130 h 212"/>
                  <a:gd name="T14" fmla="*/ 58 w 181"/>
                  <a:gd name="T15" fmla="*/ 138 h 212"/>
                  <a:gd name="T16" fmla="*/ 52 w 181"/>
                  <a:gd name="T17" fmla="*/ 147 h 212"/>
                  <a:gd name="T18" fmla="*/ 39 w 181"/>
                  <a:gd name="T19" fmla="*/ 162 h 212"/>
                  <a:gd name="T20" fmla="*/ 26 w 181"/>
                  <a:gd name="T21" fmla="*/ 179 h 212"/>
                  <a:gd name="T22" fmla="*/ 13 w 181"/>
                  <a:gd name="T23" fmla="*/ 193 h 212"/>
                  <a:gd name="T24" fmla="*/ 0 w 181"/>
                  <a:gd name="T25" fmla="*/ 211 h 212"/>
                  <a:gd name="T26" fmla="*/ 13 w 181"/>
                  <a:gd name="T27" fmla="*/ 201 h 212"/>
                  <a:gd name="T28" fmla="*/ 26 w 181"/>
                  <a:gd name="T29" fmla="*/ 193 h 212"/>
                  <a:gd name="T30" fmla="*/ 39 w 181"/>
                  <a:gd name="T31" fmla="*/ 183 h 212"/>
                  <a:gd name="T32" fmla="*/ 52 w 181"/>
                  <a:gd name="T33" fmla="*/ 175 h 212"/>
                  <a:gd name="T34" fmla="*/ 63 w 181"/>
                  <a:gd name="T35" fmla="*/ 166 h 212"/>
                  <a:gd name="T36" fmla="*/ 75 w 181"/>
                  <a:gd name="T37" fmla="*/ 157 h 212"/>
                  <a:gd name="T38" fmla="*/ 87 w 181"/>
                  <a:gd name="T39" fmla="*/ 146 h 212"/>
                  <a:gd name="T40" fmla="*/ 98 w 181"/>
                  <a:gd name="T41" fmla="*/ 136 h 212"/>
                  <a:gd name="T42" fmla="*/ 106 w 181"/>
                  <a:gd name="T43" fmla="*/ 124 h 212"/>
                  <a:gd name="T44" fmla="*/ 117 w 181"/>
                  <a:gd name="T45" fmla="*/ 114 h 212"/>
                  <a:gd name="T46" fmla="*/ 127 w 181"/>
                  <a:gd name="T47" fmla="*/ 102 h 212"/>
                  <a:gd name="T48" fmla="*/ 138 w 181"/>
                  <a:gd name="T49" fmla="*/ 91 h 212"/>
                  <a:gd name="T50" fmla="*/ 147 w 181"/>
                  <a:gd name="T51" fmla="*/ 80 h 212"/>
                  <a:gd name="T52" fmla="*/ 157 w 181"/>
                  <a:gd name="T53" fmla="*/ 69 h 212"/>
                  <a:gd name="T54" fmla="*/ 169 w 181"/>
                  <a:gd name="T55" fmla="*/ 57 h 212"/>
                  <a:gd name="T56" fmla="*/ 180 w 181"/>
                  <a:gd name="T57" fmla="*/ 47 h 212"/>
                  <a:gd name="T58" fmla="*/ 147 w 181"/>
                  <a:gd name="T59" fmla="*/ 0 h 212"/>
                  <a:gd name="T60" fmla="*/ 143 w 181"/>
                  <a:gd name="T61" fmla="*/ 10 h 212"/>
                  <a:gd name="T62" fmla="*/ 138 w 181"/>
                  <a:gd name="T63" fmla="*/ 18 h 212"/>
                  <a:gd name="T64" fmla="*/ 132 w 181"/>
                  <a:gd name="T65" fmla="*/ 30 h 212"/>
                  <a:gd name="T66" fmla="*/ 129 w 181"/>
                  <a:gd name="T67" fmla="*/ 41 h 212"/>
                  <a:gd name="T68" fmla="*/ 126 w 181"/>
                  <a:gd name="T69" fmla="*/ 51 h 212"/>
                  <a:gd name="T70" fmla="*/ 119 w 181"/>
                  <a:gd name="T71" fmla="*/ 61 h 212"/>
                  <a:gd name="T72" fmla="*/ 115 w 181"/>
                  <a:gd name="T73" fmla="*/ 71 h 212"/>
                  <a:gd name="T74" fmla="*/ 108 w 181"/>
                  <a:gd name="T75" fmla="*/ 82 h 212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181"/>
                  <a:gd name="T115" fmla="*/ 0 h 212"/>
                  <a:gd name="T116" fmla="*/ 181 w 181"/>
                  <a:gd name="T117" fmla="*/ 212 h 212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181" h="212">
                    <a:moveTo>
                      <a:pt x="108" y="82"/>
                    </a:moveTo>
                    <a:lnTo>
                      <a:pt x="100" y="88"/>
                    </a:lnTo>
                    <a:lnTo>
                      <a:pt x="93" y="97"/>
                    </a:lnTo>
                    <a:lnTo>
                      <a:pt x="84" y="106"/>
                    </a:lnTo>
                    <a:lnTo>
                      <a:pt x="78" y="114"/>
                    </a:lnTo>
                    <a:lnTo>
                      <a:pt x="72" y="122"/>
                    </a:lnTo>
                    <a:lnTo>
                      <a:pt x="65" y="130"/>
                    </a:lnTo>
                    <a:lnTo>
                      <a:pt x="58" y="138"/>
                    </a:lnTo>
                    <a:lnTo>
                      <a:pt x="52" y="147"/>
                    </a:lnTo>
                    <a:lnTo>
                      <a:pt x="39" y="162"/>
                    </a:lnTo>
                    <a:lnTo>
                      <a:pt x="26" y="179"/>
                    </a:lnTo>
                    <a:lnTo>
                      <a:pt x="13" y="193"/>
                    </a:lnTo>
                    <a:lnTo>
                      <a:pt x="0" y="211"/>
                    </a:lnTo>
                    <a:lnTo>
                      <a:pt x="13" y="201"/>
                    </a:lnTo>
                    <a:lnTo>
                      <a:pt x="26" y="193"/>
                    </a:lnTo>
                    <a:lnTo>
                      <a:pt x="39" y="183"/>
                    </a:lnTo>
                    <a:lnTo>
                      <a:pt x="52" y="175"/>
                    </a:lnTo>
                    <a:lnTo>
                      <a:pt x="63" y="166"/>
                    </a:lnTo>
                    <a:lnTo>
                      <a:pt x="75" y="157"/>
                    </a:lnTo>
                    <a:lnTo>
                      <a:pt x="87" y="146"/>
                    </a:lnTo>
                    <a:lnTo>
                      <a:pt x="98" y="136"/>
                    </a:lnTo>
                    <a:lnTo>
                      <a:pt x="106" y="124"/>
                    </a:lnTo>
                    <a:lnTo>
                      <a:pt x="117" y="114"/>
                    </a:lnTo>
                    <a:lnTo>
                      <a:pt x="127" y="102"/>
                    </a:lnTo>
                    <a:lnTo>
                      <a:pt x="138" y="91"/>
                    </a:lnTo>
                    <a:lnTo>
                      <a:pt x="147" y="80"/>
                    </a:lnTo>
                    <a:lnTo>
                      <a:pt x="157" y="69"/>
                    </a:lnTo>
                    <a:lnTo>
                      <a:pt x="169" y="57"/>
                    </a:lnTo>
                    <a:lnTo>
                      <a:pt x="180" y="47"/>
                    </a:lnTo>
                    <a:lnTo>
                      <a:pt x="147" y="0"/>
                    </a:lnTo>
                    <a:lnTo>
                      <a:pt x="143" y="10"/>
                    </a:lnTo>
                    <a:lnTo>
                      <a:pt x="138" y="18"/>
                    </a:lnTo>
                    <a:lnTo>
                      <a:pt x="132" y="30"/>
                    </a:lnTo>
                    <a:lnTo>
                      <a:pt x="129" y="41"/>
                    </a:lnTo>
                    <a:lnTo>
                      <a:pt x="126" y="51"/>
                    </a:lnTo>
                    <a:lnTo>
                      <a:pt x="119" y="61"/>
                    </a:lnTo>
                    <a:lnTo>
                      <a:pt x="115" y="71"/>
                    </a:lnTo>
                    <a:lnTo>
                      <a:pt x="108" y="82"/>
                    </a:lnTo>
                  </a:path>
                </a:pathLst>
              </a:custGeom>
              <a:noFill/>
              <a:ln w="12700" cap="rnd">
                <a:solidFill>
                  <a:srgbClr val="F46677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039" name="Freeform 166"/>
              <p:cNvSpPr>
                <a:spLocks/>
              </p:cNvSpPr>
              <p:nvPr/>
            </p:nvSpPr>
            <p:spPr bwMode="auto">
              <a:xfrm>
                <a:off x="3295" y="2586"/>
                <a:ext cx="99" cy="72"/>
              </a:xfrm>
              <a:custGeom>
                <a:avLst/>
                <a:gdLst>
                  <a:gd name="T0" fmla="*/ 0 w 99"/>
                  <a:gd name="T1" fmla="*/ 71 h 72"/>
                  <a:gd name="T2" fmla="*/ 11 w 99"/>
                  <a:gd name="T3" fmla="*/ 69 h 72"/>
                  <a:gd name="T4" fmla="*/ 25 w 99"/>
                  <a:gd name="T5" fmla="*/ 67 h 72"/>
                  <a:gd name="T6" fmla="*/ 35 w 99"/>
                  <a:gd name="T7" fmla="*/ 63 h 72"/>
                  <a:gd name="T8" fmla="*/ 51 w 99"/>
                  <a:gd name="T9" fmla="*/ 60 h 72"/>
                  <a:gd name="T10" fmla="*/ 61 w 99"/>
                  <a:gd name="T11" fmla="*/ 54 h 72"/>
                  <a:gd name="T12" fmla="*/ 74 w 99"/>
                  <a:gd name="T13" fmla="*/ 49 h 72"/>
                  <a:gd name="T14" fmla="*/ 84 w 99"/>
                  <a:gd name="T15" fmla="*/ 43 h 72"/>
                  <a:gd name="T16" fmla="*/ 98 w 99"/>
                  <a:gd name="T17" fmla="*/ 40 h 72"/>
                  <a:gd name="T18" fmla="*/ 70 w 99"/>
                  <a:gd name="T19" fmla="*/ 0 h 72"/>
                  <a:gd name="T20" fmla="*/ 63 w 99"/>
                  <a:gd name="T21" fmla="*/ 10 h 72"/>
                  <a:gd name="T22" fmla="*/ 59 w 99"/>
                  <a:gd name="T23" fmla="*/ 20 h 72"/>
                  <a:gd name="T24" fmla="*/ 52 w 99"/>
                  <a:gd name="T25" fmla="*/ 32 h 72"/>
                  <a:gd name="T26" fmla="*/ 46 w 99"/>
                  <a:gd name="T27" fmla="*/ 41 h 72"/>
                  <a:gd name="T28" fmla="*/ 35 w 99"/>
                  <a:gd name="T29" fmla="*/ 49 h 72"/>
                  <a:gd name="T30" fmla="*/ 25 w 99"/>
                  <a:gd name="T31" fmla="*/ 58 h 72"/>
                  <a:gd name="T32" fmla="*/ 11 w 99"/>
                  <a:gd name="T33" fmla="*/ 65 h 72"/>
                  <a:gd name="T34" fmla="*/ 0 w 99"/>
                  <a:gd name="T35" fmla="*/ 71 h 7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99"/>
                  <a:gd name="T55" fmla="*/ 0 h 72"/>
                  <a:gd name="T56" fmla="*/ 99 w 99"/>
                  <a:gd name="T57" fmla="*/ 72 h 72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99" h="72">
                    <a:moveTo>
                      <a:pt x="0" y="71"/>
                    </a:moveTo>
                    <a:lnTo>
                      <a:pt x="11" y="69"/>
                    </a:lnTo>
                    <a:lnTo>
                      <a:pt x="25" y="67"/>
                    </a:lnTo>
                    <a:lnTo>
                      <a:pt x="35" y="63"/>
                    </a:lnTo>
                    <a:lnTo>
                      <a:pt x="51" y="60"/>
                    </a:lnTo>
                    <a:lnTo>
                      <a:pt x="61" y="54"/>
                    </a:lnTo>
                    <a:lnTo>
                      <a:pt x="74" y="49"/>
                    </a:lnTo>
                    <a:lnTo>
                      <a:pt x="84" y="43"/>
                    </a:lnTo>
                    <a:lnTo>
                      <a:pt x="98" y="40"/>
                    </a:lnTo>
                    <a:lnTo>
                      <a:pt x="70" y="0"/>
                    </a:lnTo>
                    <a:lnTo>
                      <a:pt x="63" y="10"/>
                    </a:lnTo>
                    <a:lnTo>
                      <a:pt x="59" y="20"/>
                    </a:lnTo>
                    <a:lnTo>
                      <a:pt x="52" y="32"/>
                    </a:lnTo>
                    <a:lnTo>
                      <a:pt x="46" y="41"/>
                    </a:lnTo>
                    <a:lnTo>
                      <a:pt x="35" y="49"/>
                    </a:lnTo>
                    <a:lnTo>
                      <a:pt x="25" y="58"/>
                    </a:lnTo>
                    <a:lnTo>
                      <a:pt x="11" y="65"/>
                    </a:lnTo>
                    <a:lnTo>
                      <a:pt x="0" y="71"/>
                    </a:lnTo>
                  </a:path>
                </a:pathLst>
              </a:custGeom>
              <a:solidFill>
                <a:srgbClr val="F46677"/>
              </a:solidFill>
              <a:ln w="9525" cap="rnd">
                <a:noFill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040" name="Freeform 167"/>
              <p:cNvSpPr>
                <a:spLocks/>
              </p:cNvSpPr>
              <p:nvPr/>
            </p:nvSpPr>
            <p:spPr bwMode="auto">
              <a:xfrm>
                <a:off x="3295" y="2586"/>
                <a:ext cx="99" cy="72"/>
              </a:xfrm>
              <a:custGeom>
                <a:avLst/>
                <a:gdLst>
                  <a:gd name="T0" fmla="*/ 0 w 99"/>
                  <a:gd name="T1" fmla="*/ 71 h 72"/>
                  <a:gd name="T2" fmla="*/ 11 w 99"/>
                  <a:gd name="T3" fmla="*/ 69 h 72"/>
                  <a:gd name="T4" fmla="*/ 25 w 99"/>
                  <a:gd name="T5" fmla="*/ 67 h 72"/>
                  <a:gd name="T6" fmla="*/ 35 w 99"/>
                  <a:gd name="T7" fmla="*/ 63 h 72"/>
                  <a:gd name="T8" fmla="*/ 51 w 99"/>
                  <a:gd name="T9" fmla="*/ 60 h 72"/>
                  <a:gd name="T10" fmla="*/ 61 w 99"/>
                  <a:gd name="T11" fmla="*/ 54 h 72"/>
                  <a:gd name="T12" fmla="*/ 74 w 99"/>
                  <a:gd name="T13" fmla="*/ 49 h 72"/>
                  <a:gd name="T14" fmla="*/ 84 w 99"/>
                  <a:gd name="T15" fmla="*/ 43 h 72"/>
                  <a:gd name="T16" fmla="*/ 98 w 99"/>
                  <a:gd name="T17" fmla="*/ 40 h 72"/>
                  <a:gd name="T18" fmla="*/ 70 w 99"/>
                  <a:gd name="T19" fmla="*/ 0 h 72"/>
                  <a:gd name="T20" fmla="*/ 63 w 99"/>
                  <a:gd name="T21" fmla="*/ 10 h 72"/>
                  <a:gd name="T22" fmla="*/ 59 w 99"/>
                  <a:gd name="T23" fmla="*/ 20 h 72"/>
                  <a:gd name="T24" fmla="*/ 52 w 99"/>
                  <a:gd name="T25" fmla="*/ 32 h 72"/>
                  <a:gd name="T26" fmla="*/ 46 w 99"/>
                  <a:gd name="T27" fmla="*/ 41 h 72"/>
                  <a:gd name="T28" fmla="*/ 35 w 99"/>
                  <a:gd name="T29" fmla="*/ 49 h 72"/>
                  <a:gd name="T30" fmla="*/ 25 w 99"/>
                  <a:gd name="T31" fmla="*/ 58 h 72"/>
                  <a:gd name="T32" fmla="*/ 11 w 99"/>
                  <a:gd name="T33" fmla="*/ 65 h 72"/>
                  <a:gd name="T34" fmla="*/ 0 w 99"/>
                  <a:gd name="T35" fmla="*/ 71 h 7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99"/>
                  <a:gd name="T55" fmla="*/ 0 h 72"/>
                  <a:gd name="T56" fmla="*/ 99 w 99"/>
                  <a:gd name="T57" fmla="*/ 72 h 72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99" h="72">
                    <a:moveTo>
                      <a:pt x="0" y="71"/>
                    </a:moveTo>
                    <a:lnTo>
                      <a:pt x="11" y="69"/>
                    </a:lnTo>
                    <a:lnTo>
                      <a:pt x="25" y="67"/>
                    </a:lnTo>
                    <a:lnTo>
                      <a:pt x="35" y="63"/>
                    </a:lnTo>
                    <a:lnTo>
                      <a:pt x="51" y="60"/>
                    </a:lnTo>
                    <a:lnTo>
                      <a:pt x="61" y="54"/>
                    </a:lnTo>
                    <a:lnTo>
                      <a:pt x="74" y="49"/>
                    </a:lnTo>
                    <a:lnTo>
                      <a:pt x="84" y="43"/>
                    </a:lnTo>
                    <a:lnTo>
                      <a:pt x="98" y="40"/>
                    </a:lnTo>
                    <a:lnTo>
                      <a:pt x="70" y="0"/>
                    </a:lnTo>
                    <a:lnTo>
                      <a:pt x="63" y="10"/>
                    </a:lnTo>
                    <a:lnTo>
                      <a:pt x="59" y="20"/>
                    </a:lnTo>
                    <a:lnTo>
                      <a:pt x="52" y="32"/>
                    </a:lnTo>
                    <a:lnTo>
                      <a:pt x="46" y="41"/>
                    </a:lnTo>
                    <a:lnTo>
                      <a:pt x="35" y="49"/>
                    </a:lnTo>
                    <a:lnTo>
                      <a:pt x="25" y="58"/>
                    </a:lnTo>
                    <a:lnTo>
                      <a:pt x="11" y="65"/>
                    </a:lnTo>
                    <a:lnTo>
                      <a:pt x="0" y="71"/>
                    </a:lnTo>
                  </a:path>
                </a:pathLst>
              </a:custGeom>
              <a:noFill/>
              <a:ln w="12700" cap="rnd">
                <a:solidFill>
                  <a:srgbClr val="F46677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041" name="Freeform 168"/>
              <p:cNvSpPr>
                <a:spLocks/>
              </p:cNvSpPr>
              <p:nvPr/>
            </p:nvSpPr>
            <p:spPr bwMode="auto">
              <a:xfrm>
                <a:off x="3543" y="2827"/>
                <a:ext cx="79" cy="53"/>
              </a:xfrm>
              <a:custGeom>
                <a:avLst/>
                <a:gdLst>
                  <a:gd name="T0" fmla="*/ 24 w 79"/>
                  <a:gd name="T1" fmla="*/ 31 h 53"/>
                  <a:gd name="T2" fmla="*/ 24 w 79"/>
                  <a:gd name="T3" fmla="*/ 37 h 53"/>
                  <a:gd name="T4" fmla="*/ 15 w 79"/>
                  <a:gd name="T5" fmla="*/ 43 h 53"/>
                  <a:gd name="T6" fmla="*/ 21 w 79"/>
                  <a:gd name="T7" fmla="*/ 52 h 53"/>
                  <a:gd name="T8" fmla="*/ 35 w 79"/>
                  <a:gd name="T9" fmla="*/ 47 h 53"/>
                  <a:gd name="T10" fmla="*/ 47 w 79"/>
                  <a:gd name="T11" fmla="*/ 43 h 53"/>
                  <a:gd name="T12" fmla="*/ 63 w 79"/>
                  <a:gd name="T13" fmla="*/ 41 h 53"/>
                  <a:gd name="T14" fmla="*/ 78 w 79"/>
                  <a:gd name="T15" fmla="*/ 41 h 53"/>
                  <a:gd name="T16" fmla="*/ 47 w 79"/>
                  <a:gd name="T17" fmla="*/ 0 h 53"/>
                  <a:gd name="T18" fmla="*/ 35 w 79"/>
                  <a:gd name="T19" fmla="*/ 5 h 53"/>
                  <a:gd name="T20" fmla="*/ 24 w 79"/>
                  <a:gd name="T21" fmla="*/ 9 h 53"/>
                  <a:gd name="T22" fmla="*/ 11 w 79"/>
                  <a:gd name="T23" fmla="*/ 13 h 53"/>
                  <a:gd name="T24" fmla="*/ 0 w 79"/>
                  <a:gd name="T25" fmla="*/ 19 h 53"/>
                  <a:gd name="T26" fmla="*/ 14 w 79"/>
                  <a:gd name="T27" fmla="*/ 35 h 53"/>
                  <a:gd name="T28" fmla="*/ 17 w 79"/>
                  <a:gd name="T29" fmla="*/ 33 h 53"/>
                  <a:gd name="T30" fmla="*/ 24 w 79"/>
                  <a:gd name="T31" fmla="*/ 31 h 5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79"/>
                  <a:gd name="T49" fmla="*/ 0 h 53"/>
                  <a:gd name="T50" fmla="*/ 79 w 79"/>
                  <a:gd name="T51" fmla="*/ 53 h 53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79" h="53">
                    <a:moveTo>
                      <a:pt x="24" y="31"/>
                    </a:moveTo>
                    <a:lnTo>
                      <a:pt x="24" y="37"/>
                    </a:lnTo>
                    <a:lnTo>
                      <a:pt x="15" y="43"/>
                    </a:lnTo>
                    <a:lnTo>
                      <a:pt x="21" y="52"/>
                    </a:lnTo>
                    <a:lnTo>
                      <a:pt x="35" y="47"/>
                    </a:lnTo>
                    <a:lnTo>
                      <a:pt x="47" y="43"/>
                    </a:lnTo>
                    <a:lnTo>
                      <a:pt x="63" y="41"/>
                    </a:lnTo>
                    <a:lnTo>
                      <a:pt x="78" y="41"/>
                    </a:lnTo>
                    <a:lnTo>
                      <a:pt x="47" y="0"/>
                    </a:lnTo>
                    <a:lnTo>
                      <a:pt x="35" y="5"/>
                    </a:lnTo>
                    <a:lnTo>
                      <a:pt x="24" y="9"/>
                    </a:lnTo>
                    <a:lnTo>
                      <a:pt x="11" y="13"/>
                    </a:lnTo>
                    <a:lnTo>
                      <a:pt x="0" y="19"/>
                    </a:lnTo>
                    <a:lnTo>
                      <a:pt x="14" y="35"/>
                    </a:lnTo>
                    <a:lnTo>
                      <a:pt x="17" y="33"/>
                    </a:lnTo>
                    <a:lnTo>
                      <a:pt x="24" y="31"/>
                    </a:lnTo>
                  </a:path>
                </a:pathLst>
              </a:custGeom>
              <a:solidFill>
                <a:srgbClr val="FF5151"/>
              </a:solidFill>
              <a:ln w="9525" cap="rnd">
                <a:noFill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042" name="Freeform 169"/>
              <p:cNvSpPr>
                <a:spLocks/>
              </p:cNvSpPr>
              <p:nvPr/>
            </p:nvSpPr>
            <p:spPr bwMode="auto">
              <a:xfrm>
                <a:off x="3349" y="2846"/>
                <a:ext cx="209" cy="47"/>
              </a:xfrm>
              <a:custGeom>
                <a:avLst/>
                <a:gdLst>
                  <a:gd name="T0" fmla="*/ 208 w 209"/>
                  <a:gd name="T1" fmla="*/ 16 h 47"/>
                  <a:gd name="T2" fmla="*/ 195 w 209"/>
                  <a:gd name="T3" fmla="*/ 0 h 47"/>
                  <a:gd name="T4" fmla="*/ 182 w 209"/>
                  <a:gd name="T5" fmla="*/ 4 h 47"/>
                  <a:gd name="T6" fmla="*/ 169 w 209"/>
                  <a:gd name="T7" fmla="*/ 10 h 47"/>
                  <a:gd name="T8" fmla="*/ 156 w 209"/>
                  <a:gd name="T9" fmla="*/ 11 h 47"/>
                  <a:gd name="T10" fmla="*/ 145 w 209"/>
                  <a:gd name="T11" fmla="*/ 14 h 47"/>
                  <a:gd name="T12" fmla="*/ 129 w 209"/>
                  <a:gd name="T13" fmla="*/ 18 h 47"/>
                  <a:gd name="T14" fmla="*/ 119 w 209"/>
                  <a:gd name="T15" fmla="*/ 24 h 47"/>
                  <a:gd name="T16" fmla="*/ 103 w 209"/>
                  <a:gd name="T17" fmla="*/ 26 h 47"/>
                  <a:gd name="T18" fmla="*/ 91 w 209"/>
                  <a:gd name="T19" fmla="*/ 32 h 47"/>
                  <a:gd name="T20" fmla="*/ 78 w 209"/>
                  <a:gd name="T21" fmla="*/ 33 h 47"/>
                  <a:gd name="T22" fmla="*/ 65 w 209"/>
                  <a:gd name="T23" fmla="*/ 34 h 47"/>
                  <a:gd name="T24" fmla="*/ 52 w 209"/>
                  <a:gd name="T25" fmla="*/ 38 h 47"/>
                  <a:gd name="T26" fmla="*/ 44 w 209"/>
                  <a:gd name="T27" fmla="*/ 40 h 47"/>
                  <a:gd name="T28" fmla="*/ 30 w 209"/>
                  <a:gd name="T29" fmla="*/ 40 h 47"/>
                  <a:gd name="T30" fmla="*/ 20 w 209"/>
                  <a:gd name="T31" fmla="*/ 42 h 47"/>
                  <a:gd name="T32" fmla="*/ 9 w 209"/>
                  <a:gd name="T33" fmla="*/ 42 h 47"/>
                  <a:gd name="T34" fmla="*/ 0 w 209"/>
                  <a:gd name="T35" fmla="*/ 44 h 47"/>
                  <a:gd name="T36" fmla="*/ 13 w 209"/>
                  <a:gd name="T37" fmla="*/ 44 h 47"/>
                  <a:gd name="T38" fmla="*/ 26 w 209"/>
                  <a:gd name="T39" fmla="*/ 46 h 47"/>
                  <a:gd name="T40" fmla="*/ 39 w 209"/>
                  <a:gd name="T41" fmla="*/ 46 h 47"/>
                  <a:gd name="T42" fmla="*/ 52 w 209"/>
                  <a:gd name="T43" fmla="*/ 46 h 47"/>
                  <a:gd name="T44" fmla="*/ 65 w 209"/>
                  <a:gd name="T45" fmla="*/ 44 h 47"/>
                  <a:gd name="T46" fmla="*/ 80 w 209"/>
                  <a:gd name="T47" fmla="*/ 44 h 47"/>
                  <a:gd name="T48" fmla="*/ 91 w 209"/>
                  <a:gd name="T49" fmla="*/ 42 h 47"/>
                  <a:gd name="T50" fmla="*/ 106 w 209"/>
                  <a:gd name="T51" fmla="*/ 42 h 47"/>
                  <a:gd name="T52" fmla="*/ 117 w 209"/>
                  <a:gd name="T53" fmla="*/ 38 h 47"/>
                  <a:gd name="T54" fmla="*/ 129 w 209"/>
                  <a:gd name="T55" fmla="*/ 36 h 47"/>
                  <a:gd name="T56" fmla="*/ 141 w 209"/>
                  <a:gd name="T57" fmla="*/ 33 h 47"/>
                  <a:gd name="T58" fmla="*/ 156 w 209"/>
                  <a:gd name="T59" fmla="*/ 32 h 47"/>
                  <a:gd name="T60" fmla="*/ 166 w 209"/>
                  <a:gd name="T61" fmla="*/ 26 h 47"/>
                  <a:gd name="T62" fmla="*/ 182 w 209"/>
                  <a:gd name="T63" fmla="*/ 24 h 47"/>
                  <a:gd name="T64" fmla="*/ 192 w 209"/>
                  <a:gd name="T65" fmla="*/ 20 h 47"/>
                  <a:gd name="T66" fmla="*/ 208 w 209"/>
                  <a:gd name="T67" fmla="*/ 16 h 47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209"/>
                  <a:gd name="T103" fmla="*/ 0 h 47"/>
                  <a:gd name="T104" fmla="*/ 209 w 209"/>
                  <a:gd name="T105" fmla="*/ 47 h 47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209" h="47">
                    <a:moveTo>
                      <a:pt x="208" y="16"/>
                    </a:moveTo>
                    <a:lnTo>
                      <a:pt x="195" y="0"/>
                    </a:lnTo>
                    <a:lnTo>
                      <a:pt x="182" y="4"/>
                    </a:lnTo>
                    <a:lnTo>
                      <a:pt x="169" y="10"/>
                    </a:lnTo>
                    <a:lnTo>
                      <a:pt x="156" y="11"/>
                    </a:lnTo>
                    <a:lnTo>
                      <a:pt x="145" y="14"/>
                    </a:lnTo>
                    <a:lnTo>
                      <a:pt x="129" y="18"/>
                    </a:lnTo>
                    <a:lnTo>
                      <a:pt x="119" y="24"/>
                    </a:lnTo>
                    <a:lnTo>
                      <a:pt x="103" y="26"/>
                    </a:lnTo>
                    <a:lnTo>
                      <a:pt x="91" y="32"/>
                    </a:lnTo>
                    <a:lnTo>
                      <a:pt x="78" y="33"/>
                    </a:lnTo>
                    <a:lnTo>
                      <a:pt x="65" y="34"/>
                    </a:lnTo>
                    <a:lnTo>
                      <a:pt x="52" y="38"/>
                    </a:lnTo>
                    <a:lnTo>
                      <a:pt x="44" y="40"/>
                    </a:lnTo>
                    <a:lnTo>
                      <a:pt x="30" y="40"/>
                    </a:lnTo>
                    <a:lnTo>
                      <a:pt x="20" y="42"/>
                    </a:lnTo>
                    <a:lnTo>
                      <a:pt x="9" y="42"/>
                    </a:lnTo>
                    <a:lnTo>
                      <a:pt x="0" y="44"/>
                    </a:lnTo>
                    <a:lnTo>
                      <a:pt x="13" y="44"/>
                    </a:lnTo>
                    <a:lnTo>
                      <a:pt x="26" y="46"/>
                    </a:lnTo>
                    <a:lnTo>
                      <a:pt x="39" y="46"/>
                    </a:lnTo>
                    <a:lnTo>
                      <a:pt x="52" y="46"/>
                    </a:lnTo>
                    <a:lnTo>
                      <a:pt x="65" y="44"/>
                    </a:lnTo>
                    <a:lnTo>
                      <a:pt x="80" y="44"/>
                    </a:lnTo>
                    <a:lnTo>
                      <a:pt x="91" y="42"/>
                    </a:lnTo>
                    <a:lnTo>
                      <a:pt x="106" y="42"/>
                    </a:lnTo>
                    <a:lnTo>
                      <a:pt x="117" y="38"/>
                    </a:lnTo>
                    <a:lnTo>
                      <a:pt x="129" y="36"/>
                    </a:lnTo>
                    <a:lnTo>
                      <a:pt x="141" y="33"/>
                    </a:lnTo>
                    <a:lnTo>
                      <a:pt x="156" y="32"/>
                    </a:lnTo>
                    <a:lnTo>
                      <a:pt x="166" y="26"/>
                    </a:lnTo>
                    <a:lnTo>
                      <a:pt x="182" y="24"/>
                    </a:lnTo>
                    <a:lnTo>
                      <a:pt x="192" y="20"/>
                    </a:lnTo>
                    <a:lnTo>
                      <a:pt x="208" y="16"/>
                    </a:lnTo>
                  </a:path>
                </a:pathLst>
              </a:custGeom>
              <a:solidFill>
                <a:srgbClr val="F46677"/>
              </a:solidFill>
              <a:ln w="9525" cap="rnd">
                <a:noFill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043" name="Freeform 170"/>
              <p:cNvSpPr>
                <a:spLocks/>
              </p:cNvSpPr>
              <p:nvPr/>
            </p:nvSpPr>
            <p:spPr bwMode="auto">
              <a:xfrm>
                <a:off x="3349" y="2846"/>
                <a:ext cx="209" cy="47"/>
              </a:xfrm>
              <a:custGeom>
                <a:avLst/>
                <a:gdLst>
                  <a:gd name="T0" fmla="*/ 208 w 209"/>
                  <a:gd name="T1" fmla="*/ 16 h 47"/>
                  <a:gd name="T2" fmla="*/ 195 w 209"/>
                  <a:gd name="T3" fmla="*/ 0 h 47"/>
                  <a:gd name="T4" fmla="*/ 182 w 209"/>
                  <a:gd name="T5" fmla="*/ 4 h 47"/>
                  <a:gd name="T6" fmla="*/ 169 w 209"/>
                  <a:gd name="T7" fmla="*/ 10 h 47"/>
                  <a:gd name="T8" fmla="*/ 156 w 209"/>
                  <a:gd name="T9" fmla="*/ 11 h 47"/>
                  <a:gd name="T10" fmla="*/ 145 w 209"/>
                  <a:gd name="T11" fmla="*/ 14 h 47"/>
                  <a:gd name="T12" fmla="*/ 129 w 209"/>
                  <a:gd name="T13" fmla="*/ 18 h 47"/>
                  <a:gd name="T14" fmla="*/ 119 w 209"/>
                  <a:gd name="T15" fmla="*/ 24 h 47"/>
                  <a:gd name="T16" fmla="*/ 103 w 209"/>
                  <a:gd name="T17" fmla="*/ 26 h 47"/>
                  <a:gd name="T18" fmla="*/ 91 w 209"/>
                  <a:gd name="T19" fmla="*/ 32 h 47"/>
                  <a:gd name="T20" fmla="*/ 78 w 209"/>
                  <a:gd name="T21" fmla="*/ 33 h 47"/>
                  <a:gd name="T22" fmla="*/ 65 w 209"/>
                  <a:gd name="T23" fmla="*/ 34 h 47"/>
                  <a:gd name="T24" fmla="*/ 52 w 209"/>
                  <a:gd name="T25" fmla="*/ 38 h 47"/>
                  <a:gd name="T26" fmla="*/ 44 w 209"/>
                  <a:gd name="T27" fmla="*/ 40 h 47"/>
                  <a:gd name="T28" fmla="*/ 30 w 209"/>
                  <a:gd name="T29" fmla="*/ 40 h 47"/>
                  <a:gd name="T30" fmla="*/ 20 w 209"/>
                  <a:gd name="T31" fmla="*/ 42 h 47"/>
                  <a:gd name="T32" fmla="*/ 9 w 209"/>
                  <a:gd name="T33" fmla="*/ 42 h 47"/>
                  <a:gd name="T34" fmla="*/ 0 w 209"/>
                  <a:gd name="T35" fmla="*/ 44 h 47"/>
                  <a:gd name="T36" fmla="*/ 13 w 209"/>
                  <a:gd name="T37" fmla="*/ 44 h 47"/>
                  <a:gd name="T38" fmla="*/ 26 w 209"/>
                  <a:gd name="T39" fmla="*/ 46 h 47"/>
                  <a:gd name="T40" fmla="*/ 39 w 209"/>
                  <a:gd name="T41" fmla="*/ 46 h 47"/>
                  <a:gd name="T42" fmla="*/ 52 w 209"/>
                  <a:gd name="T43" fmla="*/ 46 h 47"/>
                  <a:gd name="T44" fmla="*/ 65 w 209"/>
                  <a:gd name="T45" fmla="*/ 44 h 47"/>
                  <a:gd name="T46" fmla="*/ 80 w 209"/>
                  <a:gd name="T47" fmla="*/ 44 h 47"/>
                  <a:gd name="T48" fmla="*/ 91 w 209"/>
                  <a:gd name="T49" fmla="*/ 42 h 47"/>
                  <a:gd name="T50" fmla="*/ 106 w 209"/>
                  <a:gd name="T51" fmla="*/ 42 h 47"/>
                  <a:gd name="T52" fmla="*/ 117 w 209"/>
                  <a:gd name="T53" fmla="*/ 38 h 47"/>
                  <a:gd name="T54" fmla="*/ 129 w 209"/>
                  <a:gd name="T55" fmla="*/ 36 h 47"/>
                  <a:gd name="T56" fmla="*/ 141 w 209"/>
                  <a:gd name="T57" fmla="*/ 33 h 47"/>
                  <a:gd name="T58" fmla="*/ 156 w 209"/>
                  <a:gd name="T59" fmla="*/ 32 h 47"/>
                  <a:gd name="T60" fmla="*/ 166 w 209"/>
                  <a:gd name="T61" fmla="*/ 26 h 47"/>
                  <a:gd name="T62" fmla="*/ 182 w 209"/>
                  <a:gd name="T63" fmla="*/ 24 h 47"/>
                  <a:gd name="T64" fmla="*/ 192 w 209"/>
                  <a:gd name="T65" fmla="*/ 20 h 47"/>
                  <a:gd name="T66" fmla="*/ 208 w 209"/>
                  <a:gd name="T67" fmla="*/ 16 h 47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209"/>
                  <a:gd name="T103" fmla="*/ 0 h 47"/>
                  <a:gd name="T104" fmla="*/ 209 w 209"/>
                  <a:gd name="T105" fmla="*/ 47 h 47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209" h="47">
                    <a:moveTo>
                      <a:pt x="208" y="16"/>
                    </a:moveTo>
                    <a:lnTo>
                      <a:pt x="195" y="0"/>
                    </a:lnTo>
                    <a:lnTo>
                      <a:pt x="182" y="4"/>
                    </a:lnTo>
                    <a:lnTo>
                      <a:pt x="169" y="10"/>
                    </a:lnTo>
                    <a:lnTo>
                      <a:pt x="156" y="11"/>
                    </a:lnTo>
                    <a:lnTo>
                      <a:pt x="145" y="14"/>
                    </a:lnTo>
                    <a:lnTo>
                      <a:pt x="129" y="18"/>
                    </a:lnTo>
                    <a:lnTo>
                      <a:pt x="119" y="24"/>
                    </a:lnTo>
                    <a:lnTo>
                      <a:pt x="103" y="26"/>
                    </a:lnTo>
                    <a:lnTo>
                      <a:pt x="91" y="32"/>
                    </a:lnTo>
                    <a:lnTo>
                      <a:pt x="78" y="33"/>
                    </a:lnTo>
                    <a:lnTo>
                      <a:pt x="65" y="34"/>
                    </a:lnTo>
                    <a:lnTo>
                      <a:pt x="52" y="38"/>
                    </a:lnTo>
                    <a:lnTo>
                      <a:pt x="44" y="40"/>
                    </a:lnTo>
                    <a:lnTo>
                      <a:pt x="30" y="40"/>
                    </a:lnTo>
                    <a:lnTo>
                      <a:pt x="20" y="42"/>
                    </a:lnTo>
                    <a:lnTo>
                      <a:pt x="9" y="42"/>
                    </a:lnTo>
                    <a:lnTo>
                      <a:pt x="0" y="44"/>
                    </a:lnTo>
                    <a:lnTo>
                      <a:pt x="13" y="44"/>
                    </a:lnTo>
                    <a:lnTo>
                      <a:pt x="26" y="46"/>
                    </a:lnTo>
                    <a:lnTo>
                      <a:pt x="39" y="46"/>
                    </a:lnTo>
                    <a:lnTo>
                      <a:pt x="52" y="46"/>
                    </a:lnTo>
                    <a:lnTo>
                      <a:pt x="65" y="44"/>
                    </a:lnTo>
                    <a:lnTo>
                      <a:pt x="80" y="44"/>
                    </a:lnTo>
                    <a:lnTo>
                      <a:pt x="91" y="42"/>
                    </a:lnTo>
                    <a:lnTo>
                      <a:pt x="106" y="42"/>
                    </a:lnTo>
                    <a:lnTo>
                      <a:pt x="117" y="38"/>
                    </a:lnTo>
                    <a:lnTo>
                      <a:pt x="129" y="36"/>
                    </a:lnTo>
                    <a:lnTo>
                      <a:pt x="141" y="33"/>
                    </a:lnTo>
                    <a:lnTo>
                      <a:pt x="156" y="32"/>
                    </a:lnTo>
                    <a:lnTo>
                      <a:pt x="166" y="26"/>
                    </a:lnTo>
                    <a:lnTo>
                      <a:pt x="182" y="24"/>
                    </a:lnTo>
                    <a:lnTo>
                      <a:pt x="192" y="20"/>
                    </a:lnTo>
                    <a:lnTo>
                      <a:pt x="208" y="16"/>
                    </a:lnTo>
                  </a:path>
                </a:pathLst>
              </a:custGeom>
              <a:noFill/>
              <a:ln w="12700" cap="rnd">
                <a:solidFill>
                  <a:srgbClr val="F46677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044" name="Freeform 171"/>
              <p:cNvSpPr>
                <a:spLocks/>
              </p:cNvSpPr>
              <p:nvPr/>
            </p:nvSpPr>
            <p:spPr bwMode="auto">
              <a:xfrm>
                <a:off x="3539" y="2870"/>
                <a:ext cx="27" cy="16"/>
              </a:xfrm>
              <a:custGeom>
                <a:avLst/>
                <a:gdLst>
                  <a:gd name="T0" fmla="*/ 0 w 27"/>
                  <a:gd name="T1" fmla="*/ 15 h 16"/>
                  <a:gd name="T2" fmla="*/ 11 w 27"/>
                  <a:gd name="T3" fmla="*/ 11 h 16"/>
                  <a:gd name="T4" fmla="*/ 26 w 27"/>
                  <a:gd name="T5" fmla="*/ 9 h 16"/>
                  <a:gd name="T6" fmla="*/ 19 w 27"/>
                  <a:gd name="T7" fmla="*/ 0 h 16"/>
                  <a:gd name="T8" fmla="*/ 11 w 27"/>
                  <a:gd name="T9" fmla="*/ 9 h 16"/>
                  <a:gd name="T10" fmla="*/ 0 w 27"/>
                  <a:gd name="T11" fmla="*/ 15 h 1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7"/>
                  <a:gd name="T19" fmla="*/ 0 h 16"/>
                  <a:gd name="T20" fmla="*/ 27 w 27"/>
                  <a:gd name="T21" fmla="*/ 16 h 1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7" h="16">
                    <a:moveTo>
                      <a:pt x="0" y="15"/>
                    </a:moveTo>
                    <a:lnTo>
                      <a:pt x="11" y="11"/>
                    </a:lnTo>
                    <a:lnTo>
                      <a:pt x="26" y="9"/>
                    </a:lnTo>
                    <a:lnTo>
                      <a:pt x="19" y="0"/>
                    </a:lnTo>
                    <a:lnTo>
                      <a:pt x="11" y="9"/>
                    </a:lnTo>
                    <a:lnTo>
                      <a:pt x="0" y="15"/>
                    </a:lnTo>
                  </a:path>
                </a:pathLst>
              </a:custGeom>
              <a:solidFill>
                <a:srgbClr val="F46677"/>
              </a:solidFill>
              <a:ln w="9525" cap="rnd">
                <a:noFill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045" name="Freeform 172"/>
              <p:cNvSpPr>
                <a:spLocks/>
              </p:cNvSpPr>
              <p:nvPr/>
            </p:nvSpPr>
            <p:spPr bwMode="auto">
              <a:xfrm>
                <a:off x="3539" y="2870"/>
                <a:ext cx="27" cy="16"/>
              </a:xfrm>
              <a:custGeom>
                <a:avLst/>
                <a:gdLst>
                  <a:gd name="T0" fmla="*/ 0 w 27"/>
                  <a:gd name="T1" fmla="*/ 15 h 16"/>
                  <a:gd name="T2" fmla="*/ 11 w 27"/>
                  <a:gd name="T3" fmla="*/ 11 h 16"/>
                  <a:gd name="T4" fmla="*/ 26 w 27"/>
                  <a:gd name="T5" fmla="*/ 9 h 16"/>
                  <a:gd name="T6" fmla="*/ 19 w 27"/>
                  <a:gd name="T7" fmla="*/ 0 h 16"/>
                  <a:gd name="T8" fmla="*/ 11 w 27"/>
                  <a:gd name="T9" fmla="*/ 9 h 16"/>
                  <a:gd name="T10" fmla="*/ 0 w 27"/>
                  <a:gd name="T11" fmla="*/ 15 h 1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7"/>
                  <a:gd name="T19" fmla="*/ 0 h 16"/>
                  <a:gd name="T20" fmla="*/ 27 w 27"/>
                  <a:gd name="T21" fmla="*/ 16 h 1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7" h="16">
                    <a:moveTo>
                      <a:pt x="0" y="15"/>
                    </a:moveTo>
                    <a:lnTo>
                      <a:pt x="11" y="11"/>
                    </a:lnTo>
                    <a:lnTo>
                      <a:pt x="26" y="9"/>
                    </a:lnTo>
                    <a:lnTo>
                      <a:pt x="19" y="0"/>
                    </a:lnTo>
                    <a:lnTo>
                      <a:pt x="11" y="9"/>
                    </a:lnTo>
                    <a:lnTo>
                      <a:pt x="0" y="15"/>
                    </a:lnTo>
                  </a:path>
                </a:pathLst>
              </a:custGeom>
              <a:noFill/>
              <a:ln w="12700" cap="rnd">
                <a:solidFill>
                  <a:srgbClr val="F46677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046" name="Freeform 173"/>
              <p:cNvSpPr>
                <a:spLocks/>
              </p:cNvSpPr>
              <p:nvPr/>
            </p:nvSpPr>
            <p:spPr bwMode="auto">
              <a:xfrm>
                <a:off x="3468" y="2885"/>
                <a:ext cx="72" cy="44"/>
              </a:xfrm>
              <a:custGeom>
                <a:avLst/>
                <a:gdLst>
                  <a:gd name="T0" fmla="*/ 0 w 72"/>
                  <a:gd name="T1" fmla="*/ 43 h 44"/>
                  <a:gd name="T2" fmla="*/ 15 w 72"/>
                  <a:gd name="T3" fmla="*/ 32 h 44"/>
                  <a:gd name="T4" fmla="*/ 35 w 72"/>
                  <a:gd name="T5" fmla="*/ 22 h 44"/>
                  <a:gd name="T6" fmla="*/ 43 w 72"/>
                  <a:gd name="T7" fmla="*/ 17 h 44"/>
                  <a:gd name="T8" fmla="*/ 52 w 72"/>
                  <a:gd name="T9" fmla="*/ 12 h 44"/>
                  <a:gd name="T10" fmla="*/ 61 w 72"/>
                  <a:gd name="T11" fmla="*/ 6 h 44"/>
                  <a:gd name="T12" fmla="*/ 71 w 72"/>
                  <a:gd name="T13" fmla="*/ 0 h 44"/>
                  <a:gd name="T14" fmla="*/ 61 w 72"/>
                  <a:gd name="T15" fmla="*/ 4 h 44"/>
                  <a:gd name="T16" fmla="*/ 50 w 72"/>
                  <a:gd name="T17" fmla="*/ 10 h 44"/>
                  <a:gd name="T18" fmla="*/ 41 w 72"/>
                  <a:gd name="T19" fmla="*/ 14 h 44"/>
                  <a:gd name="T20" fmla="*/ 33 w 72"/>
                  <a:gd name="T21" fmla="*/ 19 h 44"/>
                  <a:gd name="T22" fmla="*/ 15 w 72"/>
                  <a:gd name="T23" fmla="*/ 30 h 44"/>
                  <a:gd name="T24" fmla="*/ 0 w 72"/>
                  <a:gd name="T25" fmla="*/ 43 h 4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72"/>
                  <a:gd name="T40" fmla="*/ 0 h 44"/>
                  <a:gd name="T41" fmla="*/ 72 w 72"/>
                  <a:gd name="T42" fmla="*/ 44 h 4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72" h="44">
                    <a:moveTo>
                      <a:pt x="0" y="43"/>
                    </a:moveTo>
                    <a:lnTo>
                      <a:pt x="15" y="32"/>
                    </a:lnTo>
                    <a:lnTo>
                      <a:pt x="35" y="22"/>
                    </a:lnTo>
                    <a:lnTo>
                      <a:pt x="43" y="17"/>
                    </a:lnTo>
                    <a:lnTo>
                      <a:pt x="52" y="12"/>
                    </a:lnTo>
                    <a:lnTo>
                      <a:pt x="61" y="6"/>
                    </a:lnTo>
                    <a:lnTo>
                      <a:pt x="71" y="0"/>
                    </a:lnTo>
                    <a:lnTo>
                      <a:pt x="61" y="4"/>
                    </a:lnTo>
                    <a:lnTo>
                      <a:pt x="50" y="10"/>
                    </a:lnTo>
                    <a:lnTo>
                      <a:pt x="41" y="14"/>
                    </a:lnTo>
                    <a:lnTo>
                      <a:pt x="33" y="19"/>
                    </a:lnTo>
                    <a:lnTo>
                      <a:pt x="15" y="30"/>
                    </a:lnTo>
                    <a:lnTo>
                      <a:pt x="0" y="43"/>
                    </a:lnTo>
                  </a:path>
                </a:pathLst>
              </a:custGeom>
              <a:solidFill>
                <a:srgbClr val="F46677"/>
              </a:solidFill>
              <a:ln w="9525" cap="rnd">
                <a:noFill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047" name="Freeform 174"/>
              <p:cNvSpPr>
                <a:spLocks/>
              </p:cNvSpPr>
              <p:nvPr/>
            </p:nvSpPr>
            <p:spPr bwMode="auto">
              <a:xfrm>
                <a:off x="3468" y="2885"/>
                <a:ext cx="72" cy="44"/>
              </a:xfrm>
              <a:custGeom>
                <a:avLst/>
                <a:gdLst>
                  <a:gd name="T0" fmla="*/ 0 w 72"/>
                  <a:gd name="T1" fmla="*/ 43 h 44"/>
                  <a:gd name="T2" fmla="*/ 15 w 72"/>
                  <a:gd name="T3" fmla="*/ 32 h 44"/>
                  <a:gd name="T4" fmla="*/ 35 w 72"/>
                  <a:gd name="T5" fmla="*/ 22 h 44"/>
                  <a:gd name="T6" fmla="*/ 43 w 72"/>
                  <a:gd name="T7" fmla="*/ 17 h 44"/>
                  <a:gd name="T8" fmla="*/ 52 w 72"/>
                  <a:gd name="T9" fmla="*/ 12 h 44"/>
                  <a:gd name="T10" fmla="*/ 61 w 72"/>
                  <a:gd name="T11" fmla="*/ 6 h 44"/>
                  <a:gd name="T12" fmla="*/ 71 w 72"/>
                  <a:gd name="T13" fmla="*/ 0 h 44"/>
                  <a:gd name="T14" fmla="*/ 61 w 72"/>
                  <a:gd name="T15" fmla="*/ 4 h 44"/>
                  <a:gd name="T16" fmla="*/ 50 w 72"/>
                  <a:gd name="T17" fmla="*/ 10 h 44"/>
                  <a:gd name="T18" fmla="*/ 41 w 72"/>
                  <a:gd name="T19" fmla="*/ 14 h 44"/>
                  <a:gd name="T20" fmla="*/ 33 w 72"/>
                  <a:gd name="T21" fmla="*/ 19 h 44"/>
                  <a:gd name="T22" fmla="*/ 15 w 72"/>
                  <a:gd name="T23" fmla="*/ 30 h 44"/>
                  <a:gd name="T24" fmla="*/ 0 w 72"/>
                  <a:gd name="T25" fmla="*/ 43 h 4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72"/>
                  <a:gd name="T40" fmla="*/ 0 h 44"/>
                  <a:gd name="T41" fmla="*/ 72 w 72"/>
                  <a:gd name="T42" fmla="*/ 44 h 4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72" h="44">
                    <a:moveTo>
                      <a:pt x="0" y="43"/>
                    </a:moveTo>
                    <a:lnTo>
                      <a:pt x="15" y="32"/>
                    </a:lnTo>
                    <a:lnTo>
                      <a:pt x="35" y="22"/>
                    </a:lnTo>
                    <a:lnTo>
                      <a:pt x="43" y="17"/>
                    </a:lnTo>
                    <a:lnTo>
                      <a:pt x="52" y="12"/>
                    </a:lnTo>
                    <a:lnTo>
                      <a:pt x="61" y="6"/>
                    </a:lnTo>
                    <a:lnTo>
                      <a:pt x="71" y="0"/>
                    </a:lnTo>
                    <a:lnTo>
                      <a:pt x="61" y="4"/>
                    </a:lnTo>
                    <a:lnTo>
                      <a:pt x="50" y="10"/>
                    </a:lnTo>
                    <a:lnTo>
                      <a:pt x="41" y="14"/>
                    </a:lnTo>
                    <a:lnTo>
                      <a:pt x="33" y="19"/>
                    </a:lnTo>
                    <a:lnTo>
                      <a:pt x="15" y="30"/>
                    </a:lnTo>
                    <a:lnTo>
                      <a:pt x="0" y="43"/>
                    </a:lnTo>
                  </a:path>
                </a:pathLst>
              </a:custGeom>
              <a:noFill/>
              <a:ln w="12700" cap="rnd">
                <a:solidFill>
                  <a:srgbClr val="F46677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048" name="Freeform 175"/>
              <p:cNvSpPr>
                <a:spLocks/>
              </p:cNvSpPr>
              <p:nvPr/>
            </p:nvSpPr>
            <p:spPr bwMode="auto">
              <a:xfrm>
                <a:off x="3440" y="2928"/>
                <a:ext cx="29" cy="29"/>
              </a:xfrm>
              <a:custGeom>
                <a:avLst/>
                <a:gdLst>
                  <a:gd name="T0" fmla="*/ 0 w 29"/>
                  <a:gd name="T1" fmla="*/ 28 h 29"/>
                  <a:gd name="T2" fmla="*/ 12 w 29"/>
                  <a:gd name="T3" fmla="*/ 14 h 29"/>
                  <a:gd name="T4" fmla="*/ 28 w 29"/>
                  <a:gd name="T5" fmla="*/ 0 h 29"/>
                  <a:gd name="T6" fmla="*/ 17 w 29"/>
                  <a:gd name="T7" fmla="*/ 4 h 29"/>
                  <a:gd name="T8" fmla="*/ 12 w 29"/>
                  <a:gd name="T9" fmla="*/ 14 h 29"/>
                  <a:gd name="T10" fmla="*/ 4 w 29"/>
                  <a:gd name="T11" fmla="*/ 20 h 29"/>
                  <a:gd name="T12" fmla="*/ 0 w 29"/>
                  <a:gd name="T13" fmla="*/ 28 h 2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9"/>
                  <a:gd name="T22" fmla="*/ 0 h 29"/>
                  <a:gd name="T23" fmla="*/ 29 w 29"/>
                  <a:gd name="T24" fmla="*/ 29 h 2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9" h="29">
                    <a:moveTo>
                      <a:pt x="0" y="28"/>
                    </a:moveTo>
                    <a:lnTo>
                      <a:pt x="12" y="14"/>
                    </a:lnTo>
                    <a:lnTo>
                      <a:pt x="28" y="0"/>
                    </a:lnTo>
                    <a:lnTo>
                      <a:pt x="17" y="4"/>
                    </a:lnTo>
                    <a:lnTo>
                      <a:pt x="12" y="14"/>
                    </a:lnTo>
                    <a:lnTo>
                      <a:pt x="4" y="20"/>
                    </a:lnTo>
                    <a:lnTo>
                      <a:pt x="0" y="28"/>
                    </a:lnTo>
                  </a:path>
                </a:pathLst>
              </a:custGeom>
              <a:solidFill>
                <a:srgbClr val="F46677"/>
              </a:solidFill>
              <a:ln w="9525" cap="rnd">
                <a:noFill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049" name="Freeform 176"/>
              <p:cNvSpPr>
                <a:spLocks/>
              </p:cNvSpPr>
              <p:nvPr/>
            </p:nvSpPr>
            <p:spPr bwMode="auto">
              <a:xfrm>
                <a:off x="3440" y="2928"/>
                <a:ext cx="29" cy="29"/>
              </a:xfrm>
              <a:custGeom>
                <a:avLst/>
                <a:gdLst>
                  <a:gd name="T0" fmla="*/ 0 w 29"/>
                  <a:gd name="T1" fmla="*/ 28 h 29"/>
                  <a:gd name="T2" fmla="*/ 12 w 29"/>
                  <a:gd name="T3" fmla="*/ 14 h 29"/>
                  <a:gd name="T4" fmla="*/ 28 w 29"/>
                  <a:gd name="T5" fmla="*/ 0 h 29"/>
                  <a:gd name="T6" fmla="*/ 17 w 29"/>
                  <a:gd name="T7" fmla="*/ 4 h 29"/>
                  <a:gd name="T8" fmla="*/ 12 w 29"/>
                  <a:gd name="T9" fmla="*/ 14 h 29"/>
                  <a:gd name="T10" fmla="*/ 4 w 29"/>
                  <a:gd name="T11" fmla="*/ 20 h 29"/>
                  <a:gd name="T12" fmla="*/ 0 w 29"/>
                  <a:gd name="T13" fmla="*/ 28 h 2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9"/>
                  <a:gd name="T22" fmla="*/ 0 h 29"/>
                  <a:gd name="T23" fmla="*/ 29 w 29"/>
                  <a:gd name="T24" fmla="*/ 29 h 2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9" h="29">
                    <a:moveTo>
                      <a:pt x="0" y="28"/>
                    </a:moveTo>
                    <a:lnTo>
                      <a:pt x="12" y="14"/>
                    </a:lnTo>
                    <a:lnTo>
                      <a:pt x="28" y="0"/>
                    </a:lnTo>
                    <a:lnTo>
                      <a:pt x="17" y="4"/>
                    </a:lnTo>
                    <a:lnTo>
                      <a:pt x="12" y="14"/>
                    </a:lnTo>
                    <a:lnTo>
                      <a:pt x="4" y="20"/>
                    </a:lnTo>
                    <a:lnTo>
                      <a:pt x="0" y="28"/>
                    </a:lnTo>
                  </a:path>
                </a:pathLst>
              </a:custGeom>
              <a:noFill/>
              <a:ln w="12700" cap="rnd">
                <a:solidFill>
                  <a:srgbClr val="F46677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050" name="Freeform 177"/>
              <p:cNvSpPr>
                <a:spLocks/>
              </p:cNvSpPr>
              <p:nvPr/>
            </p:nvSpPr>
            <p:spPr bwMode="auto">
              <a:xfrm>
                <a:off x="3682" y="3041"/>
                <a:ext cx="109" cy="91"/>
              </a:xfrm>
              <a:custGeom>
                <a:avLst/>
                <a:gdLst>
                  <a:gd name="T0" fmla="*/ 33 w 109"/>
                  <a:gd name="T1" fmla="*/ 34 h 91"/>
                  <a:gd name="T2" fmla="*/ 24 w 109"/>
                  <a:gd name="T3" fmla="*/ 36 h 91"/>
                  <a:gd name="T4" fmla="*/ 21 w 109"/>
                  <a:gd name="T5" fmla="*/ 40 h 91"/>
                  <a:gd name="T6" fmla="*/ 58 w 109"/>
                  <a:gd name="T7" fmla="*/ 90 h 91"/>
                  <a:gd name="T8" fmla="*/ 66 w 109"/>
                  <a:gd name="T9" fmla="*/ 83 h 91"/>
                  <a:gd name="T10" fmla="*/ 82 w 109"/>
                  <a:gd name="T11" fmla="*/ 77 h 91"/>
                  <a:gd name="T12" fmla="*/ 94 w 109"/>
                  <a:gd name="T13" fmla="*/ 69 h 91"/>
                  <a:gd name="T14" fmla="*/ 108 w 109"/>
                  <a:gd name="T15" fmla="*/ 63 h 91"/>
                  <a:gd name="T16" fmla="*/ 33 w 109"/>
                  <a:gd name="T17" fmla="*/ 0 h 91"/>
                  <a:gd name="T18" fmla="*/ 15 w 109"/>
                  <a:gd name="T19" fmla="*/ 2 h 91"/>
                  <a:gd name="T20" fmla="*/ 0 w 109"/>
                  <a:gd name="T21" fmla="*/ 10 h 91"/>
                  <a:gd name="T22" fmla="*/ 15 w 109"/>
                  <a:gd name="T23" fmla="*/ 32 h 91"/>
                  <a:gd name="T24" fmla="*/ 24 w 109"/>
                  <a:gd name="T25" fmla="*/ 32 h 91"/>
                  <a:gd name="T26" fmla="*/ 33 w 109"/>
                  <a:gd name="T27" fmla="*/ 34 h 9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09"/>
                  <a:gd name="T43" fmla="*/ 0 h 91"/>
                  <a:gd name="T44" fmla="*/ 109 w 109"/>
                  <a:gd name="T45" fmla="*/ 91 h 9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09" h="91">
                    <a:moveTo>
                      <a:pt x="33" y="34"/>
                    </a:moveTo>
                    <a:lnTo>
                      <a:pt x="24" y="36"/>
                    </a:lnTo>
                    <a:lnTo>
                      <a:pt x="21" y="40"/>
                    </a:lnTo>
                    <a:lnTo>
                      <a:pt x="58" y="90"/>
                    </a:lnTo>
                    <a:lnTo>
                      <a:pt x="66" y="83"/>
                    </a:lnTo>
                    <a:lnTo>
                      <a:pt x="82" y="77"/>
                    </a:lnTo>
                    <a:lnTo>
                      <a:pt x="94" y="69"/>
                    </a:lnTo>
                    <a:lnTo>
                      <a:pt x="108" y="63"/>
                    </a:lnTo>
                    <a:lnTo>
                      <a:pt x="33" y="0"/>
                    </a:lnTo>
                    <a:lnTo>
                      <a:pt x="15" y="2"/>
                    </a:lnTo>
                    <a:lnTo>
                      <a:pt x="0" y="10"/>
                    </a:lnTo>
                    <a:lnTo>
                      <a:pt x="15" y="32"/>
                    </a:lnTo>
                    <a:lnTo>
                      <a:pt x="24" y="32"/>
                    </a:lnTo>
                    <a:lnTo>
                      <a:pt x="33" y="34"/>
                    </a:lnTo>
                  </a:path>
                </a:pathLst>
              </a:custGeom>
              <a:solidFill>
                <a:srgbClr val="FF5151"/>
              </a:solidFill>
              <a:ln w="9525" cap="rnd">
                <a:noFill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051" name="Freeform 178"/>
              <p:cNvSpPr>
                <a:spLocks/>
              </p:cNvSpPr>
              <p:nvPr/>
            </p:nvSpPr>
            <p:spPr bwMode="auto">
              <a:xfrm>
                <a:off x="3483" y="3051"/>
                <a:ext cx="214" cy="57"/>
              </a:xfrm>
              <a:custGeom>
                <a:avLst/>
                <a:gdLst>
                  <a:gd name="T0" fmla="*/ 164 w 214"/>
                  <a:gd name="T1" fmla="*/ 32 h 57"/>
                  <a:gd name="T2" fmla="*/ 177 w 214"/>
                  <a:gd name="T3" fmla="*/ 27 h 57"/>
                  <a:gd name="T4" fmla="*/ 187 w 214"/>
                  <a:gd name="T5" fmla="*/ 25 h 57"/>
                  <a:gd name="T6" fmla="*/ 201 w 214"/>
                  <a:gd name="T7" fmla="*/ 23 h 57"/>
                  <a:gd name="T8" fmla="*/ 213 w 214"/>
                  <a:gd name="T9" fmla="*/ 23 h 57"/>
                  <a:gd name="T10" fmla="*/ 198 w 214"/>
                  <a:gd name="T11" fmla="*/ 0 h 57"/>
                  <a:gd name="T12" fmla="*/ 183 w 214"/>
                  <a:gd name="T13" fmla="*/ 2 h 57"/>
                  <a:gd name="T14" fmla="*/ 173 w 214"/>
                  <a:gd name="T15" fmla="*/ 6 h 57"/>
                  <a:gd name="T16" fmla="*/ 159 w 214"/>
                  <a:gd name="T17" fmla="*/ 10 h 57"/>
                  <a:gd name="T18" fmla="*/ 149 w 214"/>
                  <a:gd name="T19" fmla="*/ 15 h 57"/>
                  <a:gd name="T20" fmla="*/ 133 w 214"/>
                  <a:gd name="T21" fmla="*/ 17 h 57"/>
                  <a:gd name="T22" fmla="*/ 121 w 214"/>
                  <a:gd name="T23" fmla="*/ 23 h 57"/>
                  <a:gd name="T24" fmla="*/ 105 w 214"/>
                  <a:gd name="T25" fmla="*/ 27 h 57"/>
                  <a:gd name="T26" fmla="*/ 95 w 214"/>
                  <a:gd name="T27" fmla="*/ 32 h 57"/>
                  <a:gd name="T28" fmla="*/ 80 w 214"/>
                  <a:gd name="T29" fmla="*/ 33 h 57"/>
                  <a:gd name="T30" fmla="*/ 67 w 214"/>
                  <a:gd name="T31" fmla="*/ 37 h 57"/>
                  <a:gd name="T32" fmla="*/ 54 w 214"/>
                  <a:gd name="T33" fmla="*/ 39 h 57"/>
                  <a:gd name="T34" fmla="*/ 41 w 214"/>
                  <a:gd name="T35" fmla="*/ 45 h 57"/>
                  <a:gd name="T36" fmla="*/ 28 w 214"/>
                  <a:gd name="T37" fmla="*/ 47 h 57"/>
                  <a:gd name="T38" fmla="*/ 20 w 214"/>
                  <a:gd name="T39" fmla="*/ 51 h 57"/>
                  <a:gd name="T40" fmla="*/ 9 w 214"/>
                  <a:gd name="T41" fmla="*/ 55 h 57"/>
                  <a:gd name="T42" fmla="*/ 0 w 214"/>
                  <a:gd name="T43" fmla="*/ 56 h 57"/>
                  <a:gd name="T44" fmla="*/ 9 w 214"/>
                  <a:gd name="T45" fmla="*/ 55 h 57"/>
                  <a:gd name="T46" fmla="*/ 20 w 214"/>
                  <a:gd name="T47" fmla="*/ 53 h 57"/>
                  <a:gd name="T48" fmla="*/ 28 w 214"/>
                  <a:gd name="T49" fmla="*/ 51 h 57"/>
                  <a:gd name="T50" fmla="*/ 41 w 214"/>
                  <a:gd name="T51" fmla="*/ 49 h 57"/>
                  <a:gd name="T52" fmla="*/ 49 w 214"/>
                  <a:gd name="T53" fmla="*/ 47 h 57"/>
                  <a:gd name="T54" fmla="*/ 61 w 214"/>
                  <a:gd name="T55" fmla="*/ 47 h 57"/>
                  <a:gd name="T56" fmla="*/ 72 w 214"/>
                  <a:gd name="T57" fmla="*/ 43 h 57"/>
                  <a:gd name="T58" fmla="*/ 82 w 214"/>
                  <a:gd name="T59" fmla="*/ 43 h 57"/>
                  <a:gd name="T60" fmla="*/ 91 w 214"/>
                  <a:gd name="T61" fmla="*/ 39 h 57"/>
                  <a:gd name="T62" fmla="*/ 101 w 214"/>
                  <a:gd name="T63" fmla="*/ 39 h 57"/>
                  <a:gd name="T64" fmla="*/ 112 w 214"/>
                  <a:gd name="T65" fmla="*/ 37 h 57"/>
                  <a:gd name="T66" fmla="*/ 123 w 214"/>
                  <a:gd name="T67" fmla="*/ 37 h 57"/>
                  <a:gd name="T68" fmla="*/ 131 w 214"/>
                  <a:gd name="T69" fmla="*/ 33 h 57"/>
                  <a:gd name="T70" fmla="*/ 142 w 214"/>
                  <a:gd name="T71" fmla="*/ 33 h 57"/>
                  <a:gd name="T72" fmla="*/ 154 w 214"/>
                  <a:gd name="T73" fmla="*/ 32 h 57"/>
                  <a:gd name="T74" fmla="*/ 164 w 214"/>
                  <a:gd name="T75" fmla="*/ 32 h 57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214"/>
                  <a:gd name="T115" fmla="*/ 0 h 57"/>
                  <a:gd name="T116" fmla="*/ 214 w 214"/>
                  <a:gd name="T117" fmla="*/ 57 h 57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214" h="57">
                    <a:moveTo>
                      <a:pt x="164" y="32"/>
                    </a:moveTo>
                    <a:lnTo>
                      <a:pt x="177" y="27"/>
                    </a:lnTo>
                    <a:lnTo>
                      <a:pt x="187" y="25"/>
                    </a:lnTo>
                    <a:lnTo>
                      <a:pt x="201" y="23"/>
                    </a:lnTo>
                    <a:lnTo>
                      <a:pt x="213" y="23"/>
                    </a:lnTo>
                    <a:lnTo>
                      <a:pt x="198" y="0"/>
                    </a:lnTo>
                    <a:lnTo>
                      <a:pt x="183" y="2"/>
                    </a:lnTo>
                    <a:lnTo>
                      <a:pt x="173" y="6"/>
                    </a:lnTo>
                    <a:lnTo>
                      <a:pt x="159" y="10"/>
                    </a:lnTo>
                    <a:lnTo>
                      <a:pt x="149" y="15"/>
                    </a:lnTo>
                    <a:lnTo>
                      <a:pt x="133" y="17"/>
                    </a:lnTo>
                    <a:lnTo>
                      <a:pt x="121" y="23"/>
                    </a:lnTo>
                    <a:lnTo>
                      <a:pt x="105" y="27"/>
                    </a:lnTo>
                    <a:lnTo>
                      <a:pt x="95" y="32"/>
                    </a:lnTo>
                    <a:lnTo>
                      <a:pt x="80" y="33"/>
                    </a:lnTo>
                    <a:lnTo>
                      <a:pt x="67" y="37"/>
                    </a:lnTo>
                    <a:lnTo>
                      <a:pt x="54" y="39"/>
                    </a:lnTo>
                    <a:lnTo>
                      <a:pt x="41" y="45"/>
                    </a:lnTo>
                    <a:lnTo>
                      <a:pt x="28" y="47"/>
                    </a:lnTo>
                    <a:lnTo>
                      <a:pt x="20" y="51"/>
                    </a:lnTo>
                    <a:lnTo>
                      <a:pt x="9" y="55"/>
                    </a:lnTo>
                    <a:lnTo>
                      <a:pt x="0" y="56"/>
                    </a:lnTo>
                    <a:lnTo>
                      <a:pt x="9" y="55"/>
                    </a:lnTo>
                    <a:lnTo>
                      <a:pt x="20" y="53"/>
                    </a:lnTo>
                    <a:lnTo>
                      <a:pt x="28" y="51"/>
                    </a:lnTo>
                    <a:lnTo>
                      <a:pt x="41" y="49"/>
                    </a:lnTo>
                    <a:lnTo>
                      <a:pt x="49" y="47"/>
                    </a:lnTo>
                    <a:lnTo>
                      <a:pt x="61" y="47"/>
                    </a:lnTo>
                    <a:lnTo>
                      <a:pt x="72" y="43"/>
                    </a:lnTo>
                    <a:lnTo>
                      <a:pt x="82" y="43"/>
                    </a:lnTo>
                    <a:lnTo>
                      <a:pt x="91" y="39"/>
                    </a:lnTo>
                    <a:lnTo>
                      <a:pt x="101" y="39"/>
                    </a:lnTo>
                    <a:lnTo>
                      <a:pt x="112" y="37"/>
                    </a:lnTo>
                    <a:lnTo>
                      <a:pt x="123" y="37"/>
                    </a:lnTo>
                    <a:lnTo>
                      <a:pt x="131" y="33"/>
                    </a:lnTo>
                    <a:lnTo>
                      <a:pt x="142" y="33"/>
                    </a:lnTo>
                    <a:lnTo>
                      <a:pt x="154" y="32"/>
                    </a:lnTo>
                    <a:lnTo>
                      <a:pt x="164" y="32"/>
                    </a:lnTo>
                  </a:path>
                </a:pathLst>
              </a:custGeom>
              <a:solidFill>
                <a:srgbClr val="F46677"/>
              </a:solidFill>
              <a:ln w="9525" cap="rnd">
                <a:noFill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052" name="Freeform 179"/>
              <p:cNvSpPr>
                <a:spLocks/>
              </p:cNvSpPr>
              <p:nvPr/>
            </p:nvSpPr>
            <p:spPr bwMode="auto">
              <a:xfrm>
                <a:off x="3483" y="3051"/>
                <a:ext cx="214" cy="57"/>
              </a:xfrm>
              <a:custGeom>
                <a:avLst/>
                <a:gdLst>
                  <a:gd name="T0" fmla="*/ 164 w 214"/>
                  <a:gd name="T1" fmla="*/ 32 h 57"/>
                  <a:gd name="T2" fmla="*/ 177 w 214"/>
                  <a:gd name="T3" fmla="*/ 27 h 57"/>
                  <a:gd name="T4" fmla="*/ 187 w 214"/>
                  <a:gd name="T5" fmla="*/ 25 h 57"/>
                  <a:gd name="T6" fmla="*/ 201 w 214"/>
                  <a:gd name="T7" fmla="*/ 23 h 57"/>
                  <a:gd name="T8" fmla="*/ 213 w 214"/>
                  <a:gd name="T9" fmla="*/ 23 h 57"/>
                  <a:gd name="T10" fmla="*/ 198 w 214"/>
                  <a:gd name="T11" fmla="*/ 0 h 57"/>
                  <a:gd name="T12" fmla="*/ 183 w 214"/>
                  <a:gd name="T13" fmla="*/ 2 h 57"/>
                  <a:gd name="T14" fmla="*/ 173 w 214"/>
                  <a:gd name="T15" fmla="*/ 6 h 57"/>
                  <a:gd name="T16" fmla="*/ 159 w 214"/>
                  <a:gd name="T17" fmla="*/ 10 h 57"/>
                  <a:gd name="T18" fmla="*/ 149 w 214"/>
                  <a:gd name="T19" fmla="*/ 15 h 57"/>
                  <a:gd name="T20" fmla="*/ 133 w 214"/>
                  <a:gd name="T21" fmla="*/ 17 h 57"/>
                  <a:gd name="T22" fmla="*/ 121 w 214"/>
                  <a:gd name="T23" fmla="*/ 23 h 57"/>
                  <a:gd name="T24" fmla="*/ 105 w 214"/>
                  <a:gd name="T25" fmla="*/ 27 h 57"/>
                  <a:gd name="T26" fmla="*/ 95 w 214"/>
                  <a:gd name="T27" fmla="*/ 32 h 57"/>
                  <a:gd name="T28" fmla="*/ 80 w 214"/>
                  <a:gd name="T29" fmla="*/ 33 h 57"/>
                  <a:gd name="T30" fmla="*/ 67 w 214"/>
                  <a:gd name="T31" fmla="*/ 37 h 57"/>
                  <a:gd name="T32" fmla="*/ 54 w 214"/>
                  <a:gd name="T33" fmla="*/ 39 h 57"/>
                  <a:gd name="T34" fmla="*/ 41 w 214"/>
                  <a:gd name="T35" fmla="*/ 45 h 57"/>
                  <a:gd name="T36" fmla="*/ 28 w 214"/>
                  <a:gd name="T37" fmla="*/ 47 h 57"/>
                  <a:gd name="T38" fmla="*/ 20 w 214"/>
                  <a:gd name="T39" fmla="*/ 51 h 57"/>
                  <a:gd name="T40" fmla="*/ 9 w 214"/>
                  <a:gd name="T41" fmla="*/ 55 h 57"/>
                  <a:gd name="T42" fmla="*/ 0 w 214"/>
                  <a:gd name="T43" fmla="*/ 56 h 57"/>
                  <a:gd name="T44" fmla="*/ 9 w 214"/>
                  <a:gd name="T45" fmla="*/ 55 h 57"/>
                  <a:gd name="T46" fmla="*/ 20 w 214"/>
                  <a:gd name="T47" fmla="*/ 53 h 57"/>
                  <a:gd name="T48" fmla="*/ 28 w 214"/>
                  <a:gd name="T49" fmla="*/ 51 h 57"/>
                  <a:gd name="T50" fmla="*/ 41 w 214"/>
                  <a:gd name="T51" fmla="*/ 49 h 57"/>
                  <a:gd name="T52" fmla="*/ 49 w 214"/>
                  <a:gd name="T53" fmla="*/ 47 h 57"/>
                  <a:gd name="T54" fmla="*/ 61 w 214"/>
                  <a:gd name="T55" fmla="*/ 47 h 57"/>
                  <a:gd name="T56" fmla="*/ 72 w 214"/>
                  <a:gd name="T57" fmla="*/ 43 h 57"/>
                  <a:gd name="T58" fmla="*/ 82 w 214"/>
                  <a:gd name="T59" fmla="*/ 43 h 57"/>
                  <a:gd name="T60" fmla="*/ 91 w 214"/>
                  <a:gd name="T61" fmla="*/ 39 h 57"/>
                  <a:gd name="T62" fmla="*/ 101 w 214"/>
                  <a:gd name="T63" fmla="*/ 39 h 57"/>
                  <a:gd name="T64" fmla="*/ 112 w 214"/>
                  <a:gd name="T65" fmla="*/ 37 h 57"/>
                  <a:gd name="T66" fmla="*/ 123 w 214"/>
                  <a:gd name="T67" fmla="*/ 37 h 57"/>
                  <a:gd name="T68" fmla="*/ 131 w 214"/>
                  <a:gd name="T69" fmla="*/ 33 h 57"/>
                  <a:gd name="T70" fmla="*/ 142 w 214"/>
                  <a:gd name="T71" fmla="*/ 33 h 57"/>
                  <a:gd name="T72" fmla="*/ 154 w 214"/>
                  <a:gd name="T73" fmla="*/ 32 h 57"/>
                  <a:gd name="T74" fmla="*/ 164 w 214"/>
                  <a:gd name="T75" fmla="*/ 32 h 57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214"/>
                  <a:gd name="T115" fmla="*/ 0 h 57"/>
                  <a:gd name="T116" fmla="*/ 214 w 214"/>
                  <a:gd name="T117" fmla="*/ 57 h 57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214" h="57">
                    <a:moveTo>
                      <a:pt x="164" y="32"/>
                    </a:moveTo>
                    <a:lnTo>
                      <a:pt x="177" y="27"/>
                    </a:lnTo>
                    <a:lnTo>
                      <a:pt x="187" y="25"/>
                    </a:lnTo>
                    <a:lnTo>
                      <a:pt x="201" y="23"/>
                    </a:lnTo>
                    <a:lnTo>
                      <a:pt x="213" y="23"/>
                    </a:lnTo>
                    <a:lnTo>
                      <a:pt x="198" y="0"/>
                    </a:lnTo>
                    <a:lnTo>
                      <a:pt x="183" y="2"/>
                    </a:lnTo>
                    <a:lnTo>
                      <a:pt x="173" y="6"/>
                    </a:lnTo>
                    <a:lnTo>
                      <a:pt x="159" y="10"/>
                    </a:lnTo>
                    <a:lnTo>
                      <a:pt x="149" y="15"/>
                    </a:lnTo>
                    <a:lnTo>
                      <a:pt x="133" y="17"/>
                    </a:lnTo>
                    <a:lnTo>
                      <a:pt x="121" y="23"/>
                    </a:lnTo>
                    <a:lnTo>
                      <a:pt x="105" y="27"/>
                    </a:lnTo>
                    <a:lnTo>
                      <a:pt x="95" y="32"/>
                    </a:lnTo>
                    <a:lnTo>
                      <a:pt x="80" y="33"/>
                    </a:lnTo>
                    <a:lnTo>
                      <a:pt x="67" y="37"/>
                    </a:lnTo>
                    <a:lnTo>
                      <a:pt x="54" y="39"/>
                    </a:lnTo>
                    <a:lnTo>
                      <a:pt x="41" y="45"/>
                    </a:lnTo>
                    <a:lnTo>
                      <a:pt x="28" y="47"/>
                    </a:lnTo>
                    <a:lnTo>
                      <a:pt x="20" y="51"/>
                    </a:lnTo>
                    <a:lnTo>
                      <a:pt x="9" y="55"/>
                    </a:lnTo>
                    <a:lnTo>
                      <a:pt x="0" y="56"/>
                    </a:lnTo>
                    <a:lnTo>
                      <a:pt x="9" y="55"/>
                    </a:lnTo>
                    <a:lnTo>
                      <a:pt x="20" y="53"/>
                    </a:lnTo>
                    <a:lnTo>
                      <a:pt x="28" y="51"/>
                    </a:lnTo>
                    <a:lnTo>
                      <a:pt x="41" y="49"/>
                    </a:lnTo>
                    <a:lnTo>
                      <a:pt x="49" y="47"/>
                    </a:lnTo>
                    <a:lnTo>
                      <a:pt x="61" y="47"/>
                    </a:lnTo>
                    <a:lnTo>
                      <a:pt x="72" y="43"/>
                    </a:lnTo>
                    <a:lnTo>
                      <a:pt x="82" y="43"/>
                    </a:lnTo>
                    <a:lnTo>
                      <a:pt x="91" y="39"/>
                    </a:lnTo>
                    <a:lnTo>
                      <a:pt x="101" y="39"/>
                    </a:lnTo>
                    <a:lnTo>
                      <a:pt x="112" y="37"/>
                    </a:lnTo>
                    <a:lnTo>
                      <a:pt x="123" y="37"/>
                    </a:lnTo>
                    <a:lnTo>
                      <a:pt x="131" y="33"/>
                    </a:lnTo>
                    <a:lnTo>
                      <a:pt x="142" y="33"/>
                    </a:lnTo>
                    <a:lnTo>
                      <a:pt x="154" y="32"/>
                    </a:lnTo>
                    <a:lnTo>
                      <a:pt x="164" y="32"/>
                    </a:lnTo>
                  </a:path>
                </a:pathLst>
              </a:custGeom>
              <a:noFill/>
              <a:ln w="12700" cap="rnd">
                <a:solidFill>
                  <a:srgbClr val="F46677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053" name="Freeform 180"/>
              <p:cNvSpPr>
                <a:spLocks/>
              </p:cNvSpPr>
              <p:nvPr/>
            </p:nvSpPr>
            <p:spPr bwMode="auto">
              <a:xfrm>
                <a:off x="3591" y="3180"/>
                <a:ext cx="48" cy="33"/>
              </a:xfrm>
              <a:custGeom>
                <a:avLst/>
                <a:gdLst>
                  <a:gd name="T0" fmla="*/ 47 w 48"/>
                  <a:gd name="T1" fmla="*/ 0 h 33"/>
                  <a:gd name="T2" fmla="*/ 32 w 48"/>
                  <a:gd name="T3" fmla="*/ 4 h 33"/>
                  <a:gd name="T4" fmla="*/ 21 w 48"/>
                  <a:gd name="T5" fmla="*/ 14 h 33"/>
                  <a:gd name="T6" fmla="*/ 11 w 48"/>
                  <a:gd name="T7" fmla="*/ 20 h 33"/>
                  <a:gd name="T8" fmla="*/ 0 w 48"/>
                  <a:gd name="T9" fmla="*/ 32 h 33"/>
                  <a:gd name="T10" fmla="*/ 11 w 48"/>
                  <a:gd name="T11" fmla="*/ 22 h 33"/>
                  <a:gd name="T12" fmla="*/ 23 w 48"/>
                  <a:gd name="T13" fmla="*/ 16 h 33"/>
                  <a:gd name="T14" fmla="*/ 37 w 48"/>
                  <a:gd name="T15" fmla="*/ 6 h 33"/>
                  <a:gd name="T16" fmla="*/ 47 w 48"/>
                  <a:gd name="T17" fmla="*/ 0 h 3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8"/>
                  <a:gd name="T28" fmla="*/ 0 h 33"/>
                  <a:gd name="T29" fmla="*/ 48 w 48"/>
                  <a:gd name="T30" fmla="*/ 33 h 3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8" h="33">
                    <a:moveTo>
                      <a:pt x="47" y="0"/>
                    </a:moveTo>
                    <a:lnTo>
                      <a:pt x="32" y="4"/>
                    </a:lnTo>
                    <a:lnTo>
                      <a:pt x="21" y="14"/>
                    </a:lnTo>
                    <a:lnTo>
                      <a:pt x="11" y="20"/>
                    </a:lnTo>
                    <a:lnTo>
                      <a:pt x="0" y="32"/>
                    </a:lnTo>
                    <a:lnTo>
                      <a:pt x="11" y="22"/>
                    </a:lnTo>
                    <a:lnTo>
                      <a:pt x="23" y="16"/>
                    </a:lnTo>
                    <a:lnTo>
                      <a:pt x="37" y="6"/>
                    </a:lnTo>
                    <a:lnTo>
                      <a:pt x="47" y="0"/>
                    </a:lnTo>
                  </a:path>
                </a:pathLst>
              </a:custGeom>
              <a:solidFill>
                <a:srgbClr val="F46677"/>
              </a:solidFill>
              <a:ln w="9525" cap="rnd">
                <a:noFill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054" name="Freeform 181"/>
              <p:cNvSpPr>
                <a:spLocks/>
              </p:cNvSpPr>
              <p:nvPr/>
            </p:nvSpPr>
            <p:spPr bwMode="auto">
              <a:xfrm>
                <a:off x="3591" y="3180"/>
                <a:ext cx="48" cy="33"/>
              </a:xfrm>
              <a:custGeom>
                <a:avLst/>
                <a:gdLst>
                  <a:gd name="T0" fmla="*/ 47 w 48"/>
                  <a:gd name="T1" fmla="*/ 0 h 33"/>
                  <a:gd name="T2" fmla="*/ 32 w 48"/>
                  <a:gd name="T3" fmla="*/ 4 h 33"/>
                  <a:gd name="T4" fmla="*/ 21 w 48"/>
                  <a:gd name="T5" fmla="*/ 14 h 33"/>
                  <a:gd name="T6" fmla="*/ 11 w 48"/>
                  <a:gd name="T7" fmla="*/ 20 h 33"/>
                  <a:gd name="T8" fmla="*/ 0 w 48"/>
                  <a:gd name="T9" fmla="*/ 32 h 33"/>
                  <a:gd name="T10" fmla="*/ 11 w 48"/>
                  <a:gd name="T11" fmla="*/ 22 h 33"/>
                  <a:gd name="T12" fmla="*/ 23 w 48"/>
                  <a:gd name="T13" fmla="*/ 16 h 33"/>
                  <a:gd name="T14" fmla="*/ 37 w 48"/>
                  <a:gd name="T15" fmla="*/ 6 h 33"/>
                  <a:gd name="T16" fmla="*/ 47 w 48"/>
                  <a:gd name="T17" fmla="*/ 0 h 3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8"/>
                  <a:gd name="T28" fmla="*/ 0 h 33"/>
                  <a:gd name="T29" fmla="*/ 48 w 48"/>
                  <a:gd name="T30" fmla="*/ 33 h 3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8" h="33">
                    <a:moveTo>
                      <a:pt x="47" y="0"/>
                    </a:moveTo>
                    <a:lnTo>
                      <a:pt x="32" y="4"/>
                    </a:lnTo>
                    <a:lnTo>
                      <a:pt x="21" y="14"/>
                    </a:lnTo>
                    <a:lnTo>
                      <a:pt x="11" y="20"/>
                    </a:lnTo>
                    <a:lnTo>
                      <a:pt x="0" y="32"/>
                    </a:lnTo>
                    <a:lnTo>
                      <a:pt x="11" y="22"/>
                    </a:lnTo>
                    <a:lnTo>
                      <a:pt x="23" y="16"/>
                    </a:lnTo>
                    <a:lnTo>
                      <a:pt x="37" y="6"/>
                    </a:lnTo>
                    <a:lnTo>
                      <a:pt x="47" y="0"/>
                    </a:lnTo>
                  </a:path>
                </a:pathLst>
              </a:custGeom>
              <a:noFill/>
              <a:ln w="12700" cap="rnd">
                <a:solidFill>
                  <a:srgbClr val="F46677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055" name="Freeform 182"/>
              <p:cNvSpPr>
                <a:spLocks/>
              </p:cNvSpPr>
              <p:nvPr/>
            </p:nvSpPr>
            <p:spPr bwMode="auto">
              <a:xfrm>
                <a:off x="3550" y="3081"/>
                <a:ext cx="191" cy="100"/>
              </a:xfrm>
              <a:custGeom>
                <a:avLst/>
                <a:gdLst>
                  <a:gd name="T0" fmla="*/ 0 w 191"/>
                  <a:gd name="T1" fmla="*/ 72 h 100"/>
                  <a:gd name="T2" fmla="*/ 10 w 191"/>
                  <a:gd name="T3" fmla="*/ 66 h 100"/>
                  <a:gd name="T4" fmla="*/ 26 w 191"/>
                  <a:gd name="T5" fmla="*/ 64 h 100"/>
                  <a:gd name="T6" fmla="*/ 36 w 191"/>
                  <a:gd name="T7" fmla="*/ 60 h 100"/>
                  <a:gd name="T8" fmla="*/ 52 w 191"/>
                  <a:gd name="T9" fmla="*/ 56 h 100"/>
                  <a:gd name="T10" fmla="*/ 64 w 191"/>
                  <a:gd name="T11" fmla="*/ 54 h 100"/>
                  <a:gd name="T12" fmla="*/ 80 w 191"/>
                  <a:gd name="T13" fmla="*/ 52 h 100"/>
                  <a:gd name="T14" fmla="*/ 92 w 191"/>
                  <a:gd name="T15" fmla="*/ 52 h 100"/>
                  <a:gd name="T16" fmla="*/ 110 w 191"/>
                  <a:gd name="T17" fmla="*/ 54 h 100"/>
                  <a:gd name="T18" fmla="*/ 110 w 191"/>
                  <a:gd name="T19" fmla="*/ 66 h 100"/>
                  <a:gd name="T20" fmla="*/ 103 w 191"/>
                  <a:gd name="T21" fmla="*/ 76 h 100"/>
                  <a:gd name="T22" fmla="*/ 97 w 191"/>
                  <a:gd name="T23" fmla="*/ 88 h 100"/>
                  <a:gd name="T24" fmla="*/ 88 w 191"/>
                  <a:gd name="T25" fmla="*/ 99 h 100"/>
                  <a:gd name="T26" fmla="*/ 99 w 191"/>
                  <a:gd name="T27" fmla="*/ 90 h 100"/>
                  <a:gd name="T28" fmla="*/ 112 w 191"/>
                  <a:gd name="T29" fmla="*/ 84 h 100"/>
                  <a:gd name="T30" fmla="*/ 125 w 191"/>
                  <a:gd name="T31" fmla="*/ 78 h 100"/>
                  <a:gd name="T32" fmla="*/ 138 w 191"/>
                  <a:gd name="T33" fmla="*/ 74 h 100"/>
                  <a:gd name="T34" fmla="*/ 148 w 191"/>
                  <a:gd name="T35" fmla="*/ 68 h 100"/>
                  <a:gd name="T36" fmla="*/ 164 w 191"/>
                  <a:gd name="T37" fmla="*/ 62 h 100"/>
                  <a:gd name="T38" fmla="*/ 174 w 191"/>
                  <a:gd name="T39" fmla="*/ 54 h 100"/>
                  <a:gd name="T40" fmla="*/ 190 w 191"/>
                  <a:gd name="T41" fmla="*/ 50 h 100"/>
                  <a:gd name="T42" fmla="*/ 153 w 191"/>
                  <a:gd name="T43" fmla="*/ 0 h 100"/>
                  <a:gd name="T44" fmla="*/ 142 w 191"/>
                  <a:gd name="T45" fmla="*/ 3 h 100"/>
                  <a:gd name="T46" fmla="*/ 134 w 191"/>
                  <a:gd name="T47" fmla="*/ 9 h 100"/>
                  <a:gd name="T48" fmla="*/ 123 w 191"/>
                  <a:gd name="T49" fmla="*/ 13 h 100"/>
                  <a:gd name="T50" fmla="*/ 114 w 191"/>
                  <a:gd name="T51" fmla="*/ 19 h 100"/>
                  <a:gd name="T52" fmla="*/ 94 w 191"/>
                  <a:gd name="T53" fmla="*/ 27 h 100"/>
                  <a:gd name="T54" fmla="*/ 78 w 191"/>
                  <a:gd name="T55" fmla="*/ 39 h 100"/>
                  <a:gd name="T56" fmla="*/ 66 w 191"/>
                  <a:gd name="T57" fmla="*/ 43 h 100"/>
                  <a:gd name="T58" fmla="*/ 56 w 191"/>
                  <a:gd name="T59" fmla="*/ 49 h 100"/>
                  <a:gd name="T60" fmla="*/ 45 w 191"/>
                  <a:gd name="T61" fmla="*/ 52 h 100"/>
                  <a:gd name="T62" fmla="*/ 36 w 191"/>
                  <a:gd name="T63" fmla="*/ 56 h 100"/>
                  <a:gd name="T64" fmla="*/ 28 w 191"/>
                  <a:gd name="T65" fmla="*/ 60 h 100"/>
                  <a:gd name="T66" fmla="*/ 17 w 191"/>
                  <a:gd name="T67" fmla="*/ 64 h 100"/>
                  <a:gd name="T68" fmla="*/ 8 w 191"/>
                  <a:gd name="T69" fmla="*/ 66 h 100"/>
                  <a:gd name="T70" fmla="*/ 0 w 191"/>
                  <a:gd name="T71" fmla="*/ 72 h 100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191"/>
                  <a:gd name="T109" fmla="*/ 0 h 100"/>
                  <a:gd name="T110" fmla="*/ 191 w 191"/>
                  <a:gd name="T111" fmla="*/ 100 h 100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191" h="100">
                    <a:moveTo>
                      <a:pt x="0" y="72"/>
                    </a:moveTo>
                    <a:lnTo>
                      <a:pt x="10" y="66"/>
                    </a:lnTo>
                    <a:lnTo>
                      <a:pt x="26" y="64"/>
                    </a:lnTo>
                    <a:lnTo>
                      <a:pt x="36" y="60"/>
                    </a:lnTo>
                    <a:lnTo>
                      <a:pt x="52" y="56"/>
                    </a:lnTo>
                    <a:lnTo>
                      <a:pt x="64" y="54"/>
                    </a:lnTo>
                    <a:lnTo>
                      <a:pt x="80" y="52"/>
                    </a:lnTo>
                    <a:lnTo>
                      <a:pt x="92" y="52"/>
                    </a:lnTo>
                    <a:lnTo>
                      <a:pt x="110" y="54"/>
                    </a:lnTo>
                    <a:lnTo>
                      <a:pt x="110" y="66"/>
                    </a:lnTo>
                    <a:lnTo>
                      <a:pt x="103" y="76"/>
                    </a:lnTo>
                    <a:lnTo>
                      <a:pt x="97" y="88"/>
                    </a:lnTo>
                    <a:lnTo>
                      <a:pt x="88" y="99"/>
                    </a:lnTo>
                    <a:lnTo>
                      <a:pt x="99" y="90"/>
                    </a:lnTo>
                    <a:lnTo>
                      <a:pt x="112" y="84"/>
                    </a:lnTo>
                    <a:lnTo>
                      <a:pt x="125" y="78"/>
                    </a:lnTo>
                    <a:lnTo>
                      <a:pt x="138" y="74"/>
                    </a:lnTo>
                    <a:lnTo>
                      <a:pt x="148" y="68"/>
                    </a:lnTo>
                    <a:lnTo>
                      <a:pt x="164" y="62"/>
                    </a:lnTo>
                    <a:lnTo>
                      <a:pt x="174" y="54"/>
                    </a:lnTo>
                    <a:lnTo>
                      <a:pt x="190" y="50"/>
                    </a:lnTo>
                    <a:lnTo>
                      <a:pt x="153" y="0"/>
                    </a:lnTo>
                    <a:lnTo>
                      <a:pt x="142" y="3"/>
                    </a:lnTo>
                    <a:lnTo>
                      <a:pt x="134" y="9"/>
                    </a:lnTo>
                    <a:lnTo>
                      <a:pt x="123" y="13"/>
                    </a:lnTo>
                    <a:lnTo>
                      <a:pt x="114" y="19"/>
                    </a:lnTo>
                    <a:lnTo>
                      <a:pt x="94" y="27"/>
                    </a:lnTo>
                    <a:lnTo>
                      <a:pt x="78" y="39"/>
                    </a:lnTo>
                    <a:lnTo>
                      <a:pt x="66" y="43"/>
                    </a:lnTo>
                    <a:lnTo>
                      <a:pt x="56" y="49"/>
                    </a:lnTo>
                    <a:lnTo>
                      <a:pt x="45" y="52"/>
                    </a:lnTo>
                    <a:lnTo>
                      <a:pt x="36" y="56"/>
                    </a:lnTo>
                    <a:lnTo>
                      <a:pt x="28" y="60"/>
                    </a:lnTo>
                    <a:lnTo>
                      <a:pt x="17" y="64"/>
                    </a:lnTo>
                    <a:lnTo>
                      <a:pt x="8" y="66"/>
                    </a:lnTo>
                    <a:lnTo>
                      <a:pt x="0" y="72"/>
                    </a:lnTo>
                  </a:path>
                </a:pathLst>
              </a:custGeom>
              <a:solidFill>
                <a:srgbClr val="F46677"/>
              </a:solidFill>
              <a:ln w="9525" cap="rnd">
                <a:noFill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056" name="Freeform 183"/>
              <p:cNvSpPr>
                <a:spLocks/>
              </p:cNvSpPr>
              <p:nvPr/>
            </p:nvSpPr>
            <p:spPr bwMode="auto">
              <a:xfrm>
                <a:off x="3550" y="3081"/>
                <a:ext cx="191" cy="100"/>
              </a:xfrm>
              <a:custGeom>
                <a:avLst/>
                <a:gdLst>
                  <a:gd name="T0" fmla="*/ 0 w 191"/>
                  <a:gd name="T1" fmla="*/ 72 h 100"/>
                  <a:gd name="T2" fmla="*/ 10 w 191"/>
                  <a:gd name="T3" fmla="*/ 66 h 100"/>
                  <a:gd name="T4" fmla="*/ 26 w 191"/>
                  <a:gd name="T5" fmla="*/ 64 h 100"/>
                  <a:gd name="T6" fmla="*/ 36 w 191"/>
                  <a:gd name="T7" fmla="*/ 60 h 100"/>
                  <a:gd name="T8" fmla="*/ 52 w 191"/>
                  <a:gd name="T9" fmla="*/ 56 h 100"/>
                  <a:gd name="T10" fmla="*/ 64 w 191"/>
                  <a:gd name="T11" fmla="*/ 54 h 100"/>
                  <a:gd name="T12" fmla="*/ 80 w 191"/>
                  <a:gd name="T13" fmla="*/ 52 h 100"/>
                  <a:gd name="T14" fmla="*/ 92 w 191"/>
                  <a:gd name="T15" fmla="*/ 52 h 100"/>
                  <a:gd name="T16" fmla="*/ 110 w 191"/>
                  <a:gd name="T17" fmla="*/ 54 h 100"/>
                  <a:gd name="T18" fmla="*/ 110 w 191"/>
                  <a:gd name="T19" fmla="*/ 66 h 100"/>
                  <a:gd name="T20" fmla="*/ 103 w 191"/>
                  <a:gd name="T21" fmla="*/ 76 h 100"/>
                  <a:gd name="T22" fmla="*/ 97 w 191"/>
                  <a:gd name="T23" fmla="*/ 88 h 100"/>
                  <a:gd name="T24" fmla="*/ 88 w 191"/>
                  <a:gd name="T25" fmla="*/ 99 h 100"/>
                  <a:gd name="T26" fmla="*/ 99 w 191"/>
                  <a:gd name="T27" fmla="*/ 90 h 100"/>
                  <a:gd name="T28" fmla="*/ 112 w 191"/>
                  <a:gd name="T29" fmla="*/ 84 h 100"/>
                  <a:gd name="T30" fmla="*/ 125 w 191"/>
                  <a:gd name="T31" fmla="*/ 78 h 100"/>
                  <a:gd name="T32" fmla="*/ 138 w 191"/>
                  <a:gd name="T33" fmla="*/ 74 h 100"/>
                  <a:gd name="T34" fmla="*/ 148 w 191"/>
                  <a:gd name="T35" fmla="*/ 68 h 100"/>
                  <a:gd name="T36" fmla="*/ 164 w 191"/>
                  <a:gd name="T37" fmla="*/ 62 h 100"/>
                  <a:gd name="T38" fmla="*/ 174 w 191"/>
                  <a:gd name="T39" fmla="*/ 54 h 100"/>
                  <a:gd name="T40" fmla="*/ 190 w 191"/>
                  <a:gd name="T41" fmla="*/ 50 h 100"/>
                  <a:gd name="T42" fmla="*/ 153 w 191"/>
                  <a:gd name="T43" fmla="*/ 0 h 100"/>
                  <a:gd name="T44" fmla="*/ 142 w 191"/>
                  <a:gd name="T45" fmla="*/ 3 h 100"/>
                  <a:gd name="T46" fmla="*/ 134 w 191"/>
                  <a:gd name="T47" fmla="*/ 9 h 100"/>
                  <a:gd name="T48" fmla="*/ 123 w 191"/>
                  <a:gd name="T49" fmla="*/ 13 h 100"/>
                  <a:gd name="T50" fmla="*/ 114 w 191"/>
                  <a:gd name="T51" fmla="*/ 19 h 100"/>
                  <a:gd name="T52" fmla="*/ 94 w 191"/>
                  <a:gd name="T53" fmla="*/ 27 h 100"/>
                  <a:gd name="T54" fmla="*/ 78 w 191"/>
                  <a:gd name="T55" fmla="*/ 39 h 100"/>
                  <a:gd name="T56" fmla="*/ 66 w 191"/>
                  <a:gd name="T57" fmla="*/ 43 h 100"/>
                  <a:gd name="T58" fmla="*/ 56 w 191"/>
                  <a:gd name="T59" fmla="*/ 49 h 100"/>
                  <a:gd name="T60" fmla="*/ 45 w 191"/>
                  <a:gd name="T61" fmla="*/ 52 h 100"/>
                  <a:gd name="T62" fmla="*/ 36 w 191"/>
                  <a:gd name="T63" fmla="*/ 56 h 100"/>
                  <a:gd name="T64" fmla="*/ 28 w 191"/>
                  <a:gd name="T65" fmla="*/ 60 h 100"/>
                  <a:gd name="T66" fmla="*/ 17 w 191"/>
                  <a:gd name="T67" fmla="*/ 64 h 100"/>
                  <a:gd name="T68" fmla="*/ 8 w 191"/>
                  <a:gd name="T69" fmla="*/ 66 h 100"/>
                  <a:gd name="T70" fmla="*/ 0 w 191"/>
                  <a:gd name="T71" fmla="*/ 72 h 100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191"/>
                  <a:gd name="T109" fmla="*/ 0 h 100"/>
                  <a:gd name="T110" fmla="*/ 191 w 191"/>
                  <a:gd name="T111" fmla="*/ 100 h 100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191" h="100">
                    <a:moveTo>
                      <a:pt x="0" y="72"/>
                    </a:moveTo>
                    <a:lnTo>
                      <a:pt x="10" y="66"/>
                    </a:lnTo>
                    <a:lnTo>
                      <a:pt x="26" y="64"/>
                    </a:lnTo>
                    <a:lnTo>
                      <a:pt x="36" y="60"/>
                    </a:lnTo>
                    <a:lnTo>
                      <a:pt x="52" y="56"/>
                    </a:lnTo>
                    <a:lnTo>
                      <a:pt x="64" y="54"/>
                    </a:lnTo>
                    <a:lnTo>
                      <a:pt x="80" y="52"/>
                    </a:lnTo>
                    <a:lnTo>
                      <a:pt x="92" y="52"/>
                    </a:lnTo>
                    <a:lnTo>
                      <a:pt x="110" y="54"/>
                    </a:lnTo>
                    <a:lnTo>
                      <a:pt x="110" y="66"/>
                    </a:lnTo>
                    <a:lnTo>
                      <a:pt x="103" y="76"/>
                    </a:lnTo>
                    <a:lnTo>
                      <a:pt x="97" y="88"/>
                    </a:lnTo>
                    <a:lnTo>
                      <a:pt x="88" y="99"/>
                    </a:lnTo>
                    <a:lnTo>
                      <a:pt x="99" y="90"/>
                    </a:lnTo>
                    <a:lnTo>
                      <a:pt x="112" y="84"/>
                    </a:lnTo>
                    <a:lnTo>
                      <a:pt x="125" y="78"/>
                    </a:lnTo>
                    <a:lnTo>
                      <a:pt x="138" y="74"/>
                    </a:lnTo>
                    <a:lnTo>
                      <a:pt x="148" y="68"/>
                    </a:lnTo>
                    <a:lnTo>
                      <a:pt x="164" y="62"/>
                    </a:lnTo>
                    <a:lnTo>
                      <a:pt x="174" y="54"/>
                    </a:lnTo>
                    <a:lnTo>
                      <a:pt x="190" y="50"/>
                    </a:lnTo>
                    <a:lnTo>
                      <a:pt x="153" y="0"/>
                    </a:lnTo>
                    <a:lnTo>
                      <a:pt x="142" y="3"/>
                    </a:lnTo>
                    <a:lnTo>
                      <a:pt x="134" y="9"/>
                    </a:lnTo>
                    <a:lnTo>
                      <a:pt x="123" y="13"/>
                    </a:lnTo>
                    <a:lnTo>
                      <a:pt x="114" y="19"/>
                    </a:lnTo>
                    <a:lnTo>
                      <a:pt x="94" y="27"/>
                    </a:lnTo>
                    <a:lnTo>
                      <a:pt x="78" y="39"/>
                    </a:lnTo>
                    <a:lnTo>
                      <a:pt x="66" y="43"/>
                    </a:lnTo>
                    <a:lnTo>
                      <a:pt x="56" y="49"/>
                    </a:lnTo>
                    <a:lnTo>
                      <a:pt x="45" y="52"/>
                    </a:lnTo>
                    <a:lnTo>
                      <a:pt x="36" y="56"/>
                    </a:lnTo>
                    <a:lnTo>
                      <a:pt x="28" y="60"/>
                    </a:lnTo>
                    <a:lnTo>
                      <a:pt x="17" y="64"/>
                    </a:lnTo>
                    <a:lnTo>
                      <a:pt x="8" y="66"/>
                    </a:lnTo>
                    <a:lnTo>
                      <a:pt x="0" y="72"/>
                    </a:lnTo>
                  </a:path>
                </a:pathLst>
              </a:custGeom>
              <a:noFill/>
              <a:ln w="12700" cap="rnd">
                <a:solidFill>
                  <a:srgbClr val="F46677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057" name="Freeform 184"/>
              <p:cNvSpPr>
                <a:spLocks/>
              </p:cNvSpPr>
              <p:nvPr/>
            </p:nvSpPr>
            <p:spPr bwMode="auto">
              <a:xfrm>
                <a:off x="3818" y="3228"/>
                <a:ext cx="220" cy="192"/>
              </a:xfrm>
              <a:custGeom>
                <a:avLst/>
                <a:gdLst>
                  <a:gd name="T0" fmla="*/ 219 w 220"/>
                  <a:gd name="T1" fmla="*/ 146 h 192"/>
                  <a:gd name="T2" fmla="*/ 75 w 220"/>
                  <a:gd name="T3" fmla="*/ 0 h 192"/>
                  <a:gd name="T4" fmla="*/ 66 w 220"/>
                  <a:gd name="T5" fmla="*/ 2 h 192"/>
                  <a:gd name="T6" fmla="*/ 56 w 220"/>
                  <a:gd name="T7" fmla="*/ 4 h 192"/>
                  <a:gd name="T8" fmla="*/ 49 w 220"/>
                  <a:gd name="T9" fmla="*/ 6 h 192"/>
                  <a:gd name="T10" fmla="*/ 40 w 220"/>
                  <a:gd name="T11" fmla="*/ 12 h 192"/>
                  <a:gd name="T12" fmla="*/ 30 w 220"/>
                  <a:gd name="T13" fmla="*/ 14 h 192"/>
                  <a:gd name="T14" fmla="*/ 19 w 220"/>
                  <a:gd name="T15" fmla="*/ 16 h 192"/>
                  <a:gd name="T16" fmla="*/ 8 w 220"/>
                  <a:gd name="T17" fmla="*/ 19 h 192"/>
                  <a:gd name="T18" fmla="*/ 0 w 220"/>
                  <a:gd name="T19" fmla="*/ 22 h 192"/>
                  <a:gd name="T20" fmla="*/ 111 w 220"/>
                  <a:gd name="T21" fmla="*/ 191 h 192"/>
                  <a:gd name="T22" fmla="*/ 125 w 220"/>
                  <a:gd name="T23" fmla="*/ 183 h 192"/>
                  <a:gd name="T24" fmla="*/ 138 w 220"/>
                  <a:gd name="T25" fmla="*/ 179 h 192"/>
                  <a:gd name="T26" fmla="*/ 153 w 220"/>
                  <a:gd name="T27" fmla="*/ 176 h 192"/>
                  <a:gd name="T28" fmla="*/ 165 w 220"/>
                  <a:gd name="T29" fmla="*/ 171 h 192"/>
                  <a:gd name="T30" fmla="*/ 179 w 220"/>
                  <a:gd name="T31" fmla="*/ 163 h 192"/>
                  <a:gd name="T32" fmla="*/ 193 w 220"/>
                  <a:gd name="T33" fmla="*/ 159 h 192"/>
                  <a:gd name="T34" fmla="*/ 204 w 220"/>
                  <a:gd name="T35" fmla="*/ 152 h 192"/>
                  <a:gd name="T36" fmla="*/ 219 w 220"/>
                  <a:gd name="T37" fmla="*/ 146 h 19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220"/>
                  <a:gd name="T58" fmla="*/ 0 h 192"/>
                  <a:gd name="T59" fmla="*/ 220 w 220"/>
                  <a:gd name="T60" fmla="*/ 192 h 19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220" h="192">
                    <a:moveTo>
                      <a:pt x="219" y="146"/>
                    </a:moveTo>
                    <a:lnTo>
                      <a:pt x="75" y="0"/>
                    </a:lnTo>
                    <a:lnTo>
                      <a:pt x="66" y="2"/>
                    </a:lnTo>
                    <a:lnTo>
                      <a:pt x="56" y="4"/>
                    </a:lnTo>
                    <a:lnTo>
                      <a:pt x="49" y="6"/>
                    </a:lnTo>
                    <a:lnTo>
                      <a:pt x="40" y="12"/>
                    </a:lnTo>
                    <a:lnTo>
                      <a:pt x="30" y="14"/>
                    </a:lnTo>
                    <a:lnTo>
                      <a:pt x="19" y="16"/>
                    </a:lnTo>
                    <a:lnTo>
                      <a:pt x="8" y="19"/>
                    </a:lnTo>
                    <a:lnTo>
                      <a:pt x="0" y="22"/>
                    </a:lnTo>
                    <a:lnTo>
                      <a:pt x="111" y="191"/>
                    </a:lnTo>
                    <a:lnTo>
                      <a:pt x="125" y="183"/>
                    </a:lnTo>
                    <a:lnTo>
                      <a:pt x="138" y="179"/>
                    </a:lnTo>
                    <a:lnTo>
                      <a:pt x="153" y="176"/>
                    </a:lnTo>
                    <a:lnTo>
                      <a:pt x="165" y="171"/>
                    </a:lnTo>
                    <a:lnTo>
                      <a:pt x="179" y="163"/>
                    </a:lnTo>
                    <a:lnTo>
                      <a:pt x="193" y="159"/>
                    </a:lnTo>
                    <a:lnTo>
                      <a:pt x="204" y="152"/>
                    </a:lnTo>
                    <a:lnTo>
                      <a:pt x="219" y="146"/>
                    </a:lnTo>
                  </a:path>
                </a:pathLst>
              </a:custGeom>
              <a:solidFill>
                <a:srgbClr val="FF5151"/>
              </a:solidFill>
              <a:ln w="9525" cap="rnd">
                <a:noFill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058" name="Freeform 185"/>
              <p:cNvSpPr>
                <a:spLocks/>
              </p:cNvSpPr>
              <p:nvPr/>
            </p:nvSpPr>
            <p:spPr bwMode="auto">
              <a:xfrm>
                <a:off x="3660" y="3352"/>
                <a:ext cx="44" cy="8"/>
              </a:xfrm>
              <a:custGeom>
                <a:avLst/>
                <a:gdLst>
                  <a:gd name="T0" fmla="*/ 43 w 44"/>
                  <a:gd name="T1" fmla="*/ 0 h 8"/>
                  <a:gd name="T2" fmla="*/ 31 w 44"/>
                  <a:gd name="T3" fmla="*/ 0 h 8"/>
                  <a:gd name="T4" fmla="*/ 19 w 44"/>
                  <a:gd name="T5" fmla="*/ 4 h 8"/>
                  <a:gd name="T6" fmla="*/ 8 w 44"/>
                  <a:gd name="T7" fmla="*/ 6 h 8"/>
                  <a:gd name="T8" fmla="*/ 0 w 44"/>
                  <a:gd name="T9" fmla="*/ 7 h 8"/>
                  <a:gd name="T10" fmla="*/ 8 w 44"/>
                  <a:gd name="T11" fmla="*/ 7 h 8"/>
                  <a:gd name="T12" fmla="*/ 21 w 44"/>
                  <a:gd name="T13" fmla="*/ 7 h 8"/>
                  <a:gd name="T14" fmla="*/ 32 w 44"/>
                  <a:gd name="T15" fmla="*/ 4 h 8"/>
                  <a:gd name="T16" fmla="*/ 43 w 44"/>
                  <a:gd name="T17" fmla="*/ 0 h 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4"/>
                  <a:gd name="T28" fmla="*/ 0 h 8"/>
                  <a:gd name="T29" fmla="*/ 44 w 44"/>
                  <a:gd name="T30" fmla="*/ 8 h 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4" h="8">
                    <a:moveTo>
                      <a:pt x="43" y="0"/>
                    </a:moveTo>
                    <a:lnTo>
                      <a:pt x="31" y="0"/>
                    </a:lnTo>
                    <a:lnTo>
                      <a:pt x="19" y="4"/>
                    </a:lnTo>
                    <a:lnTo>
                      <a:pt x="8" y="6"/>
                    </a:lnTo>
                    <a:lnTo>
                      <a:pt x="0" y="7"/>
                    </a:lnTo>
                    <a:lnTo>
                      <a:pt x="8" y="7"/>
                    </a:lnTo>
                    <a:lnTo>
                      <a:pt x="21" y="7"/>
                    </a:lnTo>
                    <a:lnTo>
                      <a:pt x="32" y="4"/>
                    </a:lnTo>
                    <a:lnTo>
                      <a:pt x="43" y="0"/>
                    </a:lnTo>
                  </a:path>
                </a:pathLst>
              </a:custGeom>
              <a:solidFill>
                <a:srgbClr val="F46677"/>
              </a:solidFill>
              <a:ln w="9525" cap="rnd">
                <a:noFill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059" name="Freeform 186"/>
              <p:cNvSpPr>
                <a:spLocks/>
              </p:cNvSpPr>
              <p:nvPr/>
            </p:nvSpPr>
            <p:spPr bwMode="auto">
              <a:xfrm>
                <a:off x="3660" y="3352"/>
                <a:ext cx="44" cy="8"/>
              </a:xfrm>
              <a:custGeom>
                <a:avLst/>
                <a:gdLst>
                  <a:gd name="T0" fmla="*/ 43 w 44"/>
                  <a:gd name="T1" fmla="*/ 0 h 8"/>
                  <a:gd name="T2" fmla="*/ 31 w 44"/>
                  <a:gd name="T3" fmla="*/ 0 h 8"/>
                  <a:gd name="T4" fmla="*/ 19 w 44"/>
                  <a:gd name="T5" fmla="*/ 4 h 8"/>
                  <a:gd name="T6" fmla="*/ 8 w 44"/>
                  <a:gd name="T7" fmla="*/ 6 h 8"/>
                  <a:gd name="T8" fmla="*/ 0 w 44"/>
                  <a:gd name="T9" fmla="*/ 7 h 8"/>
                  <a:gd name="T10" fmla="*/ 8 w 44"/>
                  <a:gd name="T11" fmla="*/ 7 h 8"/>
                  <a:gd name="T12" fmla="*/ 21 w 44"/>
                  <a:gd name="T13" fmla="*/ 7 h 8"/>
                  <a:gd name="T14" fmla="*/ 32 w 44"/>
                  <a:gd name="T15" fmla="*/ 4 h 8"/>
                  <a:gd name="T16" fmla="*/ 43 w 44"/>
                  <a:gd name="T17" fmla="*/ 0 h 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4"/>
                  <a:gd name="T28" fmla="*/ 0 h 8"/>
                  <a:gd name="T29" fmla="*/ 44 w 44"/>
                  <a:gd name="T30" fmla="*/ 8 h 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4" h="8">
                    <a:moveTo>
                      <a:pt x="43" y="0"/>
                    </a:moveTo>
                    <a:lnTo>
                      <a:pt x="31" y="0"/>
                    </a:lnTo>
                    <a:lnTo>
                      <a:pt x="19" y="4"/>
                    </a:lnTo>
                    <a:lnTo>
                      <a:pt x="8" y="6"/>
                    </a:lnTo>
                    <a:lnTo>
                      <a:pt x="0" y="7"/>
                    </a:lnTo>
                    <a:lnTo>
                      <a:pt x="8" y="7"/>
                    </a:lnTo>
                    <a:lnTo>
                      <a:pt x="21" y="7"/>
                    </a:lnTo>
                    <a:lnTo>
                      <a:pt x="32" y="4"/>
                    </a:lnTo>
                    <a:lnTo>
                      <a:pt x="43" y="0"/>
                    </a:lnTo>
                  </a:path>
                </a:pathLst>
              </a:custGeom>
              <a:noFill/>
              <a:ln w="12700" cap="rnd">
                <a:solidFill>
                  <a:srgbClr val="F46677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060" name="Freeform 187"/>
              <p:cNvSpPr>
                <a:spLocks/>
              </p:cNvSpPr>
              <p:nvPr/>
            </p:nvSpPr>
            <p:spPr bwMode="auto">
              <a:xfrm>
                <a:off x="3591" y="3251"/>
                <a:ext cx="339" cy="197"/>
              </a:xfrm>
              <a:custGeom>
                <a:avLst/>
                <a:gdLst>
                  <a:gd name="T0" fmla="*/ 235 w 339"/>
                  <a:gd name="T1" fmla="*/ 38 h 197"/>
                  <a:gd name="T2" fmla="*/ 216 w 339"/>
                  <a:gd name="T3" fmla="*/ 50 h 197"/>
                  <a:gd name="T4" fmla="*/ 192 w 339"/>
                  <a:gd name="T5" fmla="*/ 62 h 197"/>
                  <a:gd name="T6" fmla="*/ 168 w 339"/>
                  <a:gd name="T7" fmla="*/ 71 h 197"/>
                  <a:gd name="T8" fmla="*/ 147 w 339"/>
                  <a:gd name="T9" fmla="*/ 82 h 197"/>
                  <a:gd name="T10" fmla="*/ 124 w 339"/>
                  <a:gd name="T11" fmla="*/ 93 h 197"/>
                  <a:gd name="T12" fmla="*/ 121 w 339"/>
                  <a:gd name="T13" fmla="*/ 99 h 197"/>
                  <a:gd name="T14" fmla="*/ 140 w 339"/>
                  <a:gd name="T15" fmla="*/ 93 h 197"/>
                  <a:gd name="T16" fmla="*/ 157 w 339"/>
                  <a:gd name="T17" fmla="*/ 91 h 197"/>
                  <a:gd name="T18" fmla="*/ 177 w 339"/>
                  <a:gd name="T19" fmla="*/ 91 h 197"/>
                  <a:gd name="T20" fmla="*/ 197 w 339"/>
                  <a:gd name="T21" fmla="*/ 89 h 197"/>
                  <a:gd name="T22" fmla="*/ 216 w 339"/>
                  <a:gd name="T23" fmla="*/ 89 h 197"/>
                  <a:gd name="T24" fmla="*/ 235 w 339"/>
                  <a:gd name="T25" fmla="*/ 91 h 197"/>
                  <a:gd name="T26" fmla="*/ 257 w 339"/>
                  <a:gd name="T27" fmla="*/ 95 h 197"/>
                  <a:gd name="T28" fmla="*/ 267 w 339"/>
                  <a:gd name="T29" fmla="*/ 103 h 197"/>
                  <a:gd name="T30" fmla="*/ 248 w 339"/>
                  <a:gd name="T31" fmla="*/ 123 h 197"/>
                  <a:gd name="T32" fmla="*/ 211 w 339"/>
                  <a:gd name="T33" fmla="*/ 142 h 197"/>
                  <a:gd name="T34" fmla="*/ 177 w 339"/>
                  <a:gd name="T35" fmla="*/ 160 h 197"/>
                  <a:gd name="T36" fmla="*/ 143 w 339"/>
                  <a:gd name="T37" fmla="*/ 182 h 197"/>
                  <a:gd name="T38" fmla="*/ 140 w 339"/>
                  <a:gd name="T39" fmla="*/ 196 h 197"/>
                  <a:gd name="T40" fmla="*/ 168 w 339"/>
                  <a:gd name="T41" fmla="*/ 196 h 197"/>
                  <a:gd name="T42" fmla="*/ 197 w 339"/>
                  <a:gd name="T43" fmla="*/ 194 h 197"/>
                  <a:gd name="T44" fmla="*/ 225 w 339"/>
                  <a:gd name="T45" fmla="*/ 194 h 197"/>
                  <a:gd name="T46" fmla="*/ 250 w 339"/>
                  <a:gd name="T47" fmla="*/ 188 h 197"/>
                  <a:gd name="T48" fmla="*/ 274 w 339"/>
                  <a:gd name="T49" fmla="*/ 182 h 197"/>
                  <a:gd name="T50" fmla="*/ 300 w 339"/>
                  <a:gd name="T51" fmla="*/ 177 h 197"/>
                  <a:gd name="T52" fmla="*/ 326 w 339"/>
                  <a:gd name="T53" fmla="*/ 170 h 197"/>
                  <a:gd name="T54" fmla="*/ 227 w 339"/>
                  <a:gd name="T55" fmla="*/ 0 h 197"/>
                  <a:gd name="T56" fmla="*/ 197 w 339"/>
                  <a:gd name="T57" fmla="*/ 8 h 197"/>
                  <a:gd name="T58" fmla="*/ 166 w 339"/>
                  <a:gd name="T59" fmla="*/ 16 h 197"/>
                  <a:gd name="T60" fmla="*/ 134 w 339"/>
                  <a:gd name="T61" fmla="*/ 24 h 197"/>
                  <a:gd name="T62" fmla="*/ 103 w 339"/>
                  <a:gd name="T63" fmla="*/ 34 h 197"/>
                  <a:gd name="T64" fmla="*/ 73 w 339"/>
                  <a:gd name="T65" fmla="*/ 39 h 197"/>
                  <a:gd name="T66" fmla="*/ 47 w 339"/>
                  <a:gd name="T67" fmla="*/ 45 h 197"/>
                  <a:gd name="T68" fmla="*/ 20 w 339"/>
                  <a:gd name="T69" fmla="*/ 50 h 197"/>
                  <a:gd name="T70" fmla="*/ 0 w 339"/>
                  <a:gd name="T71" fmla="*/ 54 h 197"/>
                  <a:gd name="T72" fmla="*/ 30 w 339"/>
                  <a:gd name="T73" fmla="*/ 52 h 197"/>
                  <a:gd name="T74" fmla="*/ 58 w 339"/>
                  <a:gd name="T75" fmla="*/ 50 h 197"/>
                  <a:gd name="T76" fmla="*/ 89 w 339"/>
                  <a:gd name="T77" fmla="*/ 47 h 197"/>
                  <a:gd name="T78" fmla="*/ 121 w 339"/>
                  <a:gd name="T79" fmla="*/ 43 h 197"/>
                  <a:gd name="T80" fmla="*/ 152 w 339"/>
                  <a:gd name="T81" fmla="*/ 38 h 197"/>
                  <a:gd name="T82" fmla="*/ 181 w 339"/>
                  <a:gd name="T83" fmla="*/ 32 h 197"/>
                  <a:gd name="T84" fmla="*/ 211 w 339"/>
                  <a:gd name="T85" fmla="*/ 28 h 197"/>
                  <a:gd name="T86" fmla="*/ 241 w 339"/>
                  <a:gd name="T87" fmla="*/ 26 h 197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339"/>
                  <a:gd name="T133" fmla="*/ 0 h 197"/>
                  <a:gd name="T134" fmla="*/ 339 w 339"/>
                  <a:gd name="T135" fmla="*/ 197 h 197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339" h="197">
                    <a:moveTo>
                      <a:pt x="241" y="26"/>
                    </a:moveTo>
                    <a:lnTo>
                      <a:pt x="235" y="38"/>
                    </a:lnTo>
                    <a:lnTo>
                      <a:pt x="229" y="45"/>
                    </a:lnTo>
                    <a:lnTo>
                      <a:pt x="216" y="50"/>
                    </a:lnTo>
                    <a:lnTo>
                      <a:pt x="205" y="58"/>
                    </a:lnTo>
                    <a:lnTo>
                      <a:pt x="192" y="62"/>
                    </a:lnTo>
                    <a:lnTo>
                      <a:pt x="180" y="65"/>
                    </a:lnTo>
                    <a:lnTo>
                      <a:pt x="168" y="71"/>
                    </a:lnTo>
                    <a:lnTo>
                      <a:pt x="157" y="77"/>
                    </a:lnTo>
                    <a:lnTo>
                      <a:pt x="147" y="82"/>
                    </a:lnTo>
                    <a:lnTo>
                      <a:pt x="134" y="89"/>
                    </a:lnTo>
                    <a:lnTo>
                      <a:pt x="124" y="93"/>
                    </a:lnTo>
                    <a:lnTo>
                      <a:pt x="112" y="101"/>
                    </a:lnTo>
                    <a:lnTo>
                      <a:pt x="121" y="99"/>
                    </a:lnTo>
                    <a:lnTo>
                      <a:pt x="129" y="97"/>
                    </a:lnTo>
                    <a:lnTo>
                      <a:pt x="140" y="93"/>
                    </a:lnTo>
                    <a:lnTo>
                      <a:pt x="152" y="93"/>
                    </a:lnTo>
                    <a:lnTo>
                      <a:pt x="157" y="91"/>
                    </a:lnTo>
                    <a:lnTo>
                      <a:pt x="168" y="91"/>
                    </a:lnTo>
                    <a:lnTo>
                      <a:pt x="177" y="91"/>
                    </a:lnTo>
                    <a:lnTo>
                      <a:pt x="188" y="91"/>
                    </a:lnTo>
                    <a:lnTo>
                      <a:pt x="197" y="89"/>
                    </a:lnTo>
                    <a:lnTo>
                      <a:pt x="207" y="89"/>
                    </a:lnTo>
                    <a:lnTo>
                      <a:pt x="216" y="89"/>
                    </a:lnTo>
                    <a:lnTo>
                      <a:pt x="227" y="91"/>
                    </a:lnTo>
                    <a:lnTo>
                      <a:pt x="235" y="91"/>
                    </a:lnTo>
                    <a:lnTo>
                      <a:pt x="246" y="93"/>
                    </a:lnTo>
                    <a:lnTo>
                      <a:pt x="257" y="95"/>
                    </a:lnTo>
                    <a:lnTo>
                      <a:pt x="267" y="99"/>
                    </a:lnTo>
                    <a:lnTo>
                      <a:pt x="267" y="103"/>
                    </a:lnTo>
                    <a:lnTo>
                      <a:pt x="267" y="114"/>
                    </a:lnTo>
                    <a:lnTo>
                      <a:pt x="248" y="123"/>
                    </a:lnTo>
                    <a:lnTo>
                      <a:pt x="231" y="132"/>
                    </a:lnTo>
                    <a:lnTo>
                      <a:pt x="211" y="142"/>
                    </a:lnTo>
                    <a:lnTo>
                      <a:pt x="197" y="153"/>
                    </a:lnTo>
                    <a:lnTo>
                      <a:pt x="177" y="160"/>
                    </a:lnTo>
                    <a:lnTo>
                      <a:pt x="159" y="172"/>
                    </a:lnTo>
                    <a:lnTo>
                      <a:pt x="143" y="182"/>
                    </a:lnTo>
                    <a:lnTo>
                      <a:pt x="129" y="196"/>
                    </a:lnTo>
                    <a:lnTo>
                      <a:pt x="140" y="196"/>
                    </a:lnTo>
                    <a:lnTo>
                      <a:pt x="155" y="196"/>
                    </a:lnTo>
                    <a:lnTo>
                      <a:pt x="168" y="196"/>
                    </a:lnTo>
                    <a:lnTo>
                      <a:pt x="183" y="196"/>
                    </a:lnTo>
                    <a:lnTo>
                      <a:pt x="197" y="194"/>
                    </a:lnTo>
                    <a:lnTo>
                      <a:pt x="209" y="194"/>
                    </a:lnTo>
                    <a:lnTo>
                      <a:pt x="225" y="194"/>
                    </a:lnTo>
                    <a:lnTo>
                      <a:pt x="237" y="192"/>
                    </a:lnTo>
                    <a:lnTo>
                      <a:pt x="250" y="188"/>
                    </a:lnTo>
                    <a:lnTo>
                      <a:pt x="261" y="184"/>
                    </a:lnTo>
                    <a:lnTo>
                      <a:pt x="274" y="182"/>
                    </a:lnTo>
                    <a:lnTo>
                      <a:pt x="286" y="180"/>
                    </a:lnTo>
                    <a:lnTo>
                      <a:pt x="300" y="177"/>
                    </a:lnTo>
                    <a:lnTo>
                      <a:pt x="312" y="174"/>
                    </a:lnTo>
                    <a:lnTo>
                      <a:pt x="326" y="170"/>
                    </a:lnTo>
                    <a:lnTo>
                      <a:pt x="338" y="168"/>
                    </a:lnTo>
                    <a:lnTo>
                      <a:pt x="227" y="0"/>
                    </a:lnTo>
                    <a:lnTo>
                      <a:pt x="211" y="4"/>
                    </a:lnTo>
                    <a:lnTo>
                      <a:pt x="197" y="8"/>
                    </a:lnTo>
                    <a:lnTo>
                      <a:pt x="180" y="14"/>
                    </a:lnTo>
                    <a:lnTo>
                      <a:pt x="166" y="16"/>
                    </a:lnTo>
                    <a:lnTo>
                      <a:pt x="152" y="20"/>
                    </a:lnTo>
                    <a:lnTo>
                      <a:pt x="134" y="24"/>
                    </a:lnTo>
                    <a:lnTo>
                      <a:pt x="119" y="28"/>
                    </a:lnTo>
                    <a:lnTo>
                      <a:pt x="103" y="34"/>
                    </a:lnTo>
                    <a:lnTo>
                      <a:pt x="89" y="38"/>
                    </a:lnTo>
                    <a:lnTo>
                      <a:pt x="73" y="39"/>
                    </a:lnTo>
                    <a:lnTo>
                      <a:pt x="58" y="43"/>
                    </a:lnTo>
                    <a:lnTo>
                      <a:pt x="47" y="45"/>
                    </a:lnTo>
                    <a:lnTo>
                      <a:pt x="33" y="47"/>
                    </a:lnTo>
                    <a:lnTo>
                      <a:pt x="20" y="50"/>
                    </a:lnTo>
                    <a:lnTo>
                      <a:pt x="11" y="50"/>
                    </a:lnTo>
                    <a:lnTo>
                      <a:pt x="0" y="54"/>
                    </a:lnTo>
                    <a:lnTo>
                      <a:pt x="16" y="52"/>
                    </a:lnTo>
                    <a:lnTo>
                      <a:pt x="30" y="52"/>
                    </a:lnTo>
                    <a:lnTo>
                      <a:pt x="44" y="50"/>
                    </a:lnTo>
                    <a:lnTo>
                      <a:pt x="58" y="50"/>
                    </a:lnTo>
                    <a:lnTo>
                      <a:pt x="73" y="49"/>
                    </a:lnTo>
                    <a:lnTo>
                      <a:pt x="89" y="47"/>
                    </a:lnTo>
                    <a:lnTo>
                      <a:pt x="103" y="45"/>
                    </a:lnTo>
                    <a:lnTo>
                      <a:pt x="121" y="43"/>
                    </a:lnTo>
                    <a:lnTo>
                      <a:pt x="134" y="38"/>
                    </a:lnTo>
                    <a:lnTo>
                      <a:pt x="152" y="38"/>
                    </a:lnTo>
                    <a:lnTo>
                      <a:pt x="166" y="34"/>
                    </a:lnTo>
                    <a:lnTo>
                      <a:pt x="181" y="32"/>
                    </a:lnTo>
                    <a:lnTo>
                      <a:pt x="197" y="28"/>
                    </a:lnTo>
                    <a:lnTo>
                      <a:pt x="211" y="28"/>
                    </a:lnTo>
                    <a:lnTo>
                      <a:pt x="227" y="26"/>
                    </a:lnTo>
                    <a:lnTo>
                      <a:pt x="241" y="26"/>
                    </a:lnTo>
                  </a:path>
                </a:pathLst>
              </a:custGeom>
              <a:solidFill>
                <a:srgbClr val="F46677"/>
              </a:solidFill>
              <a:ln w="9525" cap="rnd">
                <a:noFill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061" name="Freeform 188"/>
              <p:cNvSpPr>
                <a:spLocks/>
              </p:cNvSpPr>
              <p:nvPr/>
            </p:nvSpPr>
            <p:spPr bwMode="auto">
              <a:xfrm>
                <a:off x="3591" y="3251"/>
                <a:ext cx="339" cy="197"/>
              </a:xfrm>
              <a:custGeom>
                <a:avLst/>
                <a:gdLst>
                  <a:gd name="T0" fmla="*/ 235 w 339"/>
                  <a:gd name="T1" fmla="*/ 38 h 197"/>
                  <a:gd name="T2" fmla="*/ 216 w 339"/>
                  <a:gd name="T3" fmla="*/ 50 h 197"/>
                  <a:gd name="T4" fmla="*/ 192 w 339"/>
                  <a:gd name="T5" fmla="*/ 62 h 197"/>
                  <a:gd name="T6" fmla="*/ 168 w 339"/>
                  <a:gd name="T7" fmla="*/ 71 h 197"/>
                  <a:gd name="T8" fmla="*/ 147 w 339"/>
                  <a:gd name="T9" fmla="*/ 82 h 197"/>
                  <a:gd name="T10" fmla="*/ 124 w 339"/>
                  <a:gd name="T11" fmla="*/ 93 h 197"/>
                  <a:gd name="T12" fmla="*/ 121 w 339"/>
                  <a:gd name="T13" fmla="*/ 99 h 197"/>
                  <a:gd name="T14" fmla="*/ 140 w 339"/>
                  <a:gd name="T15" fmla="*/ 93 h 197"/>
                  <a:gd name="T16" fmla="*/ 157 w 339"/>
                  <a:gd name="T17" fmla="*/ 91 h 197"/>
                  <a:gd name="T18" fmla="*/ 177 w 339"/>
                  <a:gd name="T19" fmla="*/ 91 h 197"/>
                  <a:gd name="T20" fmla="*/ 197 w 339"/>
                  <a:gd name="T21" fmla="*/ 89 h 197"/>
                  <a:gd name="T22" fmla="*/ 216 w 339"/>
                  <a:gd name="T23" fmla="*/ 89 h 197"/>
                  <a:gd name="T24" fmla="*/ 235 w 339"/>
                  <a:gd name="T25" fmla="*/ 91 h 197"/>
                  <a:gd name="T26" fmla="*/ 257 w 339"/>
                  <a:gd name="T27" fmla="*/ 95 h 197"/>
                  <a:gd name="T28" fmla="*/ 267 w 339"/>
                  <a:gd name="T29" fmla="*/ 103 h 197"/>
                  <a:gd name="T30" fmla="*/ 248 w 339"/>
                  <a:gd name="T31" fmla="*/ 123 h 197"/>
                  <a:gd name="T32" fmla="*/ 211 w 339"/>
                  <a:gd name="T33" fmla="*/ 142 h 197"/>
                  <a:gd name="T34" fmla="*/ 177 w 339"/>
                  <a:gd name="T35" fmla="*/ 160 h 197"/>
                  <a:gd name="T36" fmla="*/ 143 w 339"/>
                  <a:gd name="T37" fmla="*/ 182 h 197"/>
                  <a:gd name="T38" fmla="*/ 140 w 339"/>
                  <a:gd name="T39" fmla="*/ 196 h 197"/>
                  <a:gd name="T40" fmla="*/ 168 w 339"/>
                  <a:gd name="T41" fmla="*/ 196 h 197"/>
                  <a:gd name="T42" fmla="*/ 197 w 339"/>
                  <a:gd name="T43" fmla="*/ 194 h 197"/>
                  <a:gd name="T44" fmla="*/ 225 w 339"/>
                  <a:gd name="T45" fmla="*/ 194 h 197"/>
                  <a:gd name="T46" fmla="*/ 250 w 339"/>
                  <a:gd name="T47" fmla="*/ 188 h 197"/>
                  <a:gd name="T48" fmla="*/ 274 w 339"/>
                  <a:gd name="T49" fmla="*/ 182 h 197"/>
                  <a:gd name="T50" fmla="*/ 300 w 339"/>
                  <a:gd name="T51" fmla="*/ 177 h 197"/>
                  <a:gd name="T52" fmla="*/ 326 w 339"/>
                  <a:gd name="T53" fmla="*/ 170 h 197"/>
                  <a:gd name="T54" fmla="*/ 227 w 339"/>
                  <a:gd name="T55" fmla="*/ 0 h 197"/>
                  <a:gd name="T56" fmla="*/ 197 w 339"/>
                  <a:gd name="T57" fmla="*/ 8 h 197"/>
                  <a:gd name="T58" fmla="*/ 166 w 339"/>
                  <a:gd name="T59" fmla="*/ 16 h 197"/>
                  <a:gd name="T60" fmla="*/ 134 w 339"/>
                  <a:gd name="T61" fmla="*/ 24 h 197"/>
                  <a:gd name="T62" fmla="*/ 103 w 339"/>
                  <a:gd name="T63" fmla="*/ 34 h 197"/>
                  <a:gd name="T64" fmla="*/ 73 w 339"/>
                  <a:gd name="T65" fmla="*/ 39 h 197"/>
                  <a:gd name="T66" fmla="*/ 47 w 339"/>
                  <a:gd name="T67" fmla="*/ 45 h 197"/>
                  <a:gd name="T68" fmla="*/ 20 w 339"/>
                  <a:gd name="T69" fmla="*/ 50 h 197"/>
                  <a:gd name="T70" fmla="*/ 0 w 339"/>
                  <a:gd name="T71" fmla="*/ 54 h 197"/>
                  <a:gd name="T72" fmla="*/ 30 w 339"/>
                  <a:gd name="T73" fmla="*/ 52 h 197"/>
                  <a:gd name="T74" fmla="*/ 58 w 339"/>
                  <a:gd name="T75" fmla="*/ 50 h 197"/>
                  <a:gd name="T76" fmla="*/ 89 w 339"/>
                  <a:gd name="T77" fmla="*/ 47 h 197"/>
                  <a:gd name="T78" fmla="*/ 121 w 339"/>
                  <a:gd name="T79" fmla="*/ 43 h 197"/>
                  <a:gd name="T80" fmla="*/ 152 w 339"/>
                  <a:gd name="T81" fmla="*/ 38 h 197"/>
                  <a:gd name="T82" fmla="*/ 181 w 339"/>
                  <a:gd name="T83" fmla="*/ 32 h 197"/>
                  <a:gd name="T84" fmla="*/ 211 w 339"/>
                  <a:gd name="T85" fmla="*/ 28 h 197"/>
                  <a:gd name="T86" fmla="*/ 241 w 339"/>
                  <a:gd name="T87" fmla="*/ 26 h 197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339"/>
                  <a:gd name="T133" fmla="*/ 0 h 197"/>
                  <a:gd name="T134" fmla="*/ 339 w 339"/>
                  <a:gd name="T135" fmla="*/ 197 h 197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339" h="197">
                    <a:moveTo>
                      <a:pt x="241" y="26"/>
                    </a:moveTo>
                    <a:lnTo>
                      <a:pt x="235" y="38"/>
                    </a:lnTo>
                    <a:lnTo>
                      <a:pt x="229" y="45"/>
                    </a:lnTo>
                    <a:lnTo>
                      <a:pt x="216" y="50"/>
                    </a:lnTo>
                    <a:lnTo>
                      <a:pt x="205" y="58"/>
                    </a:lnTo>
                    <a:lnTo>
                      <a:pt x="192" y="62"/>
                    </a:lnTo>
                    <a:lnTo>
                      <a:pt x="180" y="65"/>
                    </a:lnTo>
                    <a:lnTo>
                      <a:pt x="168" y="71"/>
                    </a:lnTo>
                    <a:lnTo>
                      <a:pt x="157" y="77"/>
                    </a:lnTo>
                    <a:lnTo>
                      <a:pt x="147" y="82"/>
                    </a:lnTo>
                    <a:lnTo>
                      <a:pt x="134" y="89"/>
                    </a:lnTo>
                    <a:lnTo>
                      <a:pt x="124" y="93"/>
                    </a:lnTo>
                    <a:lnTo>
                      <a:pt x="112" y="101"/>
                    </a:lnTo>
                    <a:lnTo>
                      <a:pt x="121" y="99"/>
                    </a:lnTo>
                    <a:lnTo>
                      <a:pt x="129" y="97"/>
                    </a:lnTo>
                    <a:lnTo>
                      <a:pt x="140" y="93"/>
                    </a:lnTo>
                    <a:lnTo>
                      <a:pt x="152" y="93"/>
                    </a:lnTo>
                    <a:lnTo>
                      <a:pt x="157" y="91"/>
                    </a:lnTo>
                    <a:lnTo>
                      <a:pt x="168" y="91"/>
                    </a:lnTo>
                    <a:lnTo>
                      <a:pt x="177" y="91"/>
                    </a:lnTo>
                    <a:lnTo>
                      <a:pt x="188" y="91"/>
                    </a:lnTo>
                    <a:lnTo>
                      <a:pt x="197" y="89"/>
                    </a:lnTo>
                    <a:lnTo>
                      <a:pt x="207" y="89"/>
                    </a:lnTo>
                    <a:lnTo>
                      <a:pt x="216" y="89"/>
                    </a:lnTo>
                    <a:lnTo>
                      <a:pt x="227" y="91"/>
                    </a:lnTo>
                    <a:lnTo>
                      <a:pt x="235" y="91"/>
                    </a:lnTo>
                    <a:lnTo>
                      <a:pt x="246" y="93"/>
                    </a:lnTo>
                    <a:lnTo>
                      <a:pt x="257" y="95"/>
                    </a:lnTo>
                    <a:lnTo>
                      <a:pt x="267" y="99"/>
                    </a:lnTo>
                    <a:lnTo>
                      <a:pt x="267" y="103"/>
                    </a:lnTo>
                    <a:lnTo>
                      <a:pt x="267" y="114"/>
                    </a:lnTo>
                    <a:lnTo>
                      <a:pt x="248" y="123"/>
                    </a:lnTo>
                    <a:lnTo>
                      <a:pt x="231" y="132"/>
                    </a:lnTo>
                    <a:lnTo>
                      <a:pt x="211" y="142"/>
                    </a:lnTo>
                    <a:lnTo>
                      <a:pt x="197" y="153"/>
                    </a:lnTo>
                    <a:lnTo>
                      <a:pt x="177" y="160"/>
                    </a:lnTo>
                    <a:lnTo>
                      <a:pt x="159" y="172"/>
                    </a:lnTo>
                    <a:lnTo>
                      <a:pt x="143" y="182"/>
                    </a:lnTo>
                    <a:lnTo>
                      <a:pt x="129" y="196"/>
                    </a:lnTo>
                    <a:lnTo>
                      <a:pt x="140" y="196"/>
                    </a:lnTo>
                    <a:lnTo>
                      <a:pt x="155" y="196"/>
                    </a:lnTo>
                    <a:lnTo>
                      <a:pt x="168" y="196"/>
                    </a:lnTo>
                    <a:lnTo>
                      <a:pt x="183" y="196"/>
                    </a:lnTo>
                    <a:lnTo>
                      <a:pt x="197" y="194"/>
                    </a:lnTo>
                    <a:lnTo>
                      <a:pt x="209" y="194"/>
                    </a:lnTo>
                    <a:lnTo>
                      <a:pt x="225" y="194"/>
                    </a:lnTo>
                    <a:lnTo>
                      <a:pt x="237" y="192"/>
                    </a:lnTo>
                    <a:lnTo>
                      <a:pt x="250" y="188"/>
                    </a:lnTo>
                    <a:lnTo>
                      <a:pt x="261" y="184"/>
                    </a:lnTo>
                    <a:lnTo>
                      <a:pt x="274" y="182"/>
                    </a:lnTo>
                    <a:lnTo>
                      <a:pt x="286" y="180"/>
                    </a:lnTo>
                    <a:lnTo>
                      <a:pt x="300" y="177"/>
                    </a:lnTo>
                    <a:lnTo>
                      <a:pt x="312" y="174"/>
                    </a:lnTo>
                    <a:lnTo>
                      <a:pt x="326" y="170"/>
                    </a:lnTo>
                    <a:lnTo>
                      <a:pt x="338" y="168"/>
                    </a:lnTo>
                    <a:lnTo>
                      <a:pt x="227" y="0"/>
                    </a:lnTo>
                    <a:lnTo>
                      <a:pt x="211" y="4"/>
                    </a:lnTo>
                    <a:lnTo>
                      <a:pt x="197" y="8"/>
                    </a:lnTo>
                    <a:lnTo>
                      <a:pt x="180" y="14"/>
                    </a:lnTo>
                    <a:lnTo>
                      <a:pt x="166" y="16"/>
                    </a:lnTo>
                    <a:lnTo>
                      <a:pt x="152" y="20"/>
                    </a:lnTo>
                    <a:lnTo>
                      <a:pt x="134" y="24"/>
                    </a:lnTo>
                    <a:lnTo>
                      <a:pt x="119" y="28"/>
                    </a:lnTo>
                    <a:lnTo>
                      <a:pt x="103" y="34"/>
                    </a:lnTo>
                    <a:lnTo>
                      <a:pt x="89" y="38"/>
                    </a:lnTo>
                    <a:lnTo>
                      <a:pt x="73" y="39"/>
                    </a:lnTo>
                    <a:lnTo>
                      <a:pt x="58" y="43"/>
                    </a:lnTo>
                    <a:lnTo>
                      <a:pt x="47" y="45"/>
                    </a:lnTo>
                    <a:lnTo>
                      <a:pt x="33" y="47"/>
                    </a:lnTo>
                    <a:lnTo>
                      <a:pt x="20" y="50"/>
                    </a:lnTo>
                    <a:lnTo>
                      <a:pt x="11" y="50"/>
                    </a:lnTo>
                    <a:lnTo>
                      <a:pt x="0" y="54"/>
                    </a:lnTo>
                    <a:lnTo>
                      <a:pt x="16" y="52"/>
                    </a:lnTo>
                    <a:lnTo>
                      <a:pt x="30" y="52"/>
                    </a:lnTo>
                    <a:lnTo>
                      <a:pt x="44" y="50"/>
                    </a:lnTo>
                    <a:lnTo>
                      <a:pt x="58" y="50"/>
                    </a:lnTo>
                    <a:lnTo>
                      <a:pt x="73" y="49"/>
                    </a:lnTo>
                    <a:lnTo>
                      <a:pt x="89" y="47"/>
                    </a:lnTo>
                    <a:lnTo>
                      <a:pt x="103" y="45"/>
                    </a:lnTo>
                    <a:lnTo>
                      <a:pt x="121" y="43"/>
                    </a:lnTo>
                    <a:lnTo>
                      <a:pt x="134" y="38"/>
                    </a:lnTo>
                    <a:lnTo>
                      <a:pt x="152" y="38"/>
                    </a:lnTo>
                    <a:lnTo>
                      <a:pt x="166" y="34"/>
                    </a:lnTo>
                    <a:lnTo>
                      <a:pt x="181" y="32"/>
                    </a:lnTo>
                    <a:lnTo>
                      <a:pt x="197" y="28"/>
                    </a:lnTo>
                    <a:lnTo>
                      <a:pt x="211" y="28"/>
                    </a:lnTo>
                    <a:lnTo>
                      <a:pt x="227" y="26"/>
                    </a:lnTo>
                    <a:lnTo>
                      <a:pt x="241" y="26"/>
                    </a:lnTo>
                  </a:path>
                </a:pathLst>
              </a:custGeom>
              <a:noFill/>
              <a:ln w="12700" cap="rnd">
                <a:solidFill>
                  <a:srgbClr val="F46677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062" name="Freeform 189"/>
              <p:cNvSpPr>
                <a:spLocks/>
              </p:cNvSpPr>
              <p:nvPr/>
            </p:nvSpPr>
            <p:spPr bwMode="auto">
              <a:xfrm>
                <a:off x="3390" y="3112"/>
                <a:ext cx="793" cy="353"/>
              </a:xfrm>
              <a:custGeom>
                <a:avLst/>
                <a:gdLst>
                  <a:gd name="T0" fmla="*/ 775 w 793"/>
                  <a:gd name="T1" fmla="*/ 34 h 353"/>
                  <a:gd name="T2" fmla="*/ 759 w 793"/>
                  <a:gd name="T3" fmla="*/ 59 h 353"/>
                  <a:gd name="T4" fmla="*/ 747 w 793"/>
                  <a:gd name="T5" fmla="*/ 85 h 353"/>
                  <a:gd name="T6" fmla="*/ 731 w 793"/>
                  <a:gd name="T7" fmla="*/ 112 h 353"/>
                  <a:gd name="T8" fmla="*/ 721 w 793"/>
                  <a:gd name="T9" fmla="*/ 138 h 353"/>
                  <a:gd name="T10" fmla="*/ 688 w 793"/>
                  <a:gd name="T11" fmla="*/ 169 h 353"/>
                  <a:gd name="T12" fmla="*/ 658 w 793"/>
                  <a:gd name="T13" fmla="*/ 199 h 353"/>
                  <a:gd name="T14" fmla="*/ 623 w 793"/>
                  <a:gd name="T15" fmla="*/ 223 h 353"/>
                  <a:gd name="T16" fmla="*/ 589 w 793"/>
                  <a:gd name="T17" fmla="*/ 249 h 353"/>
                  <a:gd name="T18" fmla="*/ 550 w 793"/>
                  <a:gd name="T19" fmla="*/ 271 h 353"/>
                  <a:gd name="T20" fmla="*/ 507 w 793"/>
                  <a:gd name="T21" fmla="*/ 291 h 353"/>
                  <a:gd name="T22" fmla="*/ 463 w 793"/>
                  <a:gd name="T23" fmla="*/ 307 h 353"/>
                  <a:gd name="T24" fmla="*/ 423 w 793"/>
                  <a:gd name="T25" fmla="*/ 322 h 353"/>
                  <a:gd name="T26" fmla="*/ 376 w 793"/>
                  <a:gd name="T27" fmla="*/ 332 h 353"/>
                  <a:gd name="T28" fmla="*/ 330 w 793"/>
                  <a:gd name="T29" fmla="*/ 340 h 353"/>
                  <a:gd name="T30" fmla="*/ 280 w 793"/>
                  <a:gd name="T31" fmla="*/ 346 h 353"/>
                  <a:gd name="T32" fmla="*/ 228 w 793"/>
                  <a:gd name="T33" fmla="*/ 352 h 353"/>
                  <a:gd name="T34" fmla="*/ 188 w 793"/>
                  <a:gd name="T35" fmla="*/ 344 h 353"/>
                  <a:gd name="T36" fmla="*/ 142 w 793"/>
                  <a:gd name="T37" fmla="*/ 342 h 353"/>
                  <a:gd name="T38" fmla="*/ 99 w 793"/>
                  <a:gd name="T39" fmla="*/ 342 h 353"/>
                  <a:gd name="T40" fmla="*/ 56 w 793"/>
                  <a:gd name="T41" fmla="*/ 340 h 353"/>
                  <a:gd name="T42" fmla="*/ 12 w 793"/>
                  <a:gd name="T43" fmla="*/ 335 h 353"/>
                  <a:gd name="T44" fmla="*/ 4 w 793"/>
                  <a:gd name="T45" fmla="*/ 309 h 353"/>
                  <a:gd name="T46" fmla="*/ 36 w 793"/>
                  <a:gd name="T47" fmla="*/ 283 h 353"/>
                  <a:gd name="T48" fmla="*/ 66 w 793"/>
                  <a:gd name="T49" fmla="*/ 268 h 353"/>
                  <a:gd name="T50" fmla="*/ 101 w 793"/>
                  <a:gd name="T51" fmla="*/ 253 h 353"/>
                  <a:gd name="T52" fmla="*/ 134 w 793"/>
                  <a:gd name="T53" fmla="*/ 240 h 353"/>
                  <a:gd name="T54" fmla="*/ 168 w 793"/>
                  <a:gd name="T55" fmla="*/ 230 h 353"/>
                  <a:gd name="T56" fmla="*/ 207 w 793"/>
                  <a:gd name="T57" fmla="*/ 223 h 353"/>
                  <a:gd name="T58" fmla="*/ 244 w 793"/>
                  <a:gd name="T59" fmla="*/ 214 h 353"/>
                  <a:gd name="T60" fmla="*/ 278 w 793"/>
                  <a:gd name="T61" fmla="*/ 206 h 353"/>
                  <a:gd name="T62" fmla="*/ 317 w 793"/>
                  <a:gd name="T63" fmla="*/ 201 h 353"/>
                  <a:gd name="T64" fmla="*/ 355 w 793"/>
                  <a:gd name="T65" fmla="*/ 197 h 353"/>
                  <a:gd name="T66" fmla="*/ 395 w 793"/>
                  <a:gd name="T67" fmla="*/ 191 h 353"/>
                  <a:gd name="T68" fmla="*/ 430 w 793"/>
                  <a:gd name="T69" fmla="*/ 189 h 353"/>
                  <a:gd name="T70" fmla="*/ 463 w 793"/>
                  <a:gd name="T71" fmla="*/ 183 h 353"/>
                  <a:gd name="T72" fmla="*/ 501 w 793"/>
                  <a:gd name="T73" fmla="*/ 176 h 353"/>
                  <a:gd name="T74" fmla="*/ 533 w 793"/>
                  <a:gd name="T75" fmla="*/ 171 h 353"/>
                  <a:gd name="T76" fmla="*/ 566 w 793"/>
                  <a:gd name="T77" fmla="*/ 163 h 353"/>
                  <a:gd name="T78" fmla="*/ 593 w 793"/>
                  <a:gd name="T79" fmla="*/ 152 h 353"/>
                  <a:gd name="T80" fmla="*/ 625 w 793"/>
                  <a:gd name="T81" fmla="*/ 140 h 353"/>
                  <a:gd name="T82" fmla="*/ 654 w 793"/>
                  <a:gd name="T83" fmla="*/ 124 h 353"/>
                  <a:gd name="T84" fmla="*/ 697 w 793"/>
                  <a:gd name="T85" fmla="*/ 94 h 353"/>
                  <a:gd name="T86" fmla="*/ 742 w 793"/>
                  <a:gd name="T87" fmla="*/ 47 h 353"/>
                  <a:gd name="T88" fmla="*/ 783 w 793"/>
                  <a:gd name="T89" fmla="*/ 0 h 353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793"/>
                  <a:gd name="T136" fmla="*/ 0 h 353"/>
                  <a:gd name="T137" fmla="*/ 793 w 793"/>
                  <a:gd name="T138" fmla="*/ 353 h 353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793" h="353">
                    <a:moveTo>
                      <a:pt x="792" y="0"/>
                    </a:moveTo>
                    <a:lnTo>
                      <a:pt x="783" y="18"/>
                    </a:lnTo>
                    <a:lnTo>
                      <a:pt x="775" y="34"/>
                    </a:lnTo>
                    <a:lnTo>
                      <a:pt x="771" y="41"/>
                    </a:lnTo>
                    <a:lnTo>
                      <a:pt x="766" y="49"/>
                    </a:lnTo>
                    <a:lnTo>
                      <a:pt x="759" y="59"/>
                    </a:lnTo>
                    <a:lnTo>
                      <a:pt x="757" y="67"/>
                    </a:lnTo>
                    <a:lnTo>
                      <a:pt x="751" y="75"/>
                    </a:lnTo>
                    <a:lnTo>
                      <a:pt x="747" y="85"/>
                    </a:lnTo>
                    <a:lnTo>
                      <a:pt x="742" y="94"/>
                    </a:lnTo>
                    <a:lnTo>
                      <a:pt x="736" y="103"/>
                    </a:lnTo>
                    <a:lnTo>
                      <a:pt x="731" y="112"/>
                    </a:lnTo>
                    <a:lnTo>
                      <a:pt x="724" y="120"/>
                    </a:lnTo>
                    <a:lnTo>
                      <a:pt x="721" y="130"/>
                    </a:lnTo>
                    <a:lnTo>
                      <a:pt x="721" y="138"/>
                    </a:lnTo>
                    <a:lnTo>
                      <a:pt x="710" y="148"/>
                    </a:lnTo>
                    <a:lnTo>
                      <a:pt x="699" y="159"/>
                    </a:lnTo>
                    <a:lnTo>
                      <a:pt x="688" y="169"/>
                    </a:lnTo>
                    <a:lnTo>
                      <a:pt x="679" y="179"/>
                    </a:lnTo>
                    <a:lnTo>
                      <a:pt x="667" y="189"/>
                    </a:lnTo>
                    <a:lnTo>
                      <a:pt x="658" y="199"/>
                    </a:lnTo>
                    <a:lnTo>
                      <a:pt x="647" y="206"/>
                    </a:lnTo>
                    <a:lnTo>
                      <a:pt x="637" y="215"/>
                    </a:lnTo>
                    <a:lnTo>
                      <a:pt x="623" y="223"/>
                    </a:lnTo>
                    <a:lnTo>
                      <a:pt x="613" y="232"/>
                    </a:lnTo>
                    <a:lnTo>
                      <a:pt x="600" y="240"/>
                    </a:lnTo>
                    <a:lnTo>
                      <a:pt x="589" y="249"/>
                    </a:lnTo>
                    <a:lnTo>
                      <a:pt x="574" y="254"/>
                    </a:lnTo>
                    <a:lnTo>
                      <a:pt x="561" y="262"/>
                    </a:lnTo>
                    <a:lnTo>
                      <a:pt x="550" y="271"/>
                    </a:lnTo>
                    <a:lnTo>
                      <a:pt x="538" y="277"/>
                    </a:lnTo>
                    <a:lnTo>
                      <a:pt x="522" y="285"/>
                    </a:lnTo>
                    <a:lnTo>
                      <a:pt x="507" y="291"/>
                    </a:lnTo>
                    <a:lnTo>
                      <a:pt x="494" y="295"/>
                    </a:lnTo>
                    <a:lnTo>
                      <a:pt x="479" y="301"/>
                    </a:lnTo>
                    <a:lnTo>
                      <a:pt x="463" y="307"/>
                    </a:lnTo>
                    <a:lnTo>
                      <a:pt x="451" y="311"/>
                    </a:lnTo>
                    <a:lnTo>
                      <a:pt x="435" y="316"/>
                    </a:lnTo>
                    <a:lnTo>
                      <a:pt x="423" y="322"/>
                    </a:lnTo>
                    <a:lnTo>
                      <a:pt x="406" y="324"/>
                    </a:lnTo>
                    <a:lnTo>
                      <a:pt x="390" y="328"/>
                    </a:lnTo>
                    <a:lnTo>
                      <a:pt x="376" y="332"/>
                    </a:lnTo>
                    <a:lnTo>
                      <a:pt x="360" y="335"/>
                    </a:lnTo>
                    <a:lnTo>
                      <a:pt x="345" y="337"/>
                    </a:lnTo>
                    <a:lnTo>
                      <a:pt x="330" y="340"/>
                    </a:lnTo>
                    <a:lnTo>
                      <a:pt x="315" y="342"/>
                    </a:lnTo>
                    <a:lnTo>
                      <a:pt x="300" y="344"/>
                    </a:lnTo>
                    <a:lnTo>
                      <a:pt x="280" y="346"/>
                    </a:lnTo>
                    <a:lnTo>
                      <a:pt x="263" y="348"/>
                    </a:lnTo>
                    <a:lnTo>
                      <a:pt x="246" y="348"/>
                    </a:lnTo>
                    <a:lnTo>
                      <a:pt x="228" y="352"/>
                    </a:lnTo>
                    <a:lnTo>
                      <a:pt x="216" y="348"/>
                    </a:lnTo>
                    <a:lnTo>
                      <a:pt x="200" y="346"/>
                    </a:lnTo>
                    <a:lnTo>
                      <a:pt x="188" y="344"/>
                    </a:lnTo>
                    <a:lnTo>
                      <a:pt x="172" y="344"/>
                    </a:lnTo>
                    <a:lnTo>
                      <a:pt x="157" y="342"/>
                    </a:lnTo>
                    <a:lnTo>
                      <a:pt x="142" y="342"/>
                    </a:lnTo>
                    <a:lnTo>
                      <a:pt x="129" y="342"/>
                    </a:lnTo>
                    <a:lnTo>
                      <a:pt x="115" y="342"/>
                    </a:lnTo>
                    <a:lnTo>
                      <a:pt x="99" y="342"/>
                    </a:lnTo>
                    <a:lnTo>
                      <a:pt x="84" y="342"/>
                    </a:lnTo>
                    <a:lnTo>
                      <a:pt x="69" y="340"/>
                    </a:lnTo>
                    <a:lnTo>
                      <a:pt x="56" y="340"/>
                    </a:lnTo>
                    <a:lnTo>
                      <a:pt x="38" y="338"/>
                    </a:lnTo>
                    <a:lnTo>
                      <a:pt x="28" y="337"/>
                    </a:lnTo>
                    <a:lnTo>
                      <a:pt x="12" y="335"/>
                    </a:lnTo>
                    <a:lnTo>
                      <a:pt x="4" y="333"/>
                    </a:lnTo>
                    <a:lnTo>
                      <a:pt x="0" y="320"/>
                    </a:lnTo>
                    <a:lnTo>
                      <a:pt x="4" y="309"/>
                    </a:lnTo>
                    <a:lnTo>
                      <a:pt x="10" y="295"/>
                    </a:lnTo>
                    <a:lnTo>
                      <a:pt x="26" y="291"/>
                    </a:lnTo>
                    <a:lnTo>
                      <a:pt x="36" y="283"/>
                    </a:lnTo>
                    <a:lnTo>
                      <a:pt x="47" y="275"/>
                    </a:lnTo>
                    <a:lnTo>
                      <a:pt x="58" y="271"/>
                    </a:lnTo>
                    <a:lnTo>
                      <a:pt x="66" y="268"/>
                    </a:lnTo>
                    <a:lnTo>
                      <a:pt x="78" y="262"/>
                    </a:lnTo>
                    <a:lnTo>
                      <a:pt x="88" y="256"/>
                    </a:lnTo>
                    <a:lnTo>
                      <a:pt x="101" y="253"/>
                    </a:lnTo>
                    <a:lnTo>
                      <a:pt x="115" y="249"/>
                    </a:lnTo>
                    <a:lnTo>
                      <a:pt x="123" y="246"/>
                    </a:lnTo>
                    <a:lnTo>
                      <a:pt x="134" y="240"/>
                    </a:lnTo>
                    <a:lnTo>
                      <a:pt x="146" y="236"/>
                    </a:lnTo>
                    <a:lnTo>
                      <a:pt x="160" y="232"/>
                    </a:lnTo>
                    <a:lnTo>
                      <a:pt x="168" y="230"/>
                    </a:lnTo>
                    <a:lnTo>
                      <a:pt x="181" y="226"/>
                    </a:lnTo>
                    <a:lnTo>
                      <a:pt x="193" y="223"/>
                    </a:lnTo>
                    <a:lnTo>
                      <a:pt x="207" y="223"/>
                    </a:lnTo>
                    <a:lnTo>
                      <a:pt x="218" y="217"/>
                    </a:lnTo>
                    <a:lnTo>
                      <a:pt x="231" y="215"/>
                    </a:lnTo>
                    <a:lnTo>
                      <a:pt x="244" y="214"/>
                    </a:lnTo>
                    <a:lnTo>
                      <a:pt x="254" y="212"/>
                    </a:lnTo>
                    <a:lnTo>
                      <a:pt x="268" y="208"/>
                    </a:lnTo>
                    <a:lnTo>
                      <a:pt x="278" y="206"/>
                    </a:lnTo>
                    <a:lnTo>
                      <a:pt x="291" y="204"/>
                    </a:lnTo>
                    <a:lnTo>
                      <a:pt x="304" y="204"/>
                    </a:lnTo>
                    <a:lnTo>
                      <a:pt x="317" y="201"/>
                    </a:lnTo>
                    <a:lnTo>
                      <a:pt x="330" y="201"/>
                    </a:lnTo>
                    <a:lnTo>
                      <a:pt x="341" y="199"/>
                    </a:lnTo>
                    <a:lnTo>
                      <a:pt x="355" y="197"/>
                    </a:lnTo>
                    <a:lnTo>
                      <a:pt x="369" y="195"/>
                    </a:lnTo>
                    <a:lnTo>
                      <a:pt x="381" y="193"/>
                    </a:lnTo>
                    <a:lnTo>
                      <a:pt x="395" y="191"/>
                    </a:lnTo>
                    <a:lnTo>
                      <a:pt x="407" y="191"/>
                    </a:lnTo>
                    <a:lnTo>
                      <a:pt x="418" y="189"/>
                    </a:lnTo>
                    <a:lnTo>
                      <a:pt x="430" y="189"/>
                    </a:lnTo>
                    <a:lnTo>
                      <a:pt x="440" y="187"/>
                    </a:lnTo>
                    <a:lnTo>
                      <a:pt x="453" y="185"/>
                    </a:lnTo>
                    <a:lnTo>
                      <a:pt x="463" y="183"/>
                    </a:lnTo>
                    <a:lnTo>
                      <a:pt x="477" y="179"/>
                    </a:lnTo>
                    <a:lnTo>
                      <a:pt x="487" y="176"/>
                    </a:lnTo>
                    <a:lnTo>
                      <a:pt x="501" y="176"/>
                    </a:lnTo>
                    <a:lnTo>
                      <a:pt x="512" y="175"/>
                    </a:lnTo>
                    <a:lnTo>
                      <a:pt x="522" y="173"/>
                    </a:lnTo>
                    <a:lnTo>
                      <a:pt x="533" y="171"/>
                    </a:lnTo>
                    <a:lnTo>
                      <a:pt x="543" y="169"/>
                    </a:lnTo>
                    <a:lnTo>
                      <a:pt x="555" y="167"/>
                    </a:lnTo>
                    <a:lnTo>
                      <a:pt x="566" y="163"/>
                    </a:lnTo>
                    <a:lnTo>
                      <a:pt x="576" y="161"/>
                    </a:lnTo>
                    <a:lnTo>
                      <a:pt x="587" y="157"/>
                    </a:lnTo>
                    <a:lnTo>
                      <a:pt x="593" y="152"/>
                    </a:lnTo>
                    <a:lnTo>
                      <a:pt x="604" y="148"/>
                    </a:lnTo>
                    <a:lnTo>
                      <a:pt x="615" y="142"/>
                    </a:lnTo>
                    <a:lnTo>
                      <a:pt x="625" y="140"/>
                    </a:lnTo>
                    <a:lnTo>
                      <a:pt x="634" y="135"/>
                    </a:lnTo>
                    <a:lnTo>
                      <a:pt x="646" y="130"/>
                    </a:lnTo>
                    <a:lnTo>
                      <a:pt x="654" y="124"/>
                    </a:lnTo>
                    <a:lnTo>
                      <a:pt x="665" y="118"/>
                    </a:lnTo>
                    <a:lnTo>
                      <a:pt x="679" y="105"/>
                    </a:lnTo>
                    <a:lnTo>
                      <a:pt x="697" y="94"/>
                    </a:lnTo>
                    <a:lnTo>
                      <a:pt x="714" y="79"/>
                    </a:lnTo>
                    <a:lnTo>
                      <a:pt x="729" y="65"/>
                    </a:lnTo>
                    <a:lnTo>
                      <a:pt x="742" y="47"/>
                    </a:lnTo>
                    <a:lnTo>
                      <a:pt x="757" y="34"/>
                    </a:lnTo>
                    <a:lnTo>
                      <a:pt x="771" y="18"/>
                    </a:lnTo>
                    <a:lnTo>
                      <a:pt x="783" y="0"/>
                    </a:lnTo>
                    <a:lnTo>
                      <a:pt x="792" y="0"/>
                    </a:lnTo>
                  </a:path>
                </a:pathLst>
              </a:custGeom>
              <a:solidFill>
                <a:srgbClr val="8F3D14"/>
              </a:solidFill>
              <a:ln w="9525" cap="rnd">
                <a:noFill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063" name="Freeform 190"/>
              <p:cNvSpPr>
                <a:spLocks/>
              </p:cNvSpPr>
              <p:nvPr/>
            </p:nvSpPr>
            <p:spPr bwMode="auto">
              <a:xfrm>
                <a:off x="3438" y="3255"/>
                <a:ext cx="628" cy="182"/>
              </a:xfrm>
              <a:custGeom>
                <a:avLst/>
                <a:gdLst>
                  <a:gd name="T0" fmla="*/ 619 w 628"/>
                  <a:gd name="T1" fmla="*/ 10 h 182"/>
                  <a:gd name="T2" fmla="*/ 601 w 628"/>
                  <a:gd name="T3" fmla="*/ 26 h 182"/>
                  <a:gd name="T4" fmla="*/ 573 w 628"/>
                  <a:gd name="T5" fmla="*/ 51 h 182"/>
                  <a:gd name="T6" fmla="*/ 545 w 628"/>
                  <a:gd name="T7" fmla="*/ 73 h 182"/>
                  <a:gd name="T8" fmla="*/ 524 w 628"/>
                  <a:gd name="T9" fmla="*/ 88 h 182"/>
                  <a:gd name="T10" fmla="*/ 505 w 628"/>
                  <a:gd name="T11" fmla="*/ 101 h 182"/>
                  <a:gd name="T12" fmla="*/ 485 w 628"/>
                  <a:gd name="T13" fmla="*/ 112 h 182"/>
                  <a:gd name="T14" fmla="*/ 457 w 628"/>
                  <a:gd name="T15" fmla="*/ 127 h 182"/>
                  <a:gd name="T16" fmla="*/ 422 w 628"/>
                  <a:gd name="T17" fmla="*/ 140 h 182"/>
                  <a:gd name="T18" fmla="*/ 388 w 628"/>
                  <a:gd name="T19" fmla="*/ 151 h 182"/>
                  <a:gd name="T20" fmla="*/ 354 w 628"/>
                  <a:gd name="T21" fmla="*/ 159 h 182"/>
                  <a:gd name="T22" fmla="*/ 326 w 628"/>
                  <a:gd name="T23" fmla="*/ 164 h 182"/>
                  <a:gd name="T24" fmla="*/ 306 w 628"/>
                  <a:gd name="T25" fmla="*/ 166 h 182"/>
                  <a:gd name="T26" fmla="*/ 287 w 628"/>
                  <a:gd name="T27" fmla="*/ 168 h 182"/>
                  <a:gd name="T28" fmla="*/ 267 w 628"/>
                  <a:gd name="T29" fmla="*/ 172 h 182"/>
                  <a:gd name="T30" fmla="*/ 251 w 628"/>
                  <a:gd name="T31" fmla="*/ 173 h 182"/>
                  <a:gd name="T32" fmla="*/ 228 w 628"/>
                  <a:gd name="T33" fmla="*/ 175 h 182"/>
                  <a:gd name="T34" fmla="*/ 200 w 628"/>
                  <a:gd name="T35" fmla="*/ 179 h 182"/>
                  <a:gd name="T36" fmla="*/ 173 w 628"/>
                  <a:gd name="T37" fmla="*/ 177 h 182"/>
                  <a:gd name="T38" fmla="*/ 146 w 628"/>
                  <a:gd name="T39" fmla="*/ 175 h 182"/>
                  <a:gd name="T40" fmla="*/ 125 w 628"/>
                  <a:gd name="T41" fmla="*/ 173 h 182"/>
                  <a:gd name="T42" fmla="*/ 101 w 628"/>
                  <a:gd name="T43" fmla="*/ 173 h 182"/>
                  <a:gd name="T44" fmla="*/ 78 w 628"/>
                  <a:gd name="T45" fmla="*/ 172 h 182"/>
                  <a:gd name="T46" fmla="*/ 54 w 628"/>
                  <a:gd name="T47" fmla="*/ 170 h 182"/>
                  <a:gd name="T48" fmla="*/ 30 w 628"/>
                  <a:gd name="T49" fmla="*/ 168 h 182"/>
                  <a:gd name="T50" fmla="*/ 11 w 628"/>
                  <a:gd name="T51" fmla="*/ 166 h 182"/>
                  <a:gd name="T52" fmla="*/ 15 w 628"/>
                  <a:gd name="T53" fmla="*/ 155 h 182"/>
                  <a:gd name="T54" fmla="*/ 45 w 628"/>
                  <a:gd name="T55" fmla="*/ 138 h 182"/>
                  <a:gd name="T56" fmla="*/ 78 w 628"/>
                  <a:gd name="T57" fmla="*/ 126 h 182"/>
                  <a:gd name="T58" fmla="*/ 112 w 628"/>
                  <a:gd name="T59" fmla="*/ 116 h 182"/>
                  <a:gd name="T60" fmla="*/ 146 w 628"/>
                  <a:gd name="T61" fmla="*/ 104 h 182"/>
                  <a:gd name="T62" fmla="*/ 183 w 628"/>
                  <a:gd name="T63" fmla="*/ 95 h 182"/>
                  <a:gd name="T64" fmla="*/ 222 w 628"/>
                  <a:gd name="T65" fmla="*/ 88 h 182"/>
                  <a:gd name="T66" fmla="*/ 251 w 628"/>
                  <a:gd name="T67" fmla="*/ 84 h 182"/>
                  <a:gd name="T68" fmla="*/ 267 w 628"/>
                  <a:gd name="T69" fmla="*/ 81 h 182"/>
                  <a:gd name="T70" fmla="*/ 296 w 628"/>
                  <a:gd name="T71" fmla="*/ 77 h 182"/>
                  <a:gd name="T72" fmla="*/ 333 w 628"/>
                  <a:gd name="T73" fmla="*/ 71 h 182"/>
                  <a:gd name="T74" fmla="*/ 369 w 628"/>
                  <a:gd name="T75" fmla="*/ 63 h 182"/>
                  <a:gd name="T76" fmla="*/ 397 w 628"/>
                  <a:gd name="T77" fmla="*/ 59 h 182"/>
                  <a:gd name="T78" fmla="*/ 416 w 628"/>
                  <a:gd name="T79" fmla="*/ 58 h 182"/>
                  <a:gd name="T80" fmla="*/ 444 w 628"/>
                  <a:gd name="T81" fmla="*/ 53 h 182"/>
                  <a:gd name="T82" fmla="*/ 479 w 628"/>
                  <a:gd name="T83" fmla="*/ 45 h 182"/>
                  <a:gd name="T84" fmla="*/ 516 w 628"/>
                  <a:gd name="T85" fmla="*/ 37 h 182"/>
                  <a:gd name="T86" fmla="*/ 552 w 628"/>
                  <a:gd name="T87" fmla="*/ 28 h 182"/>
                  <a:gd name="T88" fmla="*/ 584 w 628"/>
                  <a:gd name="T89" fmla="*/ 17 h 182"/>
                  <a:gd name="T90" fmla="*/ 612 w 628"/>
                  <a:gd name="T91" fmla="*/ 2 h 182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628"/>
                  <a:gd name="T139" fmla="*/ 0 h 182"/>
                  <a:gd name="T140" fmla="*/ 628 w 628"/>
                  <a:gd name="T141" fmla="*/ 182 h 182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628" h="182">
                    <a:moveTo>
                      <a:pt x="627" y="0"/>
                    </a:moveTo>
                    <a:lnTo>
                      <a:pt x="619" y="10"/>
                    </a:lnTo>
                    <a:lnTo>
                      <a:pt x="610" y="18"/>
                    </a:lnTo>
                    <a:lnTo>
                      <a:pt x="601" y="26"/>
                    </a:lnTo>
                    <a:lnTo>
                      <a:pt x="593" y="35"/>
                    </a:lnTo>
                    <a:lnTo>
                      <a:pt x="573" y="51"/>
                    </a:lnTo>
                    <a:lnTo>
                      <a:pt x="556" y="67"/>
                    </a:lnTo>
                    <a:lnTo>
                      <a:pt x="545" y="73"/>
                    </a:lnTo>
                    <a:lnTo>
                      <a:pt x="535" y="81"/>
                    </a:lnTo>
                    <a:lnTo>
                      <a:pt x="524" y="88"/>
                    </a:lnTo>
                    <a:lnTo>
                      <a:pt x="516" y="95"/>
                    </a:lnTo>
                    <a:lnTo>
                      <a:pt x="505" y="101"/>
                    </a:lnTo>
                    <a:lnTo>
                      <a:pt x="493" y="106"/>
                    </a:lnTo>
                    <a:lnTo>
                      <a:pt x="485" y="112"/>
                    </a:lnTo>
                    <a:lnTo>
                      <a:pt x="474" y="120"/>
                    </a:lnTo>
                    <a:lnTo>
                      <a:pt x="457" y="127"/>
                    </a:lnTo>
                    <a:lnTo>
                      <a:pt x="439" y="132"/>
                    </a:lnTo>
                    <a:lnTo>
                      <a:pt x="422" y="140"/>
                    </a:lnTo>
                    <a:lnTo>
                      <a:pt x="408" y="146"/>
                    </a:lnTo>
                    <a:lnTo>
                      <a:pt x="388" y="151"/>
                    </a:lnTo>
                    <a:lnTo>
                      <a:pt x="371" y="155"/>
                    </a:lnTo>
                    <a:lnTo>
                      <a:pt x="354" y="159"/>
                    </a:lnTo>
                    <a:lnTo>
                      <a:pt x="336" y="164"/>
                    </a:lnTo>
                    <a:lnTo>
                      <a:pt x="326" y="164"/>
                    </a:lnTo>
                    <a:lnTo>
                      <a:pt x="317" y="166"/>
                    </a:lnTo>
                    <a:lnTo>
                      <a:pt x="306" y="166"/>
                    </a:lnTo>
                    <a:lnTo>
                      <a:pt x="298" y="168"/>
                    </a:lnTo>
                    <a:lnTo>
                      <a:pt x="287" y="168"/>
                    </a:lnTo>
                    <a:lnTo>
                      <a:pt x="279" y="170"/>
                    </a:lnTo>
                    <a:lnTo>
                      <a:pt x="267" y="172"/>
                    </a:lnTo>
                    <a:lnTo>
                      <a:pt x="258" y="173"/>
                    </a:lnTo>
                    <a:lnTo>
                      <a:pt x="251" y="173"/>
                    </a:lnTo>
                    <a:lnTo>
                      <a:pt x="239" y="175"/>
                    </a:lnTo>
                    <a:lnTo>
                      <a:pt x="228" y="175"/>
                    </a:lnTo>
                    <a:lnTo>
                      <a:pt x="222" y="177"/>
                    </a:lnTo>
                    <a:lnTo>
                      <a:pt x="200" y="179"/>
                    </a:lnTo>
                    <a:lnTo>
                      <a:pt x="183" y="181"/>
                    </a:lnTo>
                    <a:lnTo>
                      <a:pt x="173" y="177"/>
                    </a:lnTo>
                    <a:lnTo>
                      <a:pt x="160" y="175"/>
                    </a:lnTo>
                    <a:lnTo>
                      <a:pt x="146" y="175"/>
                    </a:lnTo>
                    <a:lnTo>
                      <a:pt x="138" y="175"/>
                    </a:lnTo>
                    <a:lnTo>
                      <a:pt x="125" y="173"/>
                    </a:lnTo>
                    <a:lnTo>
                      <a:pt x="115" y="173"/>
                    </a:lnTo>
                    <a:lnTo>
                      <a:pt x="101" y="173"/>
                    </a:lnTo>
                    <a:lnTo>
                      <a:pt x="93" y="173"/>
                    </a:lnTo>
                    <a:lnTo>
                      <a:pt x="78" y="172"/>
                    </a:lnTo>
                    <a:lnTo>
                      <a:pt x="67" y="172"/>
                    </a:lnTo>
                    <a:lnTo>
                      <a:pt x="54" y="170"/>
                    </a:lnTo>
                    <a:lnTo>
                      <a:pt x="43" y="170"/>
                    </a:lnTo>
                    <a:lnTo>
                      <a:pt x="30" y="168"/>
                    </a:lnTo>
                    <a:lnTo>
                      <a:pt x="19" y="166"/>
                    </a:lnTo>
                    <a:lnTo>
                      <a:pt x="11" y="166"/>
                    </a:lnTo>
                    <a:lnTo>
                      <a:pt x="0" y="164"/>
                    </a:lnTo>
                    <a:lnTo>
                      <a:pt x="15" y="155"/>
                    </a:lnTo>
                    <a:lnTo>
                      <a:pt x="30" y="146"/>
                    </a:lnTo>
                    <a:lnTo>
                      <a:pt x="45" y="138"/>
                    </a:lnTo>
                    <a:lnTo>
                      <a:pt x="63" y="132"/>
                    </a:lnTo>
                    <a:lnTo>
                      <a:pt x="78" y="126"/>
                    </a:lnTo>
                    <a:lnTo>
                      <a:pt x="94" y="120"/>
                    </a:lnTo>
                    <a:lnTo>
                      <a:pt x="112" y="116"/>
                    </a:lnTo>
                    <a:lnTo>
                      <a:pt x="131" y="110"/>
                    </a:lnTo>
                    <a:lnTo>
                      <a:pt x="146" y="104"/>
                    </a:lnTo>
                    <a:lnTo>
                      <a:pt x="169" y="101"/>
                    </a:lnTo>
                    <a:lnTo>
                      <a:pt x="183" y="95"/>
                    </a:lnTo>
                    <a:lnTo>
                      <a:pt x="202" y="93"/>
                    </a:lnTo>
                    <a:lnTo>
                      <a:pt x="222" y="88"/>
                    </a:lnTo>
                    <a:lnTo>
                      <a:pt x="239" y="86"/>
                    </a:lnTo>
                    <a:lnTo>
                      <a:pt x="251" y="84"/>
                    </a:lnTo>
                    <a:lnTo>
                      <a:pt x="256" y="82"/>
                    </a:lnTo>
                    <a:lnTo>
                      <a:pt x="267" y="81"/>
                    </a:lnTo>
                    <a:lnTo>
                      <a:pt x="279" y="81"/>
                    </a:lnTo>
                    <a:lnTo>
                      <a:pt x="296" y="77"/>
                    </a:lnTo>
                    <a:lnTo>
                      <a:pt x="315" y="75"/>
                    </a:lnTo>
                    <a:lnTo>
                      <a:pt x="333" y="71"/>
                    </a:lnTo>
                    <a:lnTo>
                      <a:pt x="352" y="69"/>
                    </a:lnTo>
                    <a:lnTo>
                      <a:pt x="369" y="63"/>
                    </a:lnTo>
                    <a:lnTo>
                      <a:pt x="388" y="63"/>
                    </a:lnTo>
                    <a:lnTo>
                      <a:pt x="397" y="59"/>
                    </a:lnTo>
                    <a:lnTo>
                      <a:pt x="408" y="58"/>
                    </a:lnTo>
                    <a:lnTo>
                      <a:pt x="416" y="58"/>
                    </a:lnTo>
                    <a:lnTo>
                      <a:pt x="427" y="58"/>
                    </a:lnTo>
                    <a:lnTo>
                      <a:pt x="444" y="53"/>
                    </a:lnTo>
                    <a:lnTo>
                      <a:pt x="462" y="49"/>
                    </a:lnTo>
                    <a:lnTo>
                      <a:pt x="479" y="45"/>
                    </a:lnTo>
                    <a:lnTo>
                      <a:pt x="498" y="41"/>
                    </a:lnTo>
                    <a:lnTo>
                      <a:pt x="516" y="37"/>
                    </a:lnTo>
                    <a:lnTo>
                      <a:pt x="535" y="34"/>
                    </a:lnTo>
                    <a:lnTo>
                      <a:pt x="552" y="28"/>
                    </a:lnTo>
                    <a:lnTo>
                      <a:pt x="571" y="24"/>
                    </a:lnTo>
                    <a:lnTo>
                      <a:pt x="584" y="17"/>
                    </a:lnTo>
                    <a:lnTo>
                      <a:pt x="598" y="10"/>
                    </a:lnTo>
                    <a:lnTo>
                      <a:pt x="612" y="2"/>
                    </a:lnTo>
                    <a:lnTo>
                      <a:pt x="627" y="0"/>
                    </a:lnTo>
                  </a:path>
                </a:pathLst>
              </a:custGeom>
              <a:solidFill>
                <a:srgbClr val="000066"/>
              </a:solidFill>
              <a:ln w="9525" cap="rnd">
                <a:noFill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064" name="Freeform 191"/>
              <p:cNvSpPr>
                <a:spLocks/>
              </p:cNvSpPr>
              <p:nvPr/>
            </p:nvSpPr>
            <p:spPr bwMode="auto">
              <a:xfrm>
                <a:off x="3438" y="3255"/>
                <a:ext cx="628" cy="182"/>
              </a:xfrm>
              <a:custGeom>
                <a:avLst/>
                <a:gdLst>
                  <a:gd name="T0" fmla="*/ 619 w 628"/>
                  <a:gd name="T1" fmla="*/ 10 h 182"/>
                  <a:gd name="T2" fmla="*/ 601 w 628"/>
                  <a:gd name="T3" fmla="*/ 26 h 182"/>
                  <a:gd name="T4" fmla="*/ 573 w 628"/>
                  <a:gd name="T5" fmla="*/ 51 h 182"/>
                  <a:gd name="T6" fmla="*/ 545 w 628"/>
                  <a:gd name="T7" fmla="*/ 73 h 182"/>
                  <a:gd name="T8" fmla="*/ 524 w 628"/>
                  <a:gd name="T9" fmla="*/ 88 h 182"/>
                  <a:gd name="T10" fmla="*/ 505 w 628"/>
                  <a:gd name="T11" fmla="*/ 101 h 182"/>
                  <a:gd name="T12" fmla="*/ 485 w 628"/>
                  <a:gd name="T13" fmla="*/ 112 h 182"/>
                  <a:gd name="T14" fmla="*/ 457 w 628"/>
                  <a:gd name="T15" fmla="*/ 127 h 182"/>
                  <a:gd name="T16" fmla="*/ 422 w 628"/>
                  <a:gd name="T17" fmla="*/ 140 h 182"/>
                  <a:gd name="T18" fmla="*/ 388 w 628"/>
                  <a:gd name="T19" fmla="*/ 151 h 182"/>
                  <a:gd name="T20" fmla="*/ 354 w 628"/>
                  <a:gd name="T21" fmla="*/ 159 h 182"/>
                  <a:gd name="T22" fmla="*/ 326 w 628"/>
                  <a:gd name="T23" fmla="*/ 164 h 182"/>
                  <a:gd name="T24" fmla="*/ 306 w 628"/>
                  <a:gd name="T25" fmla="*/ 166 h 182"/>
                  <a:gd name="T26" fmla="*/ 287 w 628"/>
                  <a:gd name="T27" fmla="*/ 168 h 182"/>
                  <a:gd name="T28" fmla="*/ 267 w 628"/>
                  <a:gd name="T29" fmla="*/ 172 h 182"/>
                  <a:gd name="T30" fmla="*/ 251 w 628"/>
                  <a:gd name="T31" fmla="*/ 173 h 182"/>
                  <a:gd name="T32" fmla="*/ 228 w 628"/>
                  <a:gd name="T33" fmla="*/ 175 h 182"/>
                  <a:gd name="T34" fmla="*/ 200 w 628"/>
                  <a:gd name="T35" fmla="*/ 179 h 182"/>
                  <a:gd name="T36" fmla="*/ 173 w 628"/>
                  <a:gd name="T37" fmla="*/ 177 h 182"/>
                  <a:gd name="T38" fmla="*/ 146 w 628"/>
                  <a:gd name="T39" fmla="*/ 175 h 182"/>
                  <a:gd name="T40" fmla="*/ 125 w 628"/>
                  <a:gd name="T41" fmla="*/ 173 h 182"/>
                  <a:gd name="T42" fmla="*/ 101 w 628"/>
                  <a:gd name="T43" fmla="*/ 173 h 182"/>
                  <a:gd name="T44" fmla="*/ 78 w 628"/>
                  <a:gd name="T45" fmla="*/ 172 h 182"/>
                  <a:gd name="T46" fmla="*/ 54 w 628"/>
                  <a:gd name="T47" fmla="*/ 170 h 182"/>
                  <a:gd name="T48" fmla="*/ 30 w 628"/>
                  <a:gd name="T49" fmla="*/ 168 h 182"/>
                  <a:gd name="T50" fmla="*/ 11 w 628"/>
                  <a:gd name="T51" fmla="*/ 166 h 182"/>
                  <a:gd name="T52" fmla="*/ 15 w 628"/>
                  <a:gd name="T53" fmla="*/ 155 h 182"/>
                  <a:gd name="T54" fmla="*/ 45 w 628"/>
                  <a:gd name="T55" fmla="*/ 138 h 182"/>
                  <a:gd name="T56" fmla="*/ 78 w 628"/>
                  <a:gd name="T57" fmla="*/ 126 h 182"/>
                  <a:gd name="T58" fmla="*/ 112 w 628"/>
                  <a:gd name="T59" fmla="*/ 116 h 182"/>
                  <a:gd name="T60" fmla="*/ 146 w 628"/>
                  <a:gd name="T61" fmla="*/ 104 h 182"/>
                  <a:gd name="T62" fmla="*/ 183 w 628"/>
                  <a:gd name="T63" fmla="*/ 95 h 182"/>
                  <a:gd name="T64" fmla="*/ 222 w 628"/>
                  <a:gd name="T65" fmla="*/ 88 h 182"/>
                  <a:gd name="T66" fmla="*/ 251 w 628"/>
                  <a:gd name="T67" fmla="*/ 84 h 182"/>
                  <a:gd name="T68" fmla="*/ 267 w 628"/>
                  <a:gd name="T69" fmla="*/ 81 h 182"/>
                  <a:gd name="T70" fmla="*/ 296 w 628"/>
                  <a:gd name="T71" fmla="*/ 77 h 182"/>
                  <a:gd name="T72" fmla="*/ 333 w 628"/>
                  <a:gd name="T73" fmla="*/ 71 h 182"/>
                  <a:gd name="T74" fmla="*/ 369 w 628"/>
                  <a:gd name="T75" fmla="*/ 63 h 182"/>
                  <a:gd name="T76" fmla="*/ 397 w 628"/>
                  <a:gd name="T77" fmla="*/ 59 h 182"/>
                  <a:gd name="T78" fmla="*/ 416 w 628"/>
                  <a:gd name="T79" fmla="*/ 58 h 182"/>
                  <a:gd name="T80" fmla="*/ 444 w 628"/>
                  <a:gd name="T81" fmla="*/ 53 h 182"/>
                  <a:gd name="T82" fmla="*/ 479 w 628"/>
                  <a:gd name="T83" fmla="*/ 45 h 182"/>
                  <a:gd name="T84" fmla="*/ 516 w 628"/>
                  <a:gd name="T85" fmla="*/ 37 h 182"/>
                  <a:gd name="T86" fmla="*/ 552 w 628"/>
                  <a:gd name="T87" fmla="*/ 28 h 182"/>
                  <a:gd name="T88" fmla="*/ 584 w 628"/>
                  <a:gd name="T89" fmla="*/ 17 h 182"/>
                  <a:gd name="T90" fmla="*/ 612 w 628"/>
                  <a:gd name="T91" fmla="*/ 2 h 182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628"/>
                  <a:gd name="T139" fmla="*/ 0 h 182"/>
                  <a:gd name="T140" fmla="*/ 628 w 628"/>
                  <a:gd name="T141" fmla="*/ 182 h 182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628" h="182">
                    <a:moveTo>
                      <a:pt x="627" y="0"/>
                    </a:moveTo>
                    <a:lnTo>
                      <a:pt x="619" y="10"/>
                    </a:lnTo>
                    <a:lnTo>
                      <a:pt x="610" y="18"/>
                    </a:lnTo>
                    <a:lnTo>
                      <a:pt x="601" y="26"/>
                    </a:lnTo>
                    <a:lnTo>
                      <a:pt x="593" y="35"/>
                    </a:lnTo>
                    <a:lnTo>
                      <a:pt x="573" y="51"/>
                    </a:lnTo>
                    <a:lnTo>
                      <a:pt x="556" y="67"/>
                    </a:lnTo>
                    <a:lnTo>
                      <a:pt x="545" y="73"/>
                    </a:lnTo>
                    <a:lnTo>
                      <a:pt x="535" y="81"/>
                    </a:lnTo>
                    <a:lnTo>
                      <a:pt x="524" y="88"/>
                    </a:lnTo>
                    <a:lnTo>
                      <a:pt x="516" y="95"/>
                    </a:lnTo>
                    <a:lnTo>
                      <a:pt x="505" y="101"/>
                    </a:lnTo>
                    <a:lnTo>
                      <a:pt x="493" y="106"/>
                    </a:lnTo>
                    <a:lnTo>
                      <a:pt x="485" y="112"/>
                    </a:lnTo>
                    <a:lnTo>
                      <a:pt x="474" y="120"/>
                    </a:lnTo>
                    <a:lnTo>
                      <a:pt x="457" y="127"/>
                    </a:lnTo>
                    <a:lnTo>
                      <a:pt x="439" y="132"/>
                    </a:lnTo>
                    <a:lnTo>
                      <a:pt x="422" y="140"/>
                    </a:lnTo>
                    <a:lnTo>
                      <a:pt x="408" y="146"/>
                    </a:lnTo>
                    <a:lnTo>
                      <a:pt x="388" y="151"/>
                    </a:lnTo>
                    <a:lnTo>
                      <a:pt x="371" y="155"/>
                    </a:lnTo>
                    <a:lnTo>
                      <a:pt x="354" y="159"/>
                    </a:lnTo>
                    <a:lnTo>
                      <a:pt x="336" y="164"/>
                    </a:lnTo>
                    <a:lnTo>
                      <a:pt x="326" y="164"/>
                    </a:lnTo>
                    <a:lnTo>
                      <a:pt x="317" y="166"/>
                    </a:lnTo>
                    <a:lnTo>
                      <a:pt x="306" y="166"/>
                    </a:lnTo>
                    <a:lnTo>
                      <a:pt x="298" y="168"/>
                    </a:lnTo>
                    <a:lnTo>
                      <a:pt x="287" y="168"/>
                    </a:lnTo>
                    <a:lnTo>
                      <a:pt x="279" y="170"/>
                    </a:lnTo>
                    <a:lnTo>
                      <a:pt x="267" y="172"/>
                    </a:lnTo>
                    <a:lnTo>
                      <a:pt x="258" y="173"/>
                    </a:lnTo>
                    <a:lnTo>
                      <a:pt x="251" y="173"/>
                    </a:lnTo>
                    <a:lnTo>
                      <a:pt x="239" y="175"/>
                    </a:lnTo>
                    <a:lnTo>
                      <a:pt x="228" y="175"/>
                    </a:lnTo>
                    <a:lnTo>
                      <a:pt x="222" y="177"/>
                    </a:lnTo>
                    <a:lnTo>
                      <a:pt x="200" y="179"/>
                    </a:lnTo>
                    <a:lnTo>
                      <a:pt x="183" y="181"/>
                    </a:lnTo>
                    <a:lnTo>
                      <a:pt x="173" y="177"/>
                    </a:lnTo>
                    <a:lnTo>
                      <a:pt x="160" y="175"/>
                    </a:lnTo>
                    <a:lnTo>
                      <a:pt x="146" y="175"/>
                    </a:lnTo>
                    <a:lnTo>
                      <a:pt x="138" y="175"/>
                    </a:lnTo>
                    <a:lnTo>
                      <a:pt x="125" y="173"/>
                    </a:lnTo>
                    <a:lnTo>
                      <a:pt x="115" y="173"/>
                    </a:lnTo>
                    <a:lnTo>
                      <a:pt x="101" y="173"/>
                    </a:lnTo>
                    <a:lnTo>
                      <a:pt x="93" y="173"/>
                    </a:lnTo>
                    <a:lnTo>
                      <a:pt x="78" y="172"/>
                    </a:lnTo>
                    <a:lnTo>
                      <a:pt x="67" y="172"/>
                    </a:lnTo>
                    <a:lnTo>
                      <a:pt x="54" y="170"/>
                    </a:lnTo>
                    <a:lnTo>
                      <a:pt x="43" y="170"/>
                    </a:lnTo>
                    <a:lnTo>
                      <a:pt x="30" y="168"/>
                    </a:lnTo>
                    <a:lnTo>
                      <a:pt x="19" y="166"/>
                    </a:lnTo>
                    <a:lnTo>
                      <a:pt x="11" y="166"/>
                    </a:lnTo>
                    <a:lnTo>
                      <a:pt x="0" y="164"/>
                    </a:lnTo>
                    <a:lnTo>
                      <a:pt x="15" y="155"/>
                    </a:lnTo>
                    <a:lnTo>
                      <a:pt x="30" y="146"/>
                    </a:lnTo>
                    <a:lnTo>
                      <a:pt x="45" y="138"/>
                    </a:lnTo>
                    <a:lnTo>
                      <a:pt x="63" y="132"/>
                    </a:lnTo>
                    <a:lnTo>
                      <a:pt x="78" y="126"/>
                    </a:lnTo>
                    <a:lnTo>
                      <a:pt x="94" y="120"/>
                    </a:lnTo>
                    <a:lnTo>
                      <a:pt x="112" y="116"/>
                    </a:lnTo>
                    <a:lnTo>
                      <a:pt x="131" y="110"/>
                    </a:lnTo>
                    <a:lnTo>
                      <a:pt x="146" y="104"/>
                    </a:lnTo>
                    <a:lnTo>
                      <a:pt x="169" y="101"/>
                    </a:lnTo>
                    <a:lnTo>
                      <a:pt x="183" y="95"/>
                    </a:lnTo>
                    <a:lnTo>
                      <a:pt x="202" y="93"/>
                    </a:lnTo>
                    <a:lnTo>
                      <a:pt x="222" y="88"/>
                    </a:lnTo>
                    <a:lnTo>
                      <a:pt x="239" y="86"/>
                    </a:lnTo>
                    <a:lnTo>
                      <a:pt x="251" y="84"/>
                    </a:lnTo>
                    <a:lnTo>
                      <a:pt x="256" y="82"/>
                    </a:lnTo>
                    <a:lnTo>
                      <a:pt x="267" y="81"/>
                    </a:lnTo>
                    <a:lnTo>
                      <a:pt x="279" y="81"/>
                    </a:lnTo>
                    <a:lnTo>
                      <a:pt x="296" y="77"/>
                    </a:lnTo>
                    <a:lnTo>
                      <a:pt x="315" y="75"/>
                    </a:lnTo>
                    <a:lnTo>
                      <a:pt x="333" y="71"/>
                    </a:lnTo>
                    <a:lnTo>
                      <a:pt x="352" y="69"/>
                    </a:lnTo>
                    <a:lnTo>
                      <a:pt x="369" y="63"/>
                    </a:lnTo>
                    <a:lnTo>
                      <a:pt x="388" y="63"/>
                    </a:lnTo>
                    <a:lnTo>
                      <a:pt x="397" y="59"/>
                    </a:lnTo>
                    <a:lnTo>
                      <a:pt x="408" y="58"/>
                    </a:lnTo>
                    <a:lnTo>
                      <a:pt x="416" y="58"/>
                    </a:lnTo>
                    <a:lnTo>
                      <a:pt x="427" y="58"/>
                    </a:lnTo>
                    <a:lnTo>
                      <a:pt x="444" y="53"/>
                    </a:lnTo>
                    <a:lnTo>
                      <a:pt x="462" y="49"/>
                    </a:lnTo>
                    <a:lnTo>
                      <a:pt x="479" y="45"/>
                    </a:lnTo>
                    <a:lnTo>
                      <a:pt x="498" y="41"/>
                    </a:lnTo>
                    <a:lnTo>
                      <a:pt x="516" y="37"/>
                    </a:lnTo>
                    <a:lnTo>
                      <a:pt x="535" y="34"/>
                    </a:lnTo>
                    <a:lnTo>
                      <a:pt x="552" y="28"/>
                    </a:lnTo>
                    <a:lnTo>
                      <a:pt x="571" y="24"/>
                    </a:lnTo>
                    <a:lnTo>
                      <a:pt x="584" y="17"/>
                    </a:lnTo>
                    <a:lnTo>
                      <a:pt x="598" y="10"/>
                    </a:lnTo>
                    <a:lnTo>
                      <a:pt x="612" y="2"/>
                    </a:lnTo>
                    <a:lnTo>
                      <a:pt x="627" y="0"/>
                    </a:lnTo>
                  </a:path>
                </a:pathLst>
              </a:custGeom>
              <a:noFill/>
              <a:ln w="12700" cap="rnd">
                <a:solidFill>
                  <a:srgbClr val="000066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065" name="Freeform 192"/>
              <p:cNvSpPr>
                <a:spLocks/>
              </p:cNvSpPr>
              <p:nvPr/>
            </p:nvSpPr>
            <p:spPr bwMode="auto">
              <a:xfrm>
                <a:off x="3205" y="2672"/>
                <a:ext cx="203" cy="811"/>
              </a:xfrm>
              <a:custGeom>
                <a:avLst/>
                <a:gdLst>
                  <a:gd name="T0" fmla="*/ 181 w 203"/>
                  <a:gd name="T1" fmla="*/ 434 h 811"/>
                  <a:gd name="T2" fmla="*/ 181 w 203"/>
                  <a:gd name="T3" fmla="*/ 403 h 811"/>
                  <a:gd name="T4" fmla="*/ 181 w 203"/>
                  <a:gd name="T5" fmla="*/ 375 h 811"/>
                  <a:gd name="T6" fmla="*/ 178 w 203"/>
                  <a:gd name="T7" fmla="*/ 347 h 811"/>
                  <a:gd name="T8" fmla="*/ 167 w 203"/>
                  <a:gd name="T9" fmla="*/ 317 h 811"/>
                  <a:gd name="T10" fmla="*/ 153 w 203"/>
                  <a:gd name="T11" fmla="*/ 283 h 811"/>
                  <a:gd name="T12" fmla="*/ 140 w 203"/>
                  <a:gd name="T13" fmla="*/ 253 h 811"/>
                  <a:gd name="T14" fmla="*/ 125 w 203"/>
                  <a:gd name="T15" fmla="*/ 222 h 811"/>
                  <a:gd name="T16" fmla="*/ 112 w 203"/>
                  <a:gd name="T17" fmla="*/ 190 h 811"/>
                  <a:gd name="T18" fmla="*/ 99 w 203"/>
                  <a:gd name="T19" fmla="*/ 160 h 811"/>
                  <a:gd name="T20" fmla="*/ 86 w 203"/>
                  <a:gd name="T21" fmla="*/ 127 h 811"/>
                  <a:gd name="T22" fmla="*/ 71 w 203"/>
                  <a:gd name="T23" fmla="*/ 96 h 811"/>
                  <a:gd name="T24" fmla="*/ 61 w 203"/>
                  <a:gd name="T25" fmla="*/ 74 h 811"/>
                  <a:gd name="T26" fmla="*/ 49 w 203"/>
                  <a:gd name="T27" fmla="*/ 55 h 811"/>
                  <a:gd name="T28" fmla="*/ 30 w 203"/>
                  <a:gd name="T29" fmla="*/ 33 h 811"/>
                  <a:gd name="T30" fmla="*/ 8 w 203"/>
                  <a:gd name="T31" fmla="*/ 0 h 811"/>
                  <a:gd name="T32" fmla="*/ 0 w 203"/>
                  <a:gd name="T33" fmla="*/ 1 h 811"/>
                  <a:gd name="T34" fmla="*/ 8 w 203"/>
                  <a:gd name="T35" fmla="*/ 37 h 811"/>
                  <a:gd name="T36" fmla="*/ 56 w 203"/>
                  <a:gd name="T37" fmla="*/ 287 h 811"/>
                  <a:gd name="T38" fmla="*/ 82 w 203"/>
                  <a:gd name="T39" fmla="*/ 289 h 811"/>
                  <a:gd name="T40" fmla="*/ 110 w 203"/>
                  <a:gd name="T41" fmla="*/ 295 h 811"/>
                  <a:gd name="T42" fmla="*/ 110 w 203"/>
                  <a:gd name="T43" fmla="*/ 312 h 811"/>
                  <a:gd name="T44" fmla="*/ 92 w 203"/>
                  <a:gd name="T45" fmla="*/ 338 h 811"/>
                  <a:gd name="T46" fmla="*/ 68 w 203"/>
                  <a:gd name="T47" fmla="*/ 345 h 811"/>
                  <a:gd name="T48" fmla="*/ 82 w 203"/>
                  <a:gd name="T49" fmla="*/ 385 h 811"/>
                  <a:gd name="T50" fmla="*/ 90 w 203"/>
                  <a:gd name="T51" fmla="*/ 388 h 811"/>
                  <a:gd name="T52" fmla="*/ 84 w 203"/>
                  <a:gd name="T53" fmla="*/ 397 h 811"/>
                  <a:gd name="T54" fmla="*/ 86 w 203"/>
                  <a:gd name="T55" fmla="*/ 422 h 811"/>
                  <a:gd name="T56" fmla="*/ 105 w 203"/>
                  <a:gd name="T57" fmla="*/ 425 h 811"/>
                  <a:gd name="T58" fmla="*/ 110 w 203"/>
                  <a:gd name="T59" fmla="*/ 440 h 811"/>
                  <a:gd name="T60" fmla="*/ 92 w 203"/>
                  <a:gd name="T61" fmla="*/ 459 h 811"/>
                  <a:gd name="T62" fmla="*/ 120 w 203"/>
                  <a:gd name="T63" fmla="*/ 592 h 811"/>
                  <a:gd name="T64" fmla="*/ 120 w 203"/>
                  <a:gd name="T65" fmla="*/ 607 h 811"/>
                  <a:gd name="T66" fmla="*/ 141 w 203"/>
                  <a:gd name="T67" fmla="*/ 672 h 811"/>
                  <a:gd name="T68" fmla="*/ 153 w 203"/>
                  <a:gd name="T69" fmla="*/ 686 h 811"/>
                  <a:gd name="T70" fmla="*/ 138 w 203"/>
                  <a:gd name="T71" fmla="*/ 686 h 811"/>
                  <a:gd name="T72" fmla="*/ 167 w 203"/>
                  <a:gd name="T73" fmla="*/ 808 h 811"/>
                  <a:gd name="T74" fmla="*/ 187 w 203"/>
                  <a:gd name="T75" fmla="*/ 810 h 811"/>
                  <a:gd name="T76" fmla="*/ 198 w 203"/>
                  <a:gd name="T77" fmla="*/ 799 h 811"/>
                  <a:gd name="T78" fmla="*/ 198 w 203"/>
                  <a:gd name="T79" fmla="*/ 777 h 811"/>
                  <a:gd name="T80" fmla="*/ 198 w 203"/>
                  <a:gd name="T81" fmla="*/ 755 h 811"/>
                  <a:gd name="T82" fmla="*/ 198 w 203"/>
                  <a:gd name="T83" fmla="*/ 732 h 811"/>
                  <a:gd name="T84" fmla="*/ 200 w 203"/>
                  <a:gd name="T85" fmla="*/ 709 h 811"/>
                  <a:gd name="T86" fmla="*/ 200 w 203"/>
                  <a:gd name="T87" fmla="*/ 686 h 811"/>
                  <a:gd name="T88" fmla="*/ 200 w 203"/>
                  <a:gd name="T89" fmla="*/ 663 h 811"/>
                  <a:gd name="T90" fmla="*/ 200 w 203"/>
                  <a:gd name="T91" fmla="*/ 642 h 811"/>
                  <a:gd name="T92" fmla="*/ 200 w 203"/>
                  <a:gd name="T93" fmla="*/ 619 h 811"/>
                  <a:gd name="T94" fmla="*/ 200 w 203"/>
                  <a:gd name="T95" fmla="*/ 597 h 811"/>
                  <a:gd name="T96" fmla="*/ 198 w 203"/>
                  <a:gd name="T97" fmla="*/ 574 h 811"/>
                  <a:gd name="T98" fmla="*/ 198 w 203"/>
                  <a:gd name="T99" fmla="*/ 552 h 811"/>
                  <a:gd name="T100" fmla="*/ 195 w 203"/>
                  <a:gd name="T101" fmla="*/ 530 h 811"/>
                  <a:gd name="T102" fmla="*/ 193 w 203"/>
                  <a:gd name="T103" fmla="*/ 507 h 811"/>
                  <a:gd name="T104" fmla="*/ 192 w 203"/>
                  <a:gd name="T105" fmla="*/ 483 h 811"/>
                  <a:gd name="T106" fmla="*/ 187 w 203"/>
                  <a:gd name="T107" fmla="*/ 462 h 811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203"/>
                  <a:gd name="T163" fmla="*/ 0 h 811"/>
                  <a:gd name="T164" fmla="*/ 203 w 203"/>
                  <a:gd name="T165" fmla="*/ 811 h 811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203" h="811">
                    <a:moveTo>
                      <a:pt x="187" y="452"/>
                    </a:moveTo>
                    <a:lnTo>
                      <a:pt x="181" y="434"/>
                    </a:lnTo>
                    <a:lnTo>
                      <a:pt x="181" y="420"/>
                    </a:lnTo>
                    <a:lnTo>
                      <a:pt x="181" y="403"/>
                    </a:lnTo>
                    <a:lnTo>
                      <a:pt x="181" y="389"/>
                    </a:lnTo>
                    <a:lnTo>
                      <a:pt x="181" y="375"/>
                    </a:lnTo>
                    <a:lnTo>
                      <a:pt x="181" y="362"/>
                    </a:lnTo>
                    <a:lnTo>
                      <a:pt x="178" y="347"/>
                    </a:lnTo>
                    <a:lnTo>
                      <a:pt x="176" y="332"/>
                    </a:lnTo>
                    <a:lnTo>
                      <a:pt x="167" y="317"/>
                    </a:lnTo>
                    <a:lnTo>
                      <a:pt x="162" y="302"/>
                    </a:lnTo>
                    <a:lnTo>
                      <a:pt x="153" y="283"/>
                    </a:lnTo>
                    <a:lnTo>
                      <a:pt x="146" y="269"/>
                    </a:lnTo>
                    <a:lnTo>
                      <a:pt x="140" y="253"/>
                    </a:lnTo>
                    <a:lnTo>
                      <a:pt x="134" y="237"/>
                    </a:lnTo>
                    <a:lnTo>
                      <a:pt x="125" y="222"/>
                    </a:lnTo>
                    <a:lnTo>
                      <a:pt x="120" y="206"/>
                    </a:lnTo>
                    <a:lnTo>
                      <a:pt x="112" y="190"/>
                    </a:lnTo>
                    <a:lnTo>
                      <a:pt x="105" y="175"/>
                    </a:lnTo>
                    <a:lnTo>
                      <a:pt x="99" y="160"/>
                    </a:lnTo>
                    <a:lnTo>
                      <a:pt x="92" y="143"/>
                    </a:lnTo>
                    <a:lnTo>
                      <a:pt x="86" y="127"/>
                    </a:lnTo>
                    <a:lnTo>
                      <a:pt x="80" y="112"/>
                    </a:lnTo>
                    <a:lnTo>
                      <a:pt x="71" y="96"/>
                    </a:lnTo>
                    <a:lnTo>
                      <a:pt x="66" y="82"/>
                    </a:lnTo>
                    <a:lnTo>
                      <a:pt x="61" y="74"/>
                    </a:lnTo>
                    <a:lnTo>
                      <a:pt x="54" y="65"/>
                    </a:lnTo>
                    <a:lnTo>
                      <a:pt x="49" y="55"/>
                    </a:lnTo>
                    <a:lnTo>
                      <a:pt x="43" y="50"/>
                    </a:lnTo>
                    <a:lnTo>
                      <a:pt x="30" y="33"/>
                    </a:lnTo>
                    <a:lnTo>
                      <a:pt x="17" y="20"/>
                    </a:lnTo>
                    <a:lnTo>
                      <a:pt x="8" y="0"/>
                    </a:lnTo>
                    <a:lnTo>
                      <a:pt x="4" y="0"/>
                    </a:lnTo>
                    <a:lnTo>
                      <a:pt x="0" y="1"/>
                    </a:lnTo>
                    <a:lnTo>
                      <a:pt x="8" y="33"/>
                    </a:lnTo>
                    <a:lnTo>
                      <a:pt x="8" y="37"/>
                    </a:lnTo>
                    <a:lnTo>
                      <a:pt x="8" y="39"/>
                    </a:lnTo>
                    <a:lnTo>
                      <a:pt x="56" y="287"/>
                    </a:lnTo>
                    <a:lnTo>
                      <a:pt x="68" y="287"/>
                    </a:lnTo>
                    <a:lnTo>
                      <a:pt x="82" y="289"/>
                    </a:lnTo>
                    <a:lnTo>
                      <a:pt x="94" y="291"/>
                    </a:lnTo>
                    <a:lnTo>
                      <a:pt x="110" y="295"/>
                    </a:lnTo>
                    <a:lnTo>
                      <a:pt x="110" y="300"/>
                    </a:lnTo>
                    <a:lnTo>
                      <a:pt x="110" y="312"/>
                    </a:lnTo>
                    <a:lnTo>
                      <a:pt x="103" y="326"/>
                    </a:lnTo>
                    <a:lnTo>
                      <a:pt x="92" y="338"/>
                    </a:lnTo>
                    <a:lnTo>
                      <a:pt x="82" y="340"/>
                    </a:lnTo>
                    <a:lnTo>
                      <a:pt x="68" y="345"/>
                    </a:lnTo>
                    <a:lnTo>
                      <a:pt x="75" y="383"/>
                    </a:lnTo>
                    <a:lnTo>
                      <a:pt x="82" y="385"/>
                    </a:lnTo>
                    <a:lnTo>
                      <a:pt x="90" y="387"/>
                    </a:lnTo>
                    <a:lnTo>
                      <a:pt x="90" y="388"/>
                    </a:lnTo>
                    <a:lnTo>
                      <a:pt x="90" y="395"/>
                    </a:lnTo>
                    <a:lnTo>
                      <a:pt x="84" y="397"/>
                    </a:lnTo>
                    <a:lnTo>
                      <a:pt x="82" y="399"/>
                    </a:lnTo>
                    <a:lnTo>
                      <a:pt x="86" y="422"/>
                    </a:lnTo>
                    <a:lnTo>
                      <a:pt x="94" y="423"/>
                    </a:lnTo>
                    <a:lnTo>
                      <a:pt x="105" y="425"/>
                    </a:lnTo>
                    <a:lnTo>
                      <a:pt x="110" y="431"/>
                    </a:lnTo>
                    <a:lnTo>
                      <a:pt x="110" y="440"/>
                    </a:lnTo>
                    <a:lnTo>
                      <a:pt x="101" y="450"/>
                    </a:lnTo>
                    <a:lnTo>
                      <a:pt x="92" y="459"/>
                    </a:lnTo>
                    <a:lnTo>
                      <a:pt x="118" y="590"/>
                    </a:lnTo>
                    <a:lnTo>
                      <a:pt x="120" y="592"/>
                    </a:lnTo>
                    <a:lnTo>
                      <a:pt x="125" y="597"/>
                    </a:lnTo>
                    <a:lnTo>
                      <a:pt x="120" y="607"/>
                    </a:lnTo>
                    <a:lnTo>
                      <a:pt x="134" y="670"/>
                    </a:lnTo>
                    <a:lnTo>
                      <a:pt x="141" y="672"/>
                    </a:lnTo>
                    <a:lnTo>
                      <a:pt x="153" y="676"/>
                    </a:lnTo>
                    <a:lnTo>
                      <a:pt x="153" y="686"/>
                    </a:lnTo>
                    <a:lnTo>
                      <a:pt x="144" y="686"/>
                    </a:lnTo>
                    <a:lnTo>
                      <a:pt x="138" y="686"/>
                    </a:lnTo>
                    <a:lnTo>
                      <a:pt x="164" y="806"/>
                    </a:lnTo>
                    <a:lnTo>
                      <a:pt x="167" y="808"/>
                    </a:lnTo>
                    <a:lnTo>
                      <a:pt x="178" y="810"/>
                    </a:lnTo>
                    <a:lnTo>
                      <a:pt x="187" y="810"/>
                    </a:lnTo>
                    <a:lnTo>
                      <a:pt x="198" y="810"/>
                    </a:lnTo>
                    <a:lnTo>
                      <a:pt x="198" y="799"/>
                    </a:lnTo>
                    <a:lnTo>
                      <a:pt x="198" y="788"/>
                    </a:lnTo>
                    <a:lnTo>
                      <a:pt x="198" y="777"/>
                    </a:lnTo>
                    <a:lnTo>
                      <a:pt x="198" y="765"/>
                    </a:lnTo>
                    <a:lnTo>
                      <a:pt x="198" y="755"/>
                    </a:lnTo>
                    <a:lnTo>
                      <a:pt x="198" y="743"/>
                    </a:lnTo>
                    <a:lnTo>
                      <a:pt x="198" y="732"/>
                    </a:lnTo>
                    <a:lnTo>
                      <a:pt x="200" y="720"/>
                    </a:lnTo>
                    <a:lnTo>
                      <a:pt x="200" y="709"/>
                    </a:lnTo>
                    <a:lnTo>
                      <a:pt x="200" y="698"/>
                    </a:lnTo>
                    <a:lnTo>
                      <a:pt x="200" y="686"/>
                    </a:lnTo>
                    <a:lnTo>
                      <a:pt x="200" y="676"/>
                    </a:lnTo>
                    <a:lnTo>
                      <a:pt x="200" y="663"/>
                    </a:lnTo>
                    <a:lnTo>
                      <a:pt x="200" y="653"/>
                    </a:lnTo>
                    <a:lnTo>
                      <a:pt x="200" y="642"/>
                    </a:lnTo>
                    <a:lnTo>
                      <a:pt x="202" y="631"/>
                    </a:lnTo>
                    <a:lnTo>
                      <a:pt x="200" y="619"/>
                    </a:lnTo>
                    <a:lnTo>
                      <a:pt x="200" y="608"/>
                    </a:lnTo>
                    <a:lnTo>
                      <a:pt x="200" y="597"/>
                    </a:lnTo>
                    <a:lnTo>
                      <a:pt x="200" y="586"/>
                    </a:lnTo>
                    <a:lnTo>
                      <a:pt x="198" y="574"/>
                    </a:lnTo>
                    <a:lnTo>
                      <a:pt x="198" y="564"/>
                    </a:lnTo>
                    <a:lnTo>
                      <a:pt x="198" y="552"/>
                    </a:lnTo>
                    <a:lnTo>
                      <a:pt x="198" y="541"/>
                    </a:lnTo>
                    <a:lnTo>
                      <a:pt x="195" y="530"/>
                    </a:lnTo>
                    <a:lnTo>
                      <a:pt x="195" y="519"/>
                    </a:lnTo>
                    <a:lnTo>
                      <a:pt x="193" y="507"/>
                    </a:lnTo>
                    <a:lnTo>
                      <a:pt x="192" y="497"/>
                    </a:lnTo>
                    <a:lnTo>
                      <a:pt x="192" y="483"/>
                    </a:lnTo>
                    <a:lnTo>
                      <a:pt x="190" y="474"/>
                    </a:lnTo>
                    <a:lnTo>
                      <a:pt x="187" y="462"/>
                    </a:lnTo>
                    <a:lnTo>
                      <a:pt x="187" y="452"/>
                    </a:lnTo>
                  </a:path>
                </a:pathLst>
              </a:custGeom>
              <a:solidFill>
                <a:srgbClr val="DD92C5"/>
              </a:solidFill>
              <a:ln w="9525" cap="rnd">
                <a:noFill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066" name="Freeform 193"/>
              <p:cNvSpPr>
                <a:spLocks/>
              </p:cNvSpPr>
              <p:nvPr/>
            </p:nvSpPr>
            <p:spPr bwMode="auto">
              <a:xfrm>
                <a:off x="3066" y="2673"/>
                <a:ext cx="148" cy="39"/>
              </a:xfrm>
              <a:custGeom>
                <a:avLst/>
                <a:gdLst>
                  <a:gd name="T0" fmla="*/ 0 w 148"/>
                  <a:gd name="T1" fmla="*/ 38 h 39"/>
                  <a:gd name="T2" fmla="*/ 15 w 148"/>
                  <a:gd name="T3" fmla="*/ 36 h 39"/>
                  <a:gd name="T4" fmla="*/ 35 w 148"/>
                  <a:gd name="T5" fmla="*/ 36 h 39"/>
                  <a:gd name="T6" fmla="*/ 52 w 148"/>
                  <a:gd name="T7" fmla="*/ 36 h 39"/>
                  <a:gd name="T8" fmla="*/ 71 w 148"/>
                  <a:gd name="T9" fmla="*/ 36 h 39"/>
                  <a:gd name="T10" fmla="*/ 89 w 148"/>
                  <a:gd name="T11" fmla="*/ 34 h 39"/>
                  <a:gd name="T12" fmla="*/ 109 w 148"/>
                  <a:gd name="T13" fmla="*/ 34 h 39"/>
                  <a:gd name="T14" fmla="*/ 118 w 148"/>
                  <a:gd name="T15" fmla="*/ 32 h 39"/>
                  <a:gd name="T16" fmla="*/ 128 w 148"/>
                  <a:gd name="T17" fmla="*/ 32 h 39"/>
                  <a:gd name="T18" fmla="*/ 137 w 148"/>
                  <a:gd name="T19" fmla="*/ 32 h 39"/>
                  <a:gd name="T20" fmla="*/ 147 w 148"/>
                  <a:gd name="T21" fmla="*/ 32 h 39"/>
                  <a:gd name="T22" fmla="*/ 139 w 148"/>
                  <a:gd name="T23" fmla="*/ 0 h 39"/>
                  <a:gd name="T24" fmla="*/ 126 w 148"/>
                  <a:gd name="T25" fmla="*/ 2 h 39"/>
                  <a:gd name="T26" fmla="*/ 113 w 148"/>
                  <a:gd name="T27" fmla="*/ 6 h 39"/>
                  <a:gd name="T28" fmla="*/ 100 w 148"/>
                  <a:gd name="T29" fmla="*/ 8 h 39"/>
                  <a:gd name="T30" fmla="*/ 92 w 148"/>
                  <a:gd name="T31" fmla="*/ 14 h 39"/>
                  <a:gd name="T32" fmla="*/ 80 w 148"/>
                  <a:gd name="T33" fmla="*/ 16 h 39"/>
                  <a:gd name="T34" fmla="*/ 69 w 148"/>
                  <a:gd name="T35" fmla="*/ 21 h 39"/>
                  <a:gd name="T36" fmla="*/ 59 w 148"/>
                  <a:gd name="T37" fmla="*/ 24 h 39"/>
                  <a:gd name="T38" fmla="*/ 47 w 148"/>
                  <a:gd name="T39" fmla="*/ 28 h 39"/>
                  <a:gd name="T40" fmla="*/ 35 w 148"/>
                  <a:gd name="T41" fmla="*/ 28 h 39"/>
                  <a:gd name="T42" fmla="*/ 21 w 148"/>
                  <a:gd name="T43" fmla="*/ 30 h 39"/>
                  <a:gd name="T44" fmla="*/ 11 w 148"/>
                  <a:gd name="T45" fmla="*/ 30 h 39"/>
                  <a:gd name="T46" fmla="*/ 0 w 148"/>
                  <a:gd name="T47" fmla="*/ 38 h 39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148"/>
                  <a:gd name="T73" fmla="*/ 0 h 39"/>
                  <a:gd name="T74" fmla="*/ 148 w 148"/>
                  <a:gd name="T75" fmla="*/ 39 h 39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148" h="39">
                    <a:moveTo>
                      <a:pt x="0" y="38"/>
                    </a:moveTo>
                    <a:lnTo>
                      <a:pt x="15" y="36"/>
                    </a:lnTo>
                    <a:lnTo>
                      <a:pt x="35" y="36"/>
                    </a:lnTo>
                    <a:lnTo>
                      <a:pt x="52" y="36"/>
                    </a:lnTo>
                    <a:lnTo>
                      <a:pt x="71" y="36"/>
                    </a:lnTo>
                    <a:lnTo>
                      <a:pt x="89" y="34"/>
                    </a:lnTo>
                    <a:lnTo>
                      <a:pt x="109" y="34"/>
                    </a:lnTo>
                    <a:lnTo>
                      <a:pt x="118" y="32"/>
                    </a:lnTo>
                    <a:lnTo>
                      <a:pt x="128" y="32"/>
                    </a:lnTo>
                    <a:lnTo>
                      <a:pt x="137" y="32"/>
                    </a:lnTo>
                    <a:lnTo>
                      <a:pt x="147" y="32"/>
                    </a:lnTo>
                    <a:lnTo>
                      <a:pt x="139" y="0"/>
                    </a:lnTo>
                    <a:lnTo>
                      <a:pt x="126" y="2"/>
                    </a:lnTo>
                    <a:lnTo>
                      <a:pt x="113" y="6"/>
                    </a:lnTo>
                    <a:lnTo>
                      <a:pt x="100" y="8"/>
                    </a:lnTo>
                    <a:lnTo>
                      <a:pt x="92" y="14"/>
                    </a:lnTo>
                    <a:lnTo>
                      <a:pt x="80" y="16"/>
                    </a:lnTo>
                    <a:lnTo>
                      <a:pt x="69" y="21"/>
                    </a:lnTo>
                    <a:lnTo>
                      <a:pt x="59" y="24"/>
                    </a:lnTo>
                    <a:lnTo>
                      <a:pt x="47" y="28"/>
                    </a:lnTo>
                    <a:lnTo>
                      <a:pt x="35" y="28"/>
                    </a:lnTo>
                    <a:lnTo>
                      <a:pt x="21" y="30"/>
                    </a:lnTo>
                    <a:lnTo>
                      <a:pt x="11" y="30"/>
                    </a:lnTo>
                    <a:lnTo>
                      <a:pt x="0" y="38"/>
                    </a:lnTo>
                  </a:path>
                </a:pathLst>
              </a:custGeom>
              <a:solidFill>
                <a:srgbClr val="D79DD8"/>
              </a:solidFill>
              <a:ln w="9525" cap="rnd">
                <a:noFill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067" name="Freeform 194"/>
              <p:cNvSpPr>
                <a:spLocks/>
              </p:cNvSpPr>
              <p:nvPr/>
            </p:nvSpPr>
            <p:spPr bwMode="auto">
              <a:xfrm>
                <a:off x="3066" y="2673"/>
                <a:ext cx="148" cy="39"/>
              </a:xfrm>
              <a:custGeom>
                <a:avLst/>
                <a:gdLst>
                  <a:gd name="T0" fmla="*/ 0 w 148"/>
                  <a:gd name="T1" fmla="*/ 38 h 39"/>
                  <a:gd name="T2" fmla="*/ 15 w 148"/>
                  <a:gd name="T3" fmla="*/ 36 h 39"/>
                  <a:gd name="T4" fmla="*/ 35 w 148"/>
                  <a:gd name="T5" fmla="*/ 36 h 39"/>
                  <a:gd name="T6" fmla="*/ 52 w 148"/>
                  <a:gd name="T7" fmla="*/ 36 h 39"/>
                  <a:gd name="T8" fmla="*/ 71 w 148"/>
                  <a:gd name="T9" fmla="*/ 36 h 39"/>
                  <a:gd name="T10" fmla="*/ 89 w 148"/>
                  <a:gd name="T11" fmla="*/ 34 h 39"/>
                  <a:gd name="T12" fmla="*/ 109 w 148"/>
                  <a:gd name="T13" fmla="*/ 34 h 39"/>
                  <a:gd name="T14" fmla="*/ 118 w 148"/>
                  <a:gd name="T15" fmla="*/ 32 h 39"/>
                  <a:gd name="T16" fmla="*/ 128 w 148"/>
                  <a:gd name="T17" fmla="*/ 32 h 39"/>
                  <a:gd name="T18" fmla="*/ 137 w 148"/>
                  <a:gd name="T19" fmla="*/ 32 h 39"/>
                  <a:gd name="T20" fmla="*/ 147 w 148"/>
                  <a:gd name="T21" fmla="*/ 32 h 39"/>
                  <a:gd name="T22" fmla="*/ 139 w 148"/>
                  <a:gd name="T23" fmla="*/ 0 h 39"/>
                  <a:gd name="T24" fmla="*/ 126 w 148"/>
                  <a:gd name="T25" fmla="*/ 2 h 39"/>
                  <a:gd name="T26" fmla="*/ 113 w 148"/>
                  <a:gd name="T27" fmla="*/ 6 h 39"/>
                  <a:gd name="T28" fmla="*/ 100 w 148"/>
                  <a:gd name="T29" fmla="*/ 8 h 39"/>
                  <a:gd name="T30" fmla="*/ 92 w 148"/>
                  <a:gd name="T31" fmla="*/ 14 h 39"/>
                  <a:gd name="T32" fmla="*/ 80 w 148"/>
                  <a:gd name="T33" fmla="*/ 16 h 39"/>
                  <a:gd name="T34" fmla="*/ 69 w 148"/>
                  <a:gd name="T35" fmla="*/ 21 h 39"/>
                  <a:gd name="T36" fmla="*/ 59 w 148"/>
                  <a:gd name="T37" fmla="*/ 24 h 39"/>
                  <a:gd name="T38" fmla="*/ 47 w 148"/>
                  <a:gd name="T39" fmla="*/ 28 h 39"/>
                  <a:gd name="T40" fmla="*/ 35 w 148"/>
                  <a:gd name="T41" fmla="*/ 28 h 39"/>
                  <a:gd name="T42" fmla="*/ 21 w 148"/>
                  <a:gd name="T43" fmla="*/ 30 h 39"/>
                  <a:gd name="T44" fmla="*/ 11 w 148"/>
                  <a:gd name="T45" fmla="*/ 30 h 39"/>
                  <a:gd name="T46" fmla="*/ 0 w 148"/>
                  <a:gd name="T47" fmla="*/ 38 h 39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148"/>
                  <a:gd name="T73" fmla="*/ 0 h 39"/>
                  <a:gd name="T74" fmla="*/ 148 w 148"/>
                  <a:gd name="T75" fmla="*/ 39 h 39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148" h="39">
                    <a:moveTo>
                      <a:pt x="0" y="38"/>
                    </a:moveTo>
                    <a:lnTo>
                      <a:pt x="15" y="36"/>
                    </a:lnTo>
                    <a:lnTo>
                      <a:pt x="35" y="36"/>
                    </a:lnTo>
                    <a:lnTo>
                      <a:pt x="52" y="36"/>
                    </a:lnTo>
                    <a:lnTo>
                      <a:pt x="71" y="36"/>
                    </a:lnTo>
                    <a:lnTo>
                      <a:pt x="89" y="34"/>
                    </a:lnTo>
                    <a:lnTo>
                      <a:pt x="109" y="34"/>
                    </a:lnTo>
                    <a:lnTo>
                      <a:pt x="118" y="32"/>
                    </a:lnTo>
                    <a:lnTo>
                      <a:pt x="128" y="32"/>
                    </a:lnTo>
                    <a:lnTo>
                      <a:pt x="137" y="32"/>
                    </a:lnTo>
                    <a:lnTo>
                      <a:pt x="147" y="32"/>
                    </a:lnTo>
                    <a:lnTo>
                      <a:pt x="139" y="0"/>
                    </a:lnTo>
                    <a:lnTo>
                      <a:pt x="126" y="2"/>
                    </a:lnTo>
                    <a:lnTo>
                      <a:pt x="113" y="6"/>
                    </a:lnTo>
                    <a:lnTo>
                      <a:pt x="100" y="8"/>
                    </a:lnTo>
                    <a:lnTo>
                      <a:pt x="92" y="14"/>
                    </a:lnTo>
                    <a:lnTo>
                      <a:pt x="80" y="16"/>
                    </a:lnTo>
                    <a:lnTo>
                      <a:pt x="69" y="21"/>
                    </a:lnTo>
                    <a:lnTo>
                      <a:pt x="59" y="24"/>
                    </a:lnTo>
                    <a:lnTo>
                      <a:pt x="47" y="28"/>
                    </a:lnTo>
                    <a:lnTo>
                      <a:pt x="35" y="28"/>
                    </a:lnTo>
                    <a:lnTo>
                      <a:pt x="21" y="30"/>
                    </a:lnTo>
                    <a:lnTo>
                      <a:pt x="11" y="30"/>
                    </a:lnTo>
                    <a:lnTo>
                      <a:pt x="0" y="38"/>
                    </a:lnTo>
                  </a:path>
                </a:pathLst>
              </a:custGeom>
              <a:noFill/>
              <a:ln w="12700" cap="rnd">
                <a:solidFill>
                  <a:srgbClr val="D79DD8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068" name="Freeform 195"/>
              <p:cNvSpPr>
                <a:spLocks/>
              </p:cNvSpPr>
              <p:nvPr/>
            </p:nvSpPr>
            <p:spPr bwMode="auto">
              <a:xfrm>
                <a:off x="3146" y="3359"/>
                <a:ext cx="224" cy="120"/>
              </a:xfrm>
              <a:custGeom>
                <a:avLst/>
                <a:gdLst>
                  <a:gd name="T0" fmla="*/ 28 w 224"/>
                  <a:gd name="T1" fmla="*/ 12 h 120"/>
                  <a:gd name="T2" fmla="*/ 63 w 224"/>
                  <a:gd name="T3" fmla="*/ 17 h 120"/>
                  <a:gd name="T4" fmla="*/ 95 w 224"/>
                  <a:gd name="T5" fmla="*/ 24 h 120"/>
                  <a:gd name="T6" fmla="*/ 132 w 224"/>
                  <a:gd name="T7" fmla="*/ 32 h 120"/>
                  <a:gd name="T8" fmla="*/ 158 w 224"/>
                  <a:gd name="T9" fmla="*/ 40 h 120"/>
                  <a:gd name="T10" fmla="*/ 169 w 224"/>
                  <a:gd name="T11" fmla="*/ 54 h 120"/>
                  <a:gd name="T12" fmla="*/ 158 w 224"/>
                  <a:gd name="T13" fmla="*/ 64 h 120"/>
                  <a:gd name="T14" fmla="*/ 136 w 224"/>
                  <a:gd name="T15" fmla="*/ 71 h 120"/>
                  <a:gd name="T16" fmla="*/ 115 w 224"/>
                  <a:gd name="T17" fmla="*/ 76 h 120"/>
                  <a:gd name="T18" fmla="*/ 95 w 224"/>
                  <a:gd name="T19" fmla="*/ 84 h 120"/>
                  <a:gd name="T20" fmla="*/ 71 w 224"/>
                  <a:gd name="T21" fmla="*/ 86 h 120"/>
                  <a:gd name="T22" fmla="*/ 50 w 224"/>
                  <a:gd name="T23" fmla="*/ 90 h 120"/>
                  <a:gd name="T24" fmla="*/ 30 w 224"/>
                  <a:gd name="T25" fmla="*/ 95 h 120"/>
                  <a:gd name="T26" fmla="*/ 9 w 224"/>
                  <a:gd name="T27" fmla="*/ 99 h 120"/>
                  <a:gd name="T28" fmla="*/ 9 w 224"/>
                  <a:gd name="T29" fmla="*/ 101 h 120"/>
                  <a:gd name="T30" fmla="*/ 28 w 224"/>
                  <a:gd name="T31" fmla="*/ 101 h 120"/>
                  <a:gd name="T32" fmla="*/ 47 w 224"/>
                  <a:gd name="T33" fmla="*/ 101 h 120"/>
                  <a:gd name="T34" fmla="*/ 66 w 224"/>
                  <a:gd name="T35" fmla="*/ 101 h 120"/>
                  <a:gd name="T36" fmla="*/ 87 w 224"/>
                  <a:gd name="T37" fmla="*/ 101 h 120"/>
                  <a:gd name="T38" fmla="*/ 104 w 224"/>
                  <a:gd name="T39" fmla="*/ 101 h 120"/>
                  <a:gd name="T40" fmla="*/ 125 w 224"/>
                  <a:gd name="T41" fmla="*/ 101 h 120"/>
                  <a:gd name="T42" fmla="*/ 146 w 224"/>
                  <a:gd name="T43" fmla="*/ 103 h 120"/>
                  <a:gd name="T44" fmla="*/ 173 w 224"/>
                  <a:gd name="T45" fmla="*/ 106 h 120"/>
                  <a:gd name="T46" fmla="*/ 203 w 224"/>
                  <a:gd name="T47" fmla="*/ 115 h 120"/>
                  <a:gd name="T48" fmla="*/ 197 w 224"/>
                  <a:gd name="T49" fmla="*/ 0 h 120"/>
                  <a:gd name="T50" fmla="*/ 173 w 224"/>
                  <a:gd name="T51" fmla="*/ 2 h 120"/>
                  <a:gd name="T52" fmla="*/ 149 w 224"/>
                  <a:gd name="T53" fmla="*/ 6 h 120"/>
                  <a:gd name="T54" fmla="*/ 125 w 224"/>
                  <a:gd name="T55" fmla="*/ 6 h 120"/>
                  <a:gd name="T56" fmla="*/ 101 w 224"/>
                  <a:gd name="T57" fmla="*/ 8 h 120"/>
                  <a:gd name="T58" fmla="*/ 78 w 224"/>
                  <a:gd name="T59" fmla="*/ 8 h 120"/>
                  <a:gd name="T60" fmla="*/ 59 w 224"/>
                  <a:gd name="T61" fmla="*/ 10 h 120"/>
                  <a:gd name="T62" fmla="*/ 33 w 224"/>
                  <a:gd name="T63" fmla="*/ 10 h 120"/>
                  <a:gd name="T64" fmla="*/ 14 w 224"/>
                  <a:gd name="T65" fmla="*/ 12 h 12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24"/>
                  <a:gd name="T100" fmla="*/ 0 h 120"/>
                  <a:gd name="T101" fmla="*/ 224 w 224"/>
                  <a:gd name="T102" fmla="*/ 120 h 120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24" h="120">
                    <a:moveTo>
                      <a:pt x="14" y="12"/>
                    </a:moveTo>
                    <a:lnTo>
                      <a:pt x="28" y="12"/>
                    </a:lnTo>
                    <a:lnTo>
                      <a:pt x="45" y="15"/>
                    </a:lnTo>
                    <a:lnTo>
                      <a:pt x="63" y="17"/>
                    </a:lnTo>
                    <a:lnTo>
                      <a:pt x="80" y="22"/>
                    </a:lnTo>
                    <a:lnTo>
                      <a:pt x="95" y="24"/>
                    </a:lnTo>
                    <a:lnTo>
                      <a:pt x="115" y="28"/>
                    </a:lnTo>
                    <a:lnTo>
                      <a:pt x="132" y="32"/>
                    </a:lnTo>
                    <a:lnTo>
                      <a:pt x="151" y="38"/>
                    </a:lnTo>
                    <a:lnTo>
                      <a:pt x="158" y="40"/>
                    </a:lnTo>
                    <a:lnTo>
                      <a:pt x="169" y="48"/>
                    </a:lnTo>
                    <a:lnTo>
                      <a:pt x="169" y="54"/>
                    </a:lnTo>
                    <a:lnTo>
                      <a:pt x="169" y="62"/>
                    </a:lnTo>
                    <a:lnTo>
                      <a:pt x="158" y="64"/>
                    </a:lnTo>
                    <a:lnTo>
                      <a:pt x="146" y="69"/>
                    </a:lnTo>
                    <a:lnTo>
                      <a:pt x="136" y="71"/>
                    </a:lnTo>
                    <a:lnTo>
                      <a:pt x="125" y="76"/>
                    </a:lnTo>
                    <a:lnTo>
                      <a:pt x="115" y="76"/>
                    </a:lnTo>
                    <a:lnTo>
                      <a:pt x="104" y="80"/>
                    </a:lnTo>
                    <a:lnTo>
                      <a:pt x="95" y="84"/>
                    </a:lnTo>
                    <a:lnTo>
                      <a:pt x="84" y="86"/>
                    </a:lnTo>
                    <a:lnTo>
                      <a:pt x="71" y="86"/>
                    </a:lnTo>
                    <a:lnTo>
                      <a:pt x="61" y="90"/>
                    </a:lnTo>
                    <a:lnTo>
                      <a:pt x="50" y="90"/>
                    </a:lnTo>
                    <a:lnTo>
                      <a:pt x="41" y="93"/>
                    </a:lnTo>
                    <a:lnTo>
                      <a:pt x="30" y="95"/>
                    </a:lnTo>
                    <a:lnTo>
                      <a:pt x="19" y="97"/>
                    </a:lnTo>
                    <a:lnTo>
                      <a:pt x="9" y="99"/>
                    </a:lnTo>
                    <a:lnTo>
                      <a:pt x="0" y="103"/>
                    </a:lnTo>
                    <a:lnTo>
                      <a:pt x="9" y="101"/>
                    </a:lnTo>
                    <a:lnTo>
                      <a:pt x="17" y="101"/>
                    </a:lnTo>
                    <a:lnTo>
                      <a:pt x="28" y="101"/>
                    </a:lnTo>
                    <a:lnTo>
                      <a:pt x="39" y="101"/>
                    </a:lnTo>
                    <a:lnTo>
                      <a:pt x="47" y="101"/>
                    </a:lnTo>
                    <a:lnTo>
                      <a:pt x="56" y="101"/>
                    </a:lnTo>
                    <a:lnTo>
                      <a:pt x="66" y="101"/>
                    </a:lnTo>
                    <a:lnTo>
                      <a:pt x="75" y="101"/>
                    </a:lnTo>
                    <a:lnTo>
                      <a:pt x="87" y="101"/>
                    </a:lnTo>
                    <a:lnTo>
                      <a:pt x="95" y="101"/>
                    </a:lnTo>
                    <a:lnTo>
                      <a:pt x="104" y="101"/>
                    </a:lnTo>
                    <a:lnTo>
                      <a:pt x="115" y="101"/>
                    </a:lnTo>
                    <a:lnTo>
                      <a:pt x="125" y="101"/>
                    </a:lnTo>
                    <a:lnTo>
                      <a:pt x="136" y="101"/>
                    </a:lnTo>
                    <a:lnTo>
                      <a:pt x="146" y="103"/>
                    </a:lnTo>
                    <a:lnTo>
                      <a:pt x="158" y="104"/>
                    </a:lnTo>
                    <a:lnTo>
                      <a:pt x="173" y="106"/>
                    </a:lnTo>
                    <a:lnTo>
                      <a:pt x="188" y="110"/>
                    </a:lnTo>
                    <a:lnTo>
                      <a:pt x="203" y="115"/>
                    </a:lnTo>
                    <a:lnTo>
                      <a:pt x="223" y="119"/>
                    </a:lnTo>
                    <a:lnTo>
                      <a:pt x="197" y="0"/>
                    </a:lnTo>
                    <a:lnTo>
                      <a:pt x="184" y="0"/>
                    </a:lnTo>
                    <a:lnTo>
                      <a:pt x="173" y="2"/>
                    </a:lnTo>
                    <a:lnTo>
                      <a:pt x="160" y="4"/>
                    </a:lnTo>
                    <a:lnTo>
                      <a:pt x="149" y="6"/>
                    </a:lnTo>
                    <a:lnTo>
                      <a:pt x="139" y="6"/>
                    </a:lnTo>
                    <a:lnTo>
                      <a:pt x="125" y="6"/>
                    </a:lnTo>
                    <a:lnTo>
                      <a:pt x="113" y="6"/>
                    </a:lnTo>
                    <a:lnTo>
                      <a:pt x="101" y="8"/>
                    </a:lnTo>
                    <a:lnTo>
                      <a:pt x="91" y="8"/>
                    </a:lnTo>
                    <a:lnTo>
                      <a:pt x="78" y="8"/>
                    </a:lnTo>
                    <a:lnTo>
                      <a:pt x="69" y="8"/>
                    </a:lnTo>
                    <a:lnTo>
                      <a:pt x="59" y="10"/>
                    </a:lnTo>
                    <a:lnTo>
                      <a:pt x="45" y="10"/>
                    </a:lnTo>
                    <a:lnTo>
                      <a:pt x="33" y="10"/>
                    </a:lnTo>
                    <a:lnTo>
                      <a:pt x="21" y="10"/>
                    </a:lnTo>
                    <a:lnTo>
                      <a:pt x="14" y="12"/>
                    </a:lnTo>
                  </a:path>
                </a:pathLst>
              </a:custGeom>
              <a:solidFill>
                <a:srgbClr val="D79DD8"/>
              </a:solidFill>
              <a:ln w="9525" cap="rnd">
                <a:noFill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069" name="Freeform 196"/>
              <p:cNvSpPr>
                <a:spLocks/>
              </p:cNvSpPr>
              <p:nvPr/>
            </p:nvSpPr>
            <p:spPr bwMode="auto">
              <a:xfrm>
                <a:off x="3146" y="3359"/>
                <a:ext cx="224" cy="120"/>
              </a:xfrm>
              <a:custGeom>
                <a:avLst/>
                <a:gdLst>
                  <a:gd name="T0" fmla="*/ 28 w 224"/>
                  <a:gd name="T1" fmla="*/ 12 h 120"/>
                  <a:gd name="T2" fmla="*/ 63 w 224"/>
                  <a:gd name="T3" fmla="*/ 17 h 120"/>
                  <a:gd name="T4" fmla="*/ 95 w 224"/>
                  <a:gd name="T5" fmla="*/ 24 h 120"/>
                  <a:gd name="T6" fmla="*/ 132 w 224"/>
                  <a:gd name="T7" fmla="*/ 32 h 120"/>
                  <a:gd name="T8" fmla="*/ 158 w 224"/>
                  <a:gd name="T9" fmla="*/ 40 h 120"/>
                  <a:gd name="T10" fmla="*/ 169 w 224"/>
                  <a:gd name="T11" fmla="*/ 54 h 120"/>
                  <a:gd name="T12" fmla="*/ 158 w 224"/>
                  <a:gd name="T13" fmla="*/ 64 h 120"/>
                  <a:gd name="T14" fmla="*/ 136 w 224"/>
                  <a:gd name="T15" fmla="*/ 71 h 120"/>
                  <a:gd name="T16" fmla="*/ 115 w 224"/>
                  <a:gd name="T17" fmla="*/ 76 h 120"/>
                  <a:gd name="T18" fmla="*/ 95 w 224"/>
                  <a:gd name="T19" fmla="*/ 84 h 120"/>
                  <a:gd name="T20" fmla="*/ 71 w 224"/>
                  <a:gd name="T21" fmla="*/ 86 h 120"/>
                  <a:gd name="T22" fmla="*/ 50 w 224"/>
                  <a:gd name="T23" fmla="*/ 90 h 120"/>
                  <a:gd name="T24" fmla="*/ 30 w 224"/>
                  <a:gd name="T25" fmla="*/ 95 h 120"/>
                  <a:gd name="T26" fmla="*/ 9 w 224"/>
                  <a:gd name="T27" fmla="*/ 99 h 120"/>
                  <a:gd name="T28" fmla="*/ 9 w 224"/>
                  <a:gd name="T29" fmla="*/ 101 h 120"/>
                  <a:gd name="T30" fmla="*/ 28 w 224"/>
                  <a:gd name="T31" fmla="*/ 101 h 120"/>
                  <a:gd name="T32" fmla="*/ 47 w 224"/>
                  <a:gd name="T33" fmla="*/ 101 h 120"/>
                  <a:gd name="T34" fmla="*/ 66 w 224"/>
                  <a:gd name="T35" fmla="*/ 101 h 120"/>
                  <a:gd name="T36" fmla="*/ 87 w 224"/>
                  <a:gd name="T37" fmla="*/ 101 h 120"/>
                  <a:gd name="T38" fmla="*/ 104 w 224"/>
                  <a:gd name="T39" fmla="*/ 101 h 120"/>
                  <a:gd name="T40" fmla="*/ 125 w 224"/>
                  <a:gd name="T41" fmla="*/ 101 h 120"/>
                  <a:gd name="T42" fmla="*/ 146 w 224"/>
                  <a:gd name="T43" fmla="*/ 103 h 120"/>
                  <a:gd name="T44" fmla="*/ 173 w 224"/>
                  <a:gd name="T45" fmla="*/ 106 h 120"/>
                  <a:gd name="T46" fmla="*/ 203 w 224"/>
                  <a:gd name="T47" fmla="*/ 115 h 120"/>
                  <a:gd name="T48" fmla="*/ 197 w 224"/>
                  <a:gd name="T49" fmla="*/ 0 h 120"/>
                  <a:gd name="T50" fmla="*/ 173 w 224"/>
                  <a:gd name="T51" fmla="*/ 2 h 120"/>
                  <a:gd name="T52" fmla="*/ 149 w 224"/>
                  <a:gd name="T53" fmla="*/ 6 h 120"/>
                  <a:gd name="T54" fmla="*/ 125 w 224"/>
                  <a:gd name="T55" fmla="*/ 6 h 120"/>
                  <a:gd name="T56" fmla="*/ 101 w 224"/>
                  <a:gd name="T57" fmla="*/ 8 h 120"/>
                  <a:gd name="T58" fmla="*/ 78 w 224"/>
                  <a:gd name="T59" fmla="*/ 8 h 120"/>
                  <a:gd name="T60" fmla="*/ 59 w 224"/>
                  <a:gd name="T61" fmla="*/ 10 h 120"/>
                  <a:gd name="T62" fmla="*/ 33 w 224"/>
                  <a:gd name="T63" fmla="*/ 10 h 120"/>
                  <a:gd name="T64" fmla="*/ 14 w 224"/>
                  <a:gd name="T65" fmla="*/ 12 h 12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24"/>
                  <a:gd name="T100" fmla="*/ 0 h 120"/>
                  <a:gd name="T101" fmla="*/ 224 w 224"/>
                  <a:gd name="T102" fmla="*/ 120 h 120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24" h="120">
                    <a:moveTo>
                      <a:pt x="14" y="12"/>
                    </a:moveTo>
                    <a:lnTo>
                      <a:pt x="28" y="12"/>
                    </a:lnTo>
                    <a:lnTo>
                      <a:pt x="45" y="15"/>
                    </a:lnTo>
                    <a:lnTo>
                      <a:pt x="63" y="17"/>
                    </a:lnTo>
                    <a:lnTo>
                      <a:pt x="80" y="22"/>
                    </a:lnTo>
                    <a:lnTo>
                      <a:pt x="95" y="24"/>
                    </a:lnTo>
                    <a:lnTo>
                      <a:pt x="115" y="28"/>
                    </a:lnTo>
                    <a:lnTo>
                      <a:pt x="132" y="32"/>
                    </a:lnTo>
                    <a:lnTo>
                      <a:pt x="151" y="38"/>
                    </a:lnTo>
                    <a:lnTo>
                      <a:pt x="158" y="40"/>
                    </a:lnTo>
                    <a:lnTo>
                      <a:pt x="169" y="48"/>
                    </a:lnTo>
                    <a:lnTo>
                      <a:pt x="169" y="54"/>
                    </a:lnTo>
                    <a:lnTo>
                      <a:pt x="169" y="62"/>
                    </a:lnTo>
                    <a:lnTo>
                      <a:pt x="158" y="64"/>
                    </a:lnTo>
                    <a:lnTo>
                      <a:pt x="146" y="69"/>
                    </a:lnTo>
                    <a:lnTo>
                      <a:pt x="136" y="71"/>
                    </a:lnTo>
                    <a:lnTo>
                      <a:pt x="125" y="76"/>
                    </a:lnTo>
                    <a:lnTo>
                      <a:pt x="115" y="76"/>
                    </a:lnTo>
                    <a:lnTo>
                      <a:pt x="104" y="80"/>
                    </a:lnTo>
                    <a:lnTo>
                      <a:pt x="95" y="84"/>
                    </a:lnTo>
                    <a:lnTo>
                      <a:pt x="84" y="86"/>
                    </a:lnTo>
                    <a:lnTo>
                      <a:pt x="71" y="86"/>
                    </a:lnTo>
                    <a:lnTo>
                      <a:pt x="61" y="90"/>
                    </a:lnTo>
                    <a:lnTo>
                      <a:pt x="50" y="90"/>
                    </a:lnTo>
                    <a:lnTo>
                      <a:pt x="41" y="93"/>
                    </a:lnTo>
                    <a:lnTo>
                      <a:pt x="30" y="95"/>
                    </a:lnTo>
                    <a:lnTo>
                      <a:pt x="19" y="97"/>
                    </a:lnTo>
                    <a:lnTo>
                      <a:pt x="9" y="99"/>
                    </a:lnTo>
                    <a:lnTo>
                      <a:pt x="0" y="103"/>
                    </a:lnTo>
                    <a:lnTo>
                      <a:pt x="9" y="101"/>
                    </a:lnTo>
                    <a:lnTo>
                      <a:pt x="17" y="101"/>
                    </a:lnTo>
                    <a:lnTo>
                      <a:pt x="28" y="101"/>
                    </a:lnTo>
                    <a:lnTo>
                      <a:pt x="39" y="101"/>
                    </a:lnTo>
                    <a:lnTo>
                      <a:pt x="47" y="101"/>
                    </a:lnTo>
                    <a:lnTo>
                      <a:pt x="56" y="101"/>
                    </a:lnTo>
                    <a:lnTo>
                      <a:pt x="66" y="101"/>
                    </a:lnTo>
                    <a:lnTo>
                      <a:pt x="75" y="101"/>
                    </a:lnTo>
                    <a:lnTo>
                      <a:pt x="87" y="101"/>
                    </a:lnTo>
                    <a:lnTo>
                      <a:pt x="95" y="101"/>
                    </a:lnTo>
                    <a:lnTo>
                      <a:pt x="104" y="101"/>
                    </a:lnTo>
                    <a:lnTo>
                      <a:pt x="115" y="101"/>
                    </a:lnTo>
                    <a:lnTo>
                      <a:pt x="125" y="101"/>
                    </a:lnTo>
                    <a:lnTo>
                      <a:pt x="136" y="101"/>
                    </a:lnTo>
                    <a:lnTo>
                      <a:pt x="146" y="103"/>
                    </a:lnTo>
                    <a:lnTo>
                      <a:pt x="158" y="104"/>
                    </a:lnTo>
                    <a:lnTo>
                      <a:pt x="173" y="106"/>
                    </a:lnTo>
                    <a:lnTo>
                      <a:pt x="188" y="110"/>
                    </a:lnTo>
                    <a:lnTo>
                      <a:pt x="203" y="115"/>
                    </a:lnTo>
                    <a:lnTo>
                      <a:pt x="223" y="119"/>
                    </a:lnTo>
                    <a:lnTo>
                      <a:pt x="197" y="0"/>
                    </a:lnTo>
                    <a:lnTo>
                      <a:pt x="184" y="0"/>
                    </a:lnTo>
                    <a:lnTo>
                      <a:pt x="173" y="2"/>
                    </a:lnTo>
                    <a:lnTo>
                      <a:pt x="160" y="4"/>
                    </a:lnTo>
                    <a:lnTo>
                      <a:pt x="149" y="6"/>
                    </a:lnTo>
                    <a:lnTo>
                      <a:pt x="139" y="6"/>
                    </a:lnTo>
                    <a:lnTo>
                      <a:pt x="125" y="6"/>
                    </a:lnTo>
                    <a:lnTo>
                      <a:pt x="113" y="6"/>
                    </a:lnTo>
                    <a:lnTo>
                      <a:pt x="101" y="8"/>
                    </a:lnTo>
                    <a:lnTo>
                      <a:pt x="91" y="8"/>
                    </a:lnTo>
                    <a:lnTo>
                      <a:pt x="78" y="8"/>
                    </a:lnTo>
                    <a:lnTo>
                      <a:pt x="69" y="8"/>
                    </a:lnTo>
                    <a:lnTo>
                      <a:pt x="59" y="10"/>
                    </a:lnTo>
                    <a:lnTo>
                      <a:pt x="45" y="10"/>
                    </a:lnTo>
                    <a:lnTo>
                      <a:pt x="33" y="10"/>
                    </a:lnTo>
                    <a:lnTo>
                      <a:pt x="21" y="10"/>
                    </a:lnTo>
                    <a:lnTo>
                      <a:pt x="14" y="12"/>
                    </a:lnTo>
                  </a:path>
                </a:pathLst>
              </a:custGeom>
              <a:noFill/>
              <a:ln w="12700" cap="rnd">
                <a:solidFill>
                  <a:srgbClr val="D79DD8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070" name="Freeform 197"/>
              <p:cNvSpPr>
                <a:spLocks/>
              </p:cNvSpPr>
              <p:nvPr/>
            </p:nvSpPr>
            <p:spPr bwMode="auto">
              <a:xfrm>
                <a:off x="3165" y="3017"/>
                <a:ext cx="116" cy="39"/>
              </a:xfrm>
              <a:custGeom>
                <a:avLst/>
                <a:gdLst>
                  <a:gd name="T0" fmla="*/ 0 w 116"/>
                  <a:gd name="T1" fmla="*/ 18 h 39"/>
                  <a:gd name="T2" fmla="*/ 14 w 116"/>
                  <a:gd name="T3" fmla="*/ 19 h 39"/>
                  <a:gd name="T4" fmla="*/ 28 w 116"/>
                  <a:gd name="T5" fmla="*/ 19 h 39"/>
                  <a:gd name="T6" fmla="*/ 42 w 116"/>
                  <a:gd name="T7" fmla="*/ 21 h 39"/>
                  <a:gd name="T8" fmla="*/ 56 w 116"/>
                  <a:gd name="T9" fmla="*/ 24 h 39"/>
                  <a:gd name="T10" fmla="*/ 72 w 116"/>
                  <a:gd name="T11" fmla="*/ 26 h 39"/>
                  <a:gd name="T12" fmla="*/ 85 w 116"/>
                  <a:gd name="T13" fmla="*/ 28 h 39"/>
                  <a:gd name="T14" fmla="*/ 100 w 116"/>
                  <a:gd name="T15" fmla="*/ 34 h 39"/>
                  <a:gd name="T16" fmla="*/ 115 w 116"/>
                  <a:gd name="T17" fmla="*/ 38 h 39"/>
                  <a:gd name="T18" fmla="*/ 108 w 116"/>
                  <a:gd name="T19" fmla="*/ 0 h 39"/>
                  <a:gd name="T20" fmla="*/ 94 w 116"/>
                  <a:gd name="T21" fmla="*/ 4 h 39"/>
                  <a:gd name="T22" fmla="*/ 80 w 116"/>
                  <a:gd name="T23" fmla="*/ 6 h 39"/>
                  <a:gd name="T24" fmla="*/ 65 w 116"/>
                  <a:gd name="T25" fmla="*/ 10 h 39"/>
                  <a:gd name="T26" fmla="*/ 52 w 116"/>
                  <a:gd name="T27" fmla="*/ 12 h 39"/>
                  <a:gd name="T28" fmla="*/ 39 w 116"/>
                  <a:gd name="T29" fmla="*/ 14 h 39"/>
                  <a:gd name="T30" fmla="*/ 26 w 116"/>
                  <a:gd name="T31" fmla="*/ 18 h 39"/>
                  <a:gd name="T32" fmla="*/ 11 w 116"/>
                  <a:gd name="T33" fmla="*/ 18 h 39"/>
                  <a:gd name="T34" fmla="*/ 0 w 116"/>
                  <a:gd name="T35" fmla="*/ 18 h 39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16"/>
                  <a:gd name="T55" fmla="*/ 0 h 39"/>
                  <a:gd name="T56" fmla="*/ 116 w 116"/>
                  <a:gd name="T57" fmla="*/ 39 h 39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16" h="39">
                    <a:moveTo>
                      <a:pt x="0" y="18"/>
                    </a:moveTo>
                    <a:lnTo>
                      <a:pt x="14" y="19"/>
                    </a:lnTo>
                    <a:lnTo>
                      <a:pt x="28" y="19"/>
                    </a:lnTo>
                    <a:lnTo>
                      <a:pt x="42" y="21"/>
                    </a:lnTo>
                    <a:lnTo>
                      <a:pt x="56" y="24"/>
                    </a:lnTo>
                    <a:lnTo>
                      <a:pt x="72" y="26"/>
                    </a:lnTo>
                    <a:lnTo>
                      <a:pt x="85" y="28"/>
                    </a:lnTo>
                    <a:lnTo>
                      <a:pt x="100" y="34"/>
                    </a:lnTo>
                    <a:lnTo>
                      <a:pt x="115" y="38"/>
                    </a:lnTo>
                    <a:lnTo>
                      <a:pt x="108" y="0"/>
                    </a:lnTo>
                    <a:lnTo>
                      <a:pt x="94" y="4"/>
                    </a:lnTo>
                    <a:lnTo>
                      <a:pt x="80" y="6"/>
                    </a:lnTo>
                    <a:lnTo>
                      <a:pt x="65" y="10"/>
                    </a:lnTo>
                    <a:lnTo>
                      <a:pt x="52" y="12"/>
                    </a:lnTo>
                    <a:lnTo>
                      <a:pt x="39" y="14"/>
                    </a:lnTo>
                    <a:lnTo>
                      <a:pt x="26" y="18"/>
                    </a:lnTo>
                    <a:lnTo>
                      <a:pt x="11" y="18"/>
                    </a:lnTo>
                    <a:lnTo>
                      <a:pt x="0" y="18"/>
                    </a:lnTo>
                  </a:path>
                </a:pathLst>
              </a:custGeom>
              <a:solidFill>
                <a:srgbClr val="D79DD8"/>
              </a:solidFill>
              <a:ln w="9525" cap="rnd">
                <a:noFill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071" name="Freeform 198"/>
              <p:cNvSpPr>
                <a:spLocks/>
              </p:cNvSpPr>
              <p:nvPr/>
            </p:nvSpPr>
            <p:spPr bwMode="auto">
              <a:xfrm>
                <a:off x="3165" y="3017"/>
                <a:ext cx="116" cy="39"/>
              </a:xfrm>
              <a:custGeom>
                <a:avLst/>
                <a:gdLst>
                  <a:gd name="T0" fmla="*/ 0 w 116"/>
                  <a:gd name="T1" fmla="*/ 18 h 39"/>
                  <a:gd name="T2" fmla="*/ 14 w 116"/>
                  <a:gd name="T3" fmla="*/ 19 h 39"/>
                  <a:gd name="T4" fmla="*/ 28 w 116"/>
                  <a:gd name="T5" fmla="*/ 19 h 39"/>
                  <a:gd name="T6" fmla="*/ 42 w 116"/>
                  <a:gd name="T7" fmla="*/ 21 h 39"/>
                  <a:gd name="T8" fmla="*/ 56 w 116"/>
                  <a:gd name="T9" fmla="*/ 24 h 39"/>
                  <a:gd name="T10" fmla="*/ 72 w 116"/>
                  <a:gd name="T11" fmla="*/ 26 h 39"/>
                  <a:gd name="T12" fmla="*/ 85 w 116"/>
                  <a:gd name="T13" fmla="*/ 28 h 39"/>
                  <a:gd name="T14" fmla="*/ 100 w 116"/>
                  <a:gd name="T15" fmla="*/ 34 h 39"/>
                  <a:gd name="T16" fmla="*/ 115 w 116"/>
                  <a:gd name="T17" fmla="*/ 38 h 39"/>
                  <a:gd name="T18" fmla="*/ 108 w 116"/>
                  <a:gd name="T19" fmla="*/ 0 h 39"/>
                  <a:gd name="T20" fmla="*/ 94 w 116"/>
                  <a:gd name="T21" fmla="*/ 4 h 39"/>
                  <a:gd name="T22" fmla="*/ 80 w 116"/>
                  <a:gd name="T23" fmla="*/ 6 h 39"/>
                  <a:gd name="T24" fmla="*/ 65 w 116"/>
                  <a:gd name="T25" fmla="*/ 10 h 39"/>
                  <a:gd name="T26" fmla="*/ 52 w 116"/>
                  <a:gd name="T27" fmla="*/ 12 h 39"/>
                  <a:gd name="T28" fmla="*/ 39 w 116"/>
                  <a:gd name="T29" fmla="*/ 14 h 39"/>
                  <a:gd name="T30" fmla="*/ 26 w 116"/>
                  <a:gd name="T31" fmla="*/ 18 h 39"/>
                  <a:gd name="T32" fmla="*/ 11 w 116"/>
                  <a:gd name="T33" fmla="*/ 18 h 39"/>
                  <a:gd name="T34" fmla="*/ 0 w 116"/>
                  <a:gd name="T35" fmla="*/ 18 h 39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16"/>
                  <a:gd name="T55" fmla="*/ 0 h 39"/>
                  <a:gd name="T56" fmla="*/ 116 w 116"/>
                  <a:gd name="T57" fmla="*/ 39 h 39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16" h="39">
                    <a:moveTo>
                      <a:pt x="0" y="18"/>
                    </a:moveTo>
                    <a:lnTo>
                      <a:pt x="14" y="19"/>
                    </a:lnTo>
                    <a:lnTo>
                      <a:pt x="28" y="19"/>
                    </a:lnTo>
                    <a:lnTo>
                      <a:pt x="42" y="21"/>
                    </a:lnTo>
                    <a:lnTo>
                      <a:pt x="56" y="24"/>
                    </a:lnTo>
                    <a:lnTo>
                      <a:pt x="72" y="26"/>
                    </a:lnTo>
                    <a:lnTo>
                      <a:pt x="85" y="28"/>
                    </a:lnTo>
                    <a:lnTo>
                      <a:pt x="100" y="34"/>
                    </a:lnTo>
                    <a:lnTo>
                      <a:pt x="115" y="38"/>
                    </a:lnTo>
                    <a:lnTo>
                      <a:pt x="108" y="0"/>
                    </a:lnTo>
                    <a:lnTo>
                      <a:pt x="94" y="4"/>
                    </a:lnTo>
                    <a:lnTo>
                      <a:pt x="80" y="6"/>
                    </a:lnTo>
                    <a:lnTo>
                      <a:pt x="65" y="10"/>
                    </a:lnTo>
                    <a:lnTo>
                      <a:pt x="52" y="12"/>
                    </a:lnTo>
                    <a:lnTo>
                      <a:pt x="39" y="14"/>
                    </a:lnTo>
                    <a:lnTo>
                      <a:pt x="26" y="18"/>
                    </a:lnTo>
                    <a:lnTo>
                      <a:pt x="11" y="18"/>
                    </a:lnTo>
                    <a:lnTo>
                      <a:pt x="0" y="18"/>
                    </a:lnTo>
                  </a:path>
                </a:pathLst>
              </a:custGeom>
              <a:noFill/>
              <a:ln w="12700" cap="rnd">
                <a:solidFill>
                  <a:srgbClr val="D79DD8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072" name="Freeform 199"/>
              <p:cNvSpPr>
                <a:spLocks/>
              </p:cNvSpPr>
              <p:nvPr/>
            </p:nvSpPr>
            <p:spPr bwMode="auto">
              <a:xfrm>
                <a:off x="3114" y="3247"/>
                <a:ext cx="99" cy="5"/>
              </a:xfrm>
              <a:custGeom>
                <a:avLst/>
                <a:gdLst>
                  <a:gd name="T0" fmla="*/ 0 w 99"/>
                  <a:gd name="T1" fmla="*/ 4 h 5"/>
                  <a:gd name="T2" fmla="*/ 11 w 99"/>
                  <a:gd name="T3" fmla="*/ 4 h 5"/>
                  <a:gd name="T4" fmla="*/ 24 w 99"/>
                  <a:gd name="T5" fmla="*/ 4 h 5"/>
                  <a:gd name="T6" fmla="*/ 35 w 99"/>
                  <a:gd name="T7" fmla="*/ 4 h 5"/>
                  <a:gd name="T8" fmla="*/ 50 w 99"/>
                  <a:gd name="T9" fmla="*/ 4 h 5"/>
                  <a:gd name="T10" fmla="*/ 61 w 99"/>
                  <a:gd name="T11" fmla="*/ 4 h 5"/>
                  <a:gd name="T12" fmla="*/ 73 w 99"/>
                  <a:gd name="T13" fmla="*/ 4 h 5"/>
                  <a:gd name="T14" fmla="*/ 84 w 99"/>
                  <a:gd name="T15" fmla="*/ 2 h 5"/>
                  <a:gd name="T16" fmla="*/ 98 w 99"/>
                  <a:gd name="T17" fmla="*/ 0 h 5"/>
                  <a:gd name="T18" fmla="*/ 82 w 99"/>
                  <a:gd name="T19" fmla="*/ 0 h 5"/>
                  <a:gd name="T20" fmla="*/ 73 w 99"/>
                  <a:gd name="T21" fmla="*/ 0 h 5"/>
                  <a:gd name="T22" fmla="*/ 59 w 99"/>
                  <a:gd name="T23" fmla="*/ 0 h 5"/>
                  <a:gd name="T24" fmla="*/ 47 w 99"/>
                  <a:gd name="T25" fmla="*/ 2 h 5"/>
                  <a:gd name="T26" fmla="*/ 35 w 99"/>
                  <a:gd name="T27" fmla="*/ 2 h 5"/>
                  <a:gd name="T28" fmla="*/ 24 w 99"/>
                  <a:gd name="T29" fmla="*/ 2 h 5"/>
                  <a:gd name="T30" fmla="*/ 11 w 99"/>
                  <a:gd name="T31" fmla="*/ 2 h 5"/>
                  <a:gd name="T32" fmla="*/ 0 w 99"/>
                  <a:gd name="T33" fmla="*/ 4 h 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99"/>
                  <a:gd name="T52" fmla="*/ 0 h 5"/>
                  <a:gd name="T53" fmla="*/ 99 w 99"/>
                  <a:gd name="T54" fmla="*/ 5 h 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99" h="5">
                    <a:moveTo>
                      <a:pt x="0" y="4"/>
                    </a:moveTo>
                    <a:lnTo>
                      <a:pt x="11" y="4"/>
                    </a:lnTo>
                    <a:lnTo>
                      <a:pt x="24" y="4"/>
                    </a:lnTo>
                    <a:lnTo>
                      <a:pt x="35" y="4"/>
                    </a:lnTo>
                    <a:lnTo>
                      <a:pt x="50" y="4"/>
                    </a:lnTo>
                    <a:lnTo>
                      <a:pt x="61" y="4"/>
                    </a:lnTo>
                    <a:lnTo>
                      <a:pt x="73" y="4"/>
                    </a:lnTo>
                    <a:lnTo>
                      <a:pt x="84" y="2"/>
                    </a:lnTo>
                    <a:lnTo>
                      <a:pt x="98" y="0"/>
                    </a:lnTo>
                    <a:lnTo>
                      <a:pt x="82" y="0"/>
                    </a:lnTo>
                    <a:lnTo>
                      <a:pt x="73" y="0"/>
                    </a:lnTo>
                    <a:lnTo>
                      <a:pt x="59" y="0"/>
                    </a:lnTo>
                    <a:lnTo>
                      <a:pt x="47" y="2"/>
                    </a:lnTo>
                    <a:lnTo>
                      <a:pt x="35" y="2"/>
                    </a:lnTo>
                    <a:lnTo>
                      <a:pt x="24" y="2"/>
                    </a:lnTo>
                    <a:lnTo>
                      <a:pt x="11" y="2"/>
                    </a:lnTo>
                    <a:lnTo>
                      <a:pt x="0" y="4"/>
                    </a:lnTo>
                  </a:path>
                </a:pathLst>
              </a:custGeom>
              <a:solidFill>
                <a:srgbClr val="D79DD8"/>
              </a:solidFill>
              <a:ln w="9525" cap="rnd">
                <a:noFill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073" name="Freeform 200"/>
              <p:cNvSpPr>
                <a:spLocks/>
              </p:cNvSpPr>
              <p:nvPr/>
            </p:nvSpPr>
            <p:spPr bwMode="auto">
              <a:xfrm>
                <a:off x="3114" y="3247"/>
                <a:ext cx="99" cy="5"/>
              </a:xfrm>
              <a:custGeom>
                <a:avLst/>
                <a:gdLst>
                  <a:gd name="T0" fmla="*/ 0 w 99"/>
                  <a:gd name="T1" fmla="*/ 4 h 5"/>
                  <a:gd name="T2" fmla="*/ 11 w 99"/>
                  <a:gd name="T3" fmla="*/ 4 h 5"/>
                  <a:gd name="T4" fmla="*/ 24 w 99"/>
                  <a:gd name="T5" fmla="*/ 4 h 5"/>
                  <a:gd name="T6" fmla="*/ 35 w 99"/>
                  <a:gd name="T7" fmla="*/ 4 h 5"/>
                  <a:gd name="T8" fmla="*/ 50 w 99"/>
                  <a:gd name="T9" fmla="*/ 4 h 5"/>
                  <a:gd name="T10" fmla="*/ 61 w 99"/>
                  <a:gd name="T11" fmla="*/ 4 h 5"/>
                  <a:gd name="T12" fmla="*/ 73 w 99"/>
                  <a:gd name="T13" fmla="*/ 4 h 5"/>
                  <a:gd name="T14" fmla="*/ 84 w 99"/>
                  <a:gd name="T15" fmla="*/ 2 h 5"/>
                  <a:gd name="T16" fmla="*/ 98 w 99"/>
                  <a:gd name="T17" fmla="*/ 0 h 5"/>
                  <a:gd name="T18" fmla="*/ 82 w 99"/>
                  <a:gd name="T19" fmla="*/ 0 h 5"/>
                  <a:gd name="T20" fmla="*/ 73 w 99"/>
                  <a:gd name="T21" fmla="*/ 0 h 5"/>
                  <a:gd name="T22" fmla="*/ 59 w 99"/>
                  <a:gd name="T23" fmla="*/ 0 h 5"/>
                  <a:gd name="T24" fmla="*/ 47 w 99"/>
                  <a:gd name="T25" fmla="*/ 2 h 5"/>
                  <a:gd name="T26" fmla="*/ 35 w 99"/>
                  <a:gd name="T27" fmla="*/ 2 h 5"/>
                  <a:gd name="T28" fmla="*/ 24 w 99"/>
                  <a:gd name="T29" fmla="*/ 2 h 5"/>
                  <a:gd name="T30" fmla="*/ 11 w 99"/>
                  <a:gd name="T31" fmla="*/ 2 h 5"/>
                  <a:gd name="T32" fmla="*/ 0 w 99"/>
                  <a:gd name="T33" fmla="*/ 4 h 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99"/>
                  <a:gd name="T52" fmla="*/ 0 h 5"/>
                  <a:gd name="T53" fmla="*/ 99 w 99"/>
                  <a:gd name="T54" fmla="*/ 5 h 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99" h="5">
                    <a:moveTo>
                      <a:pt x="0" y="4"/>
                    </a:moveTo>
                    <a:lnTo>
                      <a:pt x="11" y="4"/>
                    </a:lnTo>
                    <a:lnTo>
                      <a:pt x="24" y="4"/>
                    </a:lnTo>
                    <a:lnTo>
                      <a:pt x="35" y="4"/>
                    </a:lnTo>
                    <a:lnTo>
                      <a:pt x="50" y="4"/>
                    </a:lnTo>
                    <a:lnTo>
                      <a:pt x="61" y="4"/>
                    </a:lnTo>
                    <a:lnTo>
                      <a:pt x="73" y="4"/>
                    </a:lnTo>
                    <a:lnTo>
                      <a:pt x="84" y="2"/>
                    </a:lnTo>
                    <a:lnTo>
                      <a:pt x="98" y="0"/>
                    </a:lnTo>
                    <a:lnTo>
                      <a:pt x="82" y="0"/>
                    </a:lnTo>
                    <a:lnTo>
                      <a:pt x="73" y="0"/>
                    </a:lnTo>
                    <a:lnTo>
                      <a:pt x="59" y="0"/>
                    </a:lnTo>
                    <a:lnTo>
                      <a:pt x="47" y="2"/>
                    </a:lnTo>
                    <a:lnTo>
                      <a:pt x="35" y="2"/>
                    </a:lnTo>
                    <a:lnTo>
                      <a:pt x="24" y="2"/>
                    </a:lnTo>
                    <a:lnTo>
                      <a:pt x="11" y="2"/>
                    </a:lnTo>
                    <a:lnTo>
                      <a:pt x="0" y="4"/>
                    </a:lnTo>
                  </a:path>
                </a:pathLst>
              </a:custGeom>
              <a:noFill/>
              <a:ln w="12700" cap="rnd">
                <a:solidFill>
                  <a:srgbClr val="D79DD8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074" name="Freeform 201"/>
              <p:cNvSpPr>
                <a:spLocks/>
              </p:cNvSpPr>
              <p:nvPr/>
            </p:nvSpPr>
            <p:spPr bwMode="auto">
              <a:xfrm>
                <a:off x="3024" y="2711"/>
                <a:ext cx="238" cy="274"/>
              </a:xfrm>
              <a:custGeom>
                <a:avLst/>
                <a:gdLst>
                  <a:gd name="T0" fmla="*/ 146 w 238"/>
                  <a:gd name="T1" fmla="*/ 35 h 274"/>
                  <a:gd name="T2" fmla="*/ 113 w 238"/>
                  <a:gd name="T3" fmla="*/ 49 h 274"/>
                  <a:gd name="T4" fmla="*/ 106 w 238"/>
                  <a:gd name="T5" fmla="*/ 73 h 274"/>
                  <a:gd name="T6" fmla="*/ 134 w 238"/>
                  <a:gd name="T7" fmla="*/ 82 h 274"/>
                  <a:gd name="T8" fmla="*/ 163 w 238"/>
                  <a:gd name="T9" fmla="*/ 82 h 274"/>
                  <a:gd name="T10" fmla="*/ 179 w 238"/>
                  <a:gd name="T11" fmla="*/ 90 h 274"/>
                  <a:gd name="T12" fmla="*/ 159 w 238"/>
                  <a:gd name="T13" fmla="*/ 102 h 274"/>
                  <a:gd name="T14" fmla="*/ 137 w 238"/>
                  <a:gd name="T15" fmla="*/ 108 h 274"/>
                  <a:gd name="T16" fmla="*/ 116 w 238"/>
                  <a:gd name="T17" fmla="*/ 112 h 274"/>
                  <a:gd name="T18" fmla="*/ 97 w 238"/>
                  <a:gd name="T19" fmla="*/ 116 h 274"/>
                  <a:gd name="T20" fmla="*/ 73 w 238"/>
                  <a:gd name="T21" fmla="*/ 120 h 274"/>
                  <a:gd name="T22" fmla="*/ 54 w 238"/>
                  <a:gd name="T23" fmla="*/ 121 h 274"/>
                  <a:gd name="T24" fmla="*/ 31 w 238"/>
                  <a:gd name="T25" fmla="*/ 123 h 274"/>
                  <a:gd name="T26" fmla="*/ 10 w 238"/>
                  <a:gd name="T27" fmla="*/ 123 h 274"/>
                  <a:gd name="T28" fmla="*/ 10 w 238"/>
                  <a:gd name="T29" fmla="*/ 125 h 274"/>
                  <a:gd name="T30" fmla="*/ 34 w 238"/>
                  <a:gd name="T31" fmla="*/ 125 h 274"/>
                  <a:gd name="T32" fmla="*/ 57 w 238"/>
                  <a:gd name="T33" fmla="*/ 125 h 274"/>
                  <a:gd name="T34" fmla="*/ 82 w 238"/>
                  <a:gd name="T35" fmla="*/ 125 h 274"/>
                  <a:gd name="T36" fmla="*/ 106 w 238"/>
                  <a:gd name="T37" fmla="*/ 125 h 274"/>
                  <a:gd name="T38" fmla="*/ 129 w 238"/>
                  <a:gd name="T39" fmla="*/ 125 h 274"/>
                  <a:gd name="T40" fmla="*/ 153 w 238"/>
                  <a:gd name="T41" fmla="*/ 125 h 274"/>
                  <a:gd name="T42" fmla="*/ 176 w 238"/>
                  <a:gd name="T43" fmla="*/ 125 h 274"/>
                  <a:gd name="T44" fmla="*/ 188 w 238"/>
                  <a:gd name="T45" fmla="*/ 140 h 274"/>
                  <a:gd name="T46" fmla="*/ 170 w 238"/>
                  <a:gd name="T47" fmla="*/ 157 h 274"/>
                  <a:gd name="T48" fmla="*/ 142 w 238"/>
                  <a:gd name="T49" fmla="*/ 163 h 274"/>
                  <a:gd name="T50" fmla="*/ 109 w 238"/>
                  <a:gd name="T51" fmla="*/ 165 h 274"/>
                  <a:gd name="T52" fmla="*/ 111 w 238"/>
                  <a:gd name="T53" fmla="*/ 168 h 274"/>
                  <a:gd name="T54" fmla="*/ 142 w 238"/>
                  <a:gd name="T55" fmla="*/ 170 h 274"/>
                  <a:gd name="T56" fmla="*/ 172 w 238"/>
                  <a:gd name="T57" fmla="*/ 174 h 274"/>
                  <a:gd name="T58" fmla="*/ 204 w 238"/>
                  <a:gd name="T59" fmla="*/ 181 h 274"/>
                  <a:gd name="T60" fmla="*/ 224 w 238"/>
                  <a:gd name="T61" fmla="*/ 187 h 274"/>
                  <a:gd name="T62" fmla="*/ 213 w 238"/>
                  <a:gd name="T63" fmla="*/ 198 h 274"/>
                  <a:gd name="T64" fmla="*/ 191 w 238"/>
                  <a:gd name="T65" fmla="*/ 210 h 274"/>
                  <a:gd name="T66" fmla="*/ 172 w 238"/>
                  <a:gd name="T67" fmla="*/ 218 h 274"/>
                  <a:gd name="T68" fmla="*/ 153 w 238"/>
                  <a:gd name="T69" fmla="*/ 228 h 274"/>
                  <a:gd name="T70" fmla="*/ 134 w 238"/>
                  <a:gd name="T71" fmla="*/ 236 h 274"/>
                  <a:gd name="T72" fmla="*/ 111 w 238"/>
                  <a:gd name="T73" fmla="*/ 245 h 274"/>
                  <a:gd name="T74" fmla="*/ 83 w 238"/>
                  <a:gd name="T75" fmla="*/ 258 h 274"/>
                  <a:gd name="T76" fmla="*/ 80 w 238"/>
                  <a:gd name="T77" fmla="*/ 267 h 274"/>
                  <a:gd name="T78" fmla="*/ 99 w 238"/>
                  <a:gd name="T79" fmla="*/ 263 h 274"/>
                  <a:gd name="T80" fmla="*/ 120 w 238"/>
                  <a:gd name="T81" fmla="*/ 256 h 274"/>
                  <a:gd name="T82" fmla="*/ 142 w 238"/>
                  <a:gd name="T83" fmla="*/ 253 h 274"/>
                  <a:gd name="T84" fmla="*/ 163 w 238"/>
                  <a:gd name="T85" fmla="*/ 249 h 274"/>
                  <a:gd name="T86" fmla="*/ 183 w 238"/>
                  <a:gd name="T87" fmla="*/ 247 h 274"/>
                  <a:gd name="T88" fmla="*/ 204 w 238"/>
                  <a:gd name="T89" fmla="*/ 245 h 274"/>
                  <a:gd name="T90" fmla="*/ 224 w 238"/>
                  <a:gd name="T91" fmla="*/ 247 h 274"/>
                  <a:gd name="T92" fmla="*/ 189 w 238"/>
                  <a:gd name="T93" fmla="*/ 0 h 274"/>
                  <a:gd name="T94" fmla="*/ 174 w 238"/>
                  <a:gd name="T95" fmla="*/ 11 h 274"/>
                  <a:gd name="T96" fmla="*/ 157 w 238"/>
                  <a:gd name="T97" fmla="*/ 26 h 274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238"/>
                  <a:gd name="T148" fmla="*/ 0 h 274"/>
                  <a:gd name="T149" fmla="*/ 238 w 238"/>
                  <a:gd name="T150" fmla="*/ 274 h 274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238" h="274">
                    <a:moveTo>
                      <a:pt x="157" y="26"/>
                    </a:moveTo>
                    <a:lnTo>
                      <a:pt x="146" y="35"/>
                    </a:lnTo>
                    <a:lnTo>
                      <a:pt x="134" y="41"/>
                    </a:lnTo>
                    <a:lnTo>
                      <a:pt x="113" y="49"/>
                    </a:lnTo>
                    <a:lnTo>
                      <a:pt x="106" y="59"/>
                    </a:lnTo>
                    <a:lnTo>
                      <a:pt x="106" y="73"/>
                    </a:lnTo>
                    <a:lnTo>
                      <a:pt x="116" y="82"/>
                    </a:lnTo>
                    <a:lnTo>
                      <a:pt x="134" y="82"/>
                    </a:lnTo>
                    <a:lnTo>
                      <a:pt x="148" y="82"/>
                    </a:lnTo>
                    <a:lnTo>
                      <a:pt x="163" y="82"/>
                    </a:lnTo>
                    <a:lnTo>
                      <a:pt x="181" y="86"/>
                    </a:lnTo>
                    <a:lnTo>
                      <a:pt x="179" y="90"/>
                    </a:lnTo>
                    <a:lnTo>
                      <a:pt x="170" y="98"/>
                    </a:lnTo>
                    <a:lnTo>
                      <a:pt x="159" y="102"/>
                    </a:lnTo>
                    <a:lnTo>
                      <a:pt x="148" y="104"/>
                    </a:lnTo>
                    <a:lnTo>
                      <a:pt x="137" y="108"/>
                    </a:lnTo>
                    <a:lnTo>
                      <a:pt x="127" y="110"/>
                    </a:lnTo>
                    <a:lnTo>
                      <a:pt x="116" y="112"/>
                    </a:lnTo>
                    <a:lnTo>
                      <a:pt x="108" y="114"/>
                    </a:lnTo>
                    <a:lnTo>
                      <a:pt x="97" y="116"/>
                    </a:lnTo>
                    <a:lnTo>
                      <a:pt x="85" y="120"/>
                    </a:lnTo>
                    <a:lnTo>
                      <a:pt x="73" y="120"/>
                    </a:lnTo>
                    <a:lnTo>
                      <a:pt x="62" y="121"/>
                    </a:lnTo>
                    <a:lnTo>
                      <a:pt x="54" y="121"/>
                    </a:lnTo>
                    <a:lnTo>
                      <a:pt x="43" y="123"/>
                    </a:lnTo>
                    <a:lnTo>
                      <a:pt x="31" y="123"/>
                    </a:lnTo>
                    <a:lnTo>
                      <a:pt x="21" y="123"/>
                    </a:lnTo>
                    <a:lnTo>
                      <a:pt x="10" y="123"/>
                    </a:lnTo>
                    <a:lnTo>
                      <a:pt x="0" y="125"/>
                    </a:lnTo>
                    <a:lnTo>
                      <a:pt x="10" y="125"/>
                    </a:lnTo>
                    <a:lnTo>
                      <a:pt x="24" y="125"/>
                    </a:lnTo>
                    <a:lnTo>
                      <a:pt x="34" y="125"/>
                    </a:lnTo>
                    <a:lnTo>
                      <a:pt x="47" y="125"/>
                    </a:lnTo>
                    <a:lnTo>
                      <a:pt x="57" y="125"/>
                    </a:lnTo>
                    <a:lnTo>
                      <a:pt x="71" y="125"/>
                    </a:lnTo>
                    <a:lnTo>
                      <a:pt x="82" y="125"/>
                    </a:lnTo>
                    <a:lnTo>
                      <a:pt x="94" y="125"/>
                    </a:lnTo>
                    <a:lnTo>
                      <a:pt x="106" y="125"/>
                    </a:lnTo>
                    <a:lnTo>
                      <a:pt x="116" y="125"/>
                    </a:lnTo>
                    <a:lnTo>
                      <a:pt x="129" y="125"/>
                    </a:lnTo>
                    <a:lnTo>
                      <a:pt x="142" y="125"/>
                    </a:lnTo>
                    <a:lnTo>
                      <a:pt x="153" y="125"/>
                    </a:lnTo>
                    <a:lnTo>
                      <a:pt x="163" y="125"/>
                    </a:lnTo>
                    <a:lnTo>
                      <a:pt x="176" y="125"/>
                    </a:lnTo>
                    <a:lnTo>
                      <a:pt x="189" y="127"/>
                    </a:lnTo>
                    <a:lnTo>
                      <a:pt x="188" y="140"/>
                    </a:lnTo>
                    <a:lnTo>
                      <a:pt x="181" y="149"/>
                    </a:lnTo>
                    <a:lnTo>
                      <a:pt x="170" y="157"/>
                    </a:lnTo>
                    <a:lnTo>
                      <a:pt x="159" y="163"/>
                    </a:lnTo>
                    <a:lnTo>
                      <a:pt x="142" y="163"/>
                    </a:lnTo>
                    <a:lnTo>
                      <a:pt x="125" y="165"/>
                    </a:lnTo>
                    <a:lnTo>
                      <a:pt x="109" y="165"/>
                    </a:lnTo>
                    <a:lnTo>
                      <a:pt x="99" y="168"/>
                    </a:lnTo>
                    <a:lnTo>
                      <a:pt x="111" y="168"/>
                    </a:lnTo>
                    <a:lnTo>
                      <a:pt x="125" y="168"/>
                    </a:lnTo>
                    <a:lnTo>
                      <a:pt x="142" y="170"/>
                    </a:lnTo>
                    <a:lnTo>
                      <a:pt x="157" y="174"/>
                    </a:lnTo>
                    <a:lnTo>
                      <a:pt x="172" y="174"/>
                    </a:lnTo>
                    <a:lnTo>
                      <a:pt x="189" y="177"/>
                    </a:lnTo>
                    <a:lnTo>
                      <a:pt x="204" y="181"/>
                    </a:lnTo>
                    <a:lnTo>
                      <a:pt x="224" y="183"/>
                    </a:lnTo>
                    <a:lnTo>
                      <a:pt x="224" y="187"/>
                    </a:lnTo>
                    <a:lnTo>
                      <a:pt x="224" y="194"/>
                    </a:lnTo>
                    <a:lnTo>
                      <a:pt x="213" y="198"/>
                    </a:lnTo>
                    <a:lnTo>
                      <a:pt x="202" y="206"/>
                    </a:lnTo>
                    <a:lnTo>
                      <a:pt x="191" y="210"/>
                    </a:lnTo>
                    <a:lnTo>
                      <a:pt x="183" y="216"/>
                    </a:lnTo>
                    <a:lnTo>
                      <a:pt x="172" y="218"/>
                    </a:lnTo>
                    <a:lnTo>
                      <a:pt x="163" y="222"/>
                    </a:lnTo>
                    <a:lnTo>
                      <a:pt x="153" y="228"/>
                    </a:lnTo>
                    <a:lnTo>
                      <a:pt x="142" y="232"/>
                    </a:lnTo>
                    <a:lnTo>
                      <a:pt x="134" y="236"/>
                    </a:lnTo>
                    <a:lnTo>
                      <a:pt x="122" y="239"/>
                    </a:lnTo>
                    <a:lnTo>
                      <a:pt x="111" y="245"/>
                    </a:lnTo>
                    <a:lnTo>
                      <a:pt x="103" y="249"/>
                    </a:lnTo>
                    <a:lnTo>
                      <a:pt x="83" y="258"/>
                    </a:lnTo>
                    <a:lnTo>
                      <a:pt x="69" y="273"/>
                    </a:lnTo>
                    <a:lnTo>
                      <a:pt x="80" y="267"/>
                    </a:lnTo>
                    <a:lnTo>
                      <a:pt x="88" y="265"/>
                    </a:lnTo>
                    <a:lnTo>
                      <a:pt x="99" y="263"/>
                    </a:lnTo>
                    <a:lnTo>
                      <a:pt x="109" y="259"/>
                    </a:lnTo>
                    <a:lnTo>
                      <a:pt x="120" y="256"/>
                    </a:lnTo>
                    <a:lnTo>
                      <a:pt x="131" y="254"/>
                    </a:lnTo>
                    <a:lnTo>
                      <a:pt x="142" y="253"/>
                    </a:lnTo>
                    <a:lnTo>
                      <a:pt x="153" y="253"/>
                    </a:lnTo>
                    <a:lnTo>
                      <a:pt x="163" y="249"/>
                    </a:lnTo>
                    <a:lnTo>
                      <a:pt x="172" y="247"/>
                    </a:lnTo>
                    <a:lnTo>
                      <a:pt x="183" y="247"/>
                    </a:lnTo>
                    <a:lnTo>
                      <a:pt x="193" y="247"/>
                    </a:lnTo>
                    <a:lnTo>
                      <a:pt x="204" y="245"/>
                    </a:lnTo>
                    <a:lnTo>
                      <a:pt x="216" y="245"/>
                    </a:lnTo>
                    <a:lnTo>
                      <a:pt x="224" y="247"/>
                    </a:lnTo>
                    <a:lnTo>
                      <a:pt x="237" y="249"/>
                    </a:lnTo>
                    <a:lnTo>
                      <a:pt x="189" y="0"/>
                    </a:lnTo>
                    <a:lnTo>
                      <a:pt x="181" y="6"/>
                    </a:lnTo>
                    <a:lnTo>
                      <a:pt x="174" y="11"/>
                    </a:lnTo>
                    <a:lnTo>
                      <a:pt x="163" y="17"/>
                    </a:lnTo>
                    <a:lnTo>
                      <a:pt x="157" y="26"/>
                    </a:lnTo>
                  </a:path>
                </a:pathLst>
              </a:custGeom>
              <a:solidFill>
                <a:srgbClr val="D79DD8"/>
              </a:solidFill>
              <a:ln w="9525" cap="rnd">
                <a:noFill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075" name="Freeform 202"/>
              <p:cNvSpPr>
                <a:spLocks/>
              </p:cNvSpPr>
              <p:nvPr/>
            </p:nvSpPr>
            <p:spPr bwMode="auto">
              <a:xfrm>
                <a:off x="3024" y="2711"/>
                <a:ext cx="238" cy="274"/>
              </a:xfrm>
              <a:custGeom>
                <a:avLst/>
                <a:gdLst>
                  <a:gd name="T0" fmla="*/ 146 w 238"/>
                  <a:gd name="T1" fmla="*/ 35 h 274"/>
                  <a:gd name="T2" fmla="*/ 113 w 238"/>
                  <a:gd name="T3" fmla="*/ 49 h 274"/>
                  <a:gd name="T4" fmla="*/ 106 w 238"/>
                  <a:gd name="T5" fmla="*/ 73 h 274"/>
                  <a:gd name="T6" fmla="*/ 134 w 238"/>
                  <a:gd name="T7" fmla="*/ 82 h 274"/>
                  <a:gd name="T8" fmla="*/ 163 w 238"/>
                  <a:gd name="T9" fmla="*/ 82 h 274"/>
                  <a:gd name="T10" fmla="*/ 179 w 238"/>
                  <a:gd name="T11" fmla="*/ 90 h 274"/>
                  <a:gd name="T12" fmla="*/ 159 w 238"/>
                  <a:gd name="T13" fmla="*/ 102 h 274"/>
                  <a:gd name="T14" fmla="*/ 137 w 238"/>
                  <a:gd name="T15" fmla="*/ 108 h 274"/>
                  <a:gd name="T16" fmla="*/ 116 w 238"/>
                  <a:gd name="T17" fmla="*/ 112 h 274"/>
                  <a:gd name="T18" fmla="*/ 97 w 238"/>
                  <a:gd name="T19" fmla="*/ 116 h 274"/>
                  <a:gd name="T20" fmla="*/ 73 w 238"/>
                  <a:gd name="T21" fmla="*/ 120 h 274"/>
                  <a:gd name="T22" fmla="*/ 54 w 238"/>
                  <a:gd name="T23" fmla="*/ 121 h 274"/>
                  <a:gd name="T24" fmla="*/ 31 w 238"/>
                  <a:gd name="T25" fmla="*/ 123 h 274"/>
                  <a:gd name="T26" fmla="*/ 10 w 238"/>
                  <a:gd name="T27" fmla="*/ 123 h 274"/>
                  <a:gd name="T28" fmla="*/ 10 w 238"/>
                  <a:gd name="T29" fmla="*/ 125 h 274"/>
                  <a:gd name="T30" fmla="*/ 34 w 238"/>
                  <a:gd name="T31" fmla="*/ 125 h 274"/>
                  <a:gd name="T32" fmla="*/ 57 w 238"/>
                  <a:gd name="T33" fmla="*/ 125 h 274"/>
                  <a:gd name="T34" fmla="*/ 82 w 238"/>
                  <a:gd name="T35" fmla="*/ 125 h 274"/>
                  <a:gd name="T36" fmla="*/ 106 w 238"/>
                  <a:gd name="T37" fmla="*/ 125 h 274"/>
                  <a:gd name="T38" fmla="*/ 129 w 238"/>
                  <a:gd name="T39" fmla="*/ 125 h 274"/>
                  <a:gd name="T40" fmla="*/ 153 w 238"/>
                  <a:gd name="T41" fmla="*/ 125 h 274"/>
                  <a:gd name="T42" fmla="*/ 176 w 238"/>
                  <a:gd name="T43" fmla="*/ 125 h 274"/>
                  <a:gd name="T44" fmla="*/ 188 w 238"/>
                  <a:gd name="T45" fmla="*/ 140 h 274"/>
                  <a:gd name="T46" fmla="*/ 170 w 238"/>
                  <a:gd name="T47" fmla="*/ 157 h 274"/>
                  <a:gd name="T48" fmla="*/ 142 w 238"/>
                  <a:gd name="T49" fmla="*/ 163 h 274"/>
                  <a:gd name="T50" fmla="*/ 109 w 238"/>
                  <a:gd name="T51" fmla="*/ 165 h 274"/>
                  <a:gd name="T52" fmla="*/ 111 w 238"/>
                  <a:gd name="T53" fmla="*/ 168 h 274"/>
                  <a:gd name="T54" fmla="*/ 142 w 238"/>
                  <a:gd name="T55" fmla="*/ 170 h 274"/>
                  <a:gd name="T56" fmla="*/ 172 w 238"/>
                  <a:gd name="T57" fmla="*/ 174 h 274"/>
                  <a:gd name="T58" fmla="*/ 204 w 238"/>
                  <a:gd name="T59" fmla="*/ 181 h 274"/>
                  <a:gd name="T60" fmla="*/ 224 w 238"/>
                  <a:gd name="T61" fmla="*/ 187 h 274"/>
                  <a:gd name="T62" fmla="*/ 213 w 238"/>
                  <a:gd name="T63" fmla="*/ 198 h 274"/>
                  <a:gd name="T64" fmla="*/ 191 w 238"/>
                  <a:gd name="T65" fmla="*/ 210 h 274"/>
                  <a:gd name="T66" fmla="*/ 172 w 238"/>
                  <a:gd name="T67" fmla="*/ 218 h 274"/>
                  <a:gd name="T68" fmla="*/ 153 w 238"/>
                  <a:gd name="T69" fmla="*/ 228 h 274"/>
                  <a:gd name="T70" fmla="*/ 134 w 238"/>
                  <a:gd name="T71" fmla="*/ 236 h 274"/>
                  <a:gd name="T72" fmla="*/ 111 w 238"/>
                  <a:gd name="T73" fmla="*/ 245 h 274"/>
                  <a:gd name="T74" fmla="*/ 83 w 238"/>
                  <a:gd name="T75" fmla="*/ 258 h 274"/>
                  <a:gd name="T76" fmla="*/ 80 w 238"/>
                  <a:gd name="T77" fmla="*/ 267 h 274"/>
                  <a:gd name="T78" fmla="*/ 99 w 238"/>
                  <a:gd name="T79" fmla="*/ 263 h 274"/>
                  <a:gd name="T80" fmla="*/ 120 w 238"/>
                  <a:gd name="T81" fmla="*/ 256 h 274"/>
                  <a:gd name="T82" fmla="*/ 142 w 238"/>
                  <a:gd name="T83" fmla="*/ 253 h 274"/>
                  <a:gd name="T84" fmla="*/ 163 w 238"/>
                  <a:gd name="T85" fmla="*/ 249 h 274"/>
                  <a:gd name="T86" fmla="*/ 183 w 238"/>
                  <a:gd name="T87" fmla="*/ 247 h 274"/>
                  <a:gd name="T88" fmla="*/ 204 w 238"/>
                  <a:gd name="T89" fmla="*/ 245 h 274"/>
                  <a:gd name="T90" fmla="*/ 224 w 238"/>
                  <a:gd name="T91" fmla="*/ 247 h 274"/>
                  <a:gd name="T92" fmla="*/ 189 w 238"/>
                  <a:gd name="T93" fmla="*/ 0 h 274"/>
                  <a:gd name="T94" fmla="*/ 174 w 238"/>
                  <a:gd name="T95" fmla="*/ 11 h 274"/>
                  <a:gd name="T96" fmla="*/ 157 w 238"/>
                  <a:gd name="T97" fmla="*/ 26 h 274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238"/>
                  <a:gd name="T148" fmla="*/ 0 h 274"/>
                  <a:gd name="T149" fmla="*/ 238 w 238"/>
                  <a:gd name="T150" fmla="*/ 274 h 274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238" h="274">
                    <a:moveTo>
                      <a:pt x="157" y="26"/>
                    </a:moveTo>
                    <a:lnTo>
                      <a:pt x="146" y="35"/>
                    </a:lnTo>
                    <a:lnTo>
                      <a:pt x="134" y="41"/>
                    </a:lnTo>
                    <a:lnTo>
                      <a:pt x="113" y="49"/>
                    </a:lnTo>
                    <a:lnTo>
                      <a:pt x="106" y="59"/>
                    </a:lnTo>
                    <a:lnTo>
                      <a:pt x="106" y="73"/>
                    </a:lnTo>
                    <a:lnTo>
                      <a:pt x="116" y="82"/>
                    </a:lnTo>
                    <a:lnTo>
                      <a:pt x="134" y="82"/>
                    </a:lnTo>
                    <a:lnTo>
                      <a:pt x="148" y="82"/>
                    </a:lnTo>
                    <a:lnTo>
                      <a:pt x="163" y="82"/>
                    </a:lnTo>
                    <a:lnTo>
                      <a:pt x="181" y="86"/>
                    </a:lnTo>
                    <a:lnTo>
                      <a:pt x="179" y="90"/>
                    </a:lnTo>
                    <a:lnTo>
                      <a:pt x="170" y="98"/>
                    </a:lnTo>
                    <a:lnTo>
                      <a:pt x="159" y="102"/>
                    </a:lnTo>
                    <a:lnTo>
                      <a:pt x="148" y="104"/>
                    </a:lnTo>
                    <a:lnTo>
                      <a:pt x="137" y="108"/>
                    </a:lnTo>
                    <a:lnTo>
                      <a:pt x="127" y="110"/>
                    </a:lnTo>
                    <a:lnTo>
                      <a:pt x="116" y="112"/>
                    </a:lnTo>
                    <a:lnTo>
                      <a:pt x="108" y="114"/>
                    </a:lnTo>
                    <a:lnTo>
                      <a:pt x="97" y="116"/>
                    </a:lnTo>
                    <a:lnTo>
                      <a:pt x="85" y="120"/>
                    </a:lnTo>
                    <a:lnTo>
                      <a:pt x="73" y="120"/>
                    </a:lnTo>
                    <a:lnTo>
                      <a:pt x="62" y="121"/>
                    </a:lnTo>
                    <a:lnTo>
                      <a:pt x="54" y="121"/>
                    </a:lnTo>
                    <a:lnTo>
                      <a:pt x="43" y="123"/>
                    </a:lnTo>
                    <a:lnTo>
                      <a:pt x="31" y="123"/>
                    </a:lnTo>
                    <a:lnTo>
                      <a:pt x="21" y="123"/>
                    </a:lnTo>
                    <a:lnTo>
                      <a:pt x="10" y="123"/>
                    </a:lnTo>
                    <a:lnTo>
                      <a:pt x="0" y="125"/>
                    </a:lnTo>
                    <a:lnTo>
                      <a:pt x="10" y="125"/>
                    </a:lnTo>
                    <a:lnTo>
                      <a:pt x="24" y="125"/>
                    </a:lnTo>
                    <a:lnTo>
                      <a:pt x="34" y="125"/>
                    </a:lnTo>
                    <a:lnTo>
                      <a:pt x="47" y="125"/>
                    </a:lnTo>
                    <a:lnTo>
                      <a:pt x="57" y="125"/>
                    </a:lnTo>
                    <a:lnTo>
                      <a:pt x="71" y="125"/>
                    </a:lnTo>
                    <a:lnTo>
                      <a:pt x="82" y="125"/>
                    </a:lnTo>
                    <a:lnTo>
                      <a:pt x="94" y="125"/>
                    </a:lnTo>
                    <a:lnTo>
                      <a:pt x="106" y="125"/>
                    </a:lnTo>
                    <a:lnTo>
                      <a:pt x="116" y="125"/>
                    </a:lnTo>
                    <a:lnTo>
                      <a:pt x="129" y="125"/>
                    </a:lnTo>
                    <a:lnTo>
                      <a:pt x="142" y="125"/>
                    </a:lnTo>
                    <a:lnTo>
                      <a:pt x="153" y="125"/>
                    </a:lnTo>
                    <a:lnTo>
                      <a:pt x="163" y="125"/>
                    </a:lnTo>
                    <a:lnTo>
                      <a:pt x="176" y="125"/>
                    </a:lnTo>
                    <a:lnTo>
                      <a:pt x="189" y="127"/>
                    </a:lnTo>
                    <a:lnTo>
                      <a:pt x="188" y="140"/>
                    </a:lnTo>
                    <a:lnTo>
                      <a:pt x="181" y="149"/>
                    </a:lnTo>
                    <a:lnTo>
                      <a:pt x="170" y="157"/>
                    </a:lnTo>
                    <a:lnTo>
                      <a:pt x="159" y="163"/>
                    </a:lnTo>
                    <a:lnTo>
                      <a:pt x="142" y="163"/>
                    </a:lnTo>
                    <a:lnTo>
                      <a:pt x="125" y="165"/>
                    </a:lnTo>
                    <a:lnTo>
                      <a:pt x="109" y="165"/>
                    </a:lnTo>
                    <a:lnTo>
                      <a:pt x="99" y="168"/>
                    </a:lnTo>
                    <a:lnTo>
                      <a:pt x="111" y="168"/>
                    </a:lnTo>
                    <a:lnTo>
                      <a:pt x="125" y="168"/>
                    </a:lnTo>
                    <a:lnTo>
                      <a:pt x="142" y="170"/>
                    </a:lnTo>
                    <a:lnTo>
                      <a:pt x="157" y="174"/>
                    </a:lnTo>
                    <a:lnTo>
                      <a:pt x="172" y="174"/>
                    </a:lnTo>
                    <a:lnTo>
                      <a:pt x="189" y="177"/>
                    </a:lnTo>
                    <a:lnTo>
                      <a:pt x="204" y="181"/>
                    </a:lnTo>
                    <a:lnTo>
                      <a:pt x="224" y="183"/>
                    </a:lnTo>
                    <a:lnTo>
                      <a:pt x="224" y="187"/>
                    </a:lnTo>
                    <a:lnTo>
                      <a:pt x="224" y="194"/>
                    </a:lnTo>
                    <a:lnTo>
                      <a:pt x="213" y="198"/>
                    </a:lnTo>
                    <a:lnTo>
                      <a:pt x="202" y="206"/>
                    </a:lnTo>
                    <a:lnTo>
                      <a:pt x="191" y="210"/>
                    </a:lnTo>
                    <a:lnTo>
                      <a:pt x="183" y="216"/>
                    </a:lnTo>
                    <a:lnTo>
                      <a:pt x="172" y="218"/>
                    </a:lnTo>
                    <a:lnTo>
                      <a:pt x="163" y="222"/>
                    </a:lnTo>
                    <a:lnTo>
                      <a:pt x="153" y="228"/>
                    </a:lnTo>
                    <a:lnTo>
                      <a:pt x="142" y="232"/>
                    </a:lnTo>
                    <a:lnTo>
                      <a:pt x="134" y="236"/>
                    </a:lnTo>
                    <a:lnTo>
                      <a:pt x="122" y="239"/>
                    </a:lnTo>
                    <a:lnTo>
                      <a:pt x="111" y="245"/>
                    </a:lnTo>
                    <a:lnTo>
                      <a:pt x="103" y="249"/>
                    </a:lnTo>
                    <a:lnTo>
                      <a:pt x="83" y="258"/>
                    </a:lnTo>
                    <a:lnTo>
                      <a:pt x="69" y="273"/>
                    </a:lnTo>
                    <a:lnTo>
                      <a:pt x="80" y="267"/>
                    </a:lnTo>
                    <a:lnTo>
                      <a:pt x="88" y="265"/>
                    </a:lnTo>
                    <a:lnTo>
                      <a:pt x="99" y="263"/>
                    </a:lnTo>
                    <a:lnTo>
                      <a:pt x="109" y="259"/>
                    </a:lnTo>
                    <a:lnTo>
                      <a:pt x="120" y="256"/>
                    </a:lnTo>
                    <a:lnTo>
                      <a:pt x="131" y="254"/>
                    </a:lnTo>
                    <a:lnTo>
                      <a:pt x="142" y="253"/>
                    </a:lnTo>
                    <a:lnTo>
                      <a:pt x="153" y="253"/>
                    </a:lnTo>
                    <a:lnTo>
                      <a:pt x="163" y="249"/>
                    </a:lnTo>
                    <a:lnTo>
                      <a:pt x="172" y="247"/>
                    </a:lnTo>
                    <a:lnTo>
                      <a:pt x="183" y="247"/>
                    </a:lnTo>
                    <a:lnTo>
                      <a:pt x="193" y="247"/>
                    </a:lnTo>
                    <a:lnTo>
                      <a:pt x="204" y="245"/>
                    </a:lnTo>
                    <a:lnTo>
                      <a:pt x="216" y="245"/>
                    </a:lnTo>
                    <a:lnTo>
                      <a:pt x="224" y="247"/>
                    </a:lnTo>
                    <a:lnTo>
                      <a:pt x="237" y="249"/>
                    </a:lnTo>
                    <a:lnTo>
                      <a:pt x="189" y="0"/>
                    </a:lnTo>
                    <a:lnTo>
                      <a:pt x="181" y="6"/>
                    </a:lnTo>
                    <a:lnTo>
                      <a:pt x="174" y="11"/>
                    </a:lnTo>
                    <a:lnTo>
                      <a:pt x="163" y="17"/>
                    </a:lnTo>
                    <a:lnTo>
                      <a:pt x="157" y="26"/>
                    </a:lnTo>
                  </a:path>
                </a:pathLst>
              </a:custGeom>
              <a:noFill/>
              <a:ln w="12700" cap="rnd">
                <a:solidFill>
                  <a:srgbClr val="D79DD8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076" name="Freeform 203"/>
              <p:cNvSpPr>
                <a:spLocks/>
              </p:cNvSpPr>
              <p:nvPr/>
            </p:nvSpPr>
            <p:spPr bwMode="auto">
              <a:xfrm>
                <a:off x="3161" y="3131"/>
                <a:ext cx="163" cy="132"/>
              </a:xfrm>
              <a:custGeom>
                <a:avLst/>
                <a:gdLst>
                  <a:gd name="T0" fmla="*/ 0 w 163"/>
                  <a:gd name="T1" fmla="*/ 45 h 132"/>
                  <a:gd name="T2" fmla="*/ 13 w 163"/>
                  <a:gd name="T3" fmla="*/ 44 h 132"/>
                  <a:gd name="T4" fmla="*/ 26 w 163"/>
                  <a:gd name="T5" fmla="*/ 44 h 132"/>
                  <a:gd name="T6" fmla="*/ 39 w 163"/>
                  <a:gd name="T7" fmla="*/ 44 h 132"/>
                  <a:gd name="T8" fmla="*/ 54 w 163"/>
                  <a:gd name="T9" fmla="*/ 44 h 132"/>
                  <a:gd name="T10" fmla="*/ 63 w 163"/>
                  <a:gd name="T11" fmla="*/ 44 h 132"/>
                  <a:gd name="T12" fmla="*/ 79 w 163"/>
                  <a:gd name="T13" fmla="*/ 44 h 132"/>
                  <a:gd name="T14" fmla="*/ 89 w 163"/>
                  <a:gd name="T15" fmla="*/ 45 h 132"/>
                  <a:gd name="T16" fmla="*/ 106 w 163"/>
                  <a:gd name="T17" fmla="*/ 49 h 132"/>
                  <a:gd name="T18" fmla="*/ 112 w 163"/>
                  <a:gd name="T19" fmla="*/ 52 h 132"/>
                  <a:gd name="T20" fmla="*/ 117 w 163"/>
                  <a:gd name="T21" fmla="*/ 62 h 132"/>
                  <a:gd name="T22" fmla="*/ 115 w 163"/>
                  <a:gd name="T23" fmla="*/ 71 h 132"/>
                  <a:gd name="T24" fmla="*/ 112 w 163"/>
                  <a:gd name="T25" fmla="*/ 81 h 132"/>
                  <a:gd name="T26" fmla="*/ 98 w 163"/>
                  <a:gd name="T27" fmla="*/ 91 h 132"/>
                  <a:gd name="T28" fmla="*/ 82 w 163"/>
                  <a:gd name="T29" fmla="*/ 101 h 132"/>
                  <a:gd name="T30" fmla="*/ 65 w 163"/>
                  <a:gd name="T31" fmla="*/ 111 h 132"/>
                  <a:gd name="T32" fmla="*/ 51 w 163"/>
                  <a:gd name="T33" fmla="*/ 115 h 132"/>
                  <a:gd name="T34" fmla="*/ 63 w 163"/>
                  <a:gd name="T35" fmla="*/ 114 h 132"/>
                  <a:gd name="T36" fmla="*/ 79 w 163"/>
                  <a:gd name="T37" fmla="*/ 114 h 132"/>
                  <a:gd name="T38" fmla="*/ 91 w 163"/>
                  <a:gd name="T39" fmla="*/ 114 h 132"/>
                  <a:gd name="T40" fmla="*/ 106 w 163"/>
                  <a:gd name="T41" fmla="*/ 115 h 132"/>
                  <a:gd name="T42" fmla="*/ 119 w 163"/>
                  <a:gd name="T43" fmla="*/ 115 h 132"/>
                  <a:gd name="T44" fmla="*/ 134 w 163"/>
                  <a:gd name="T45" fmla="*/ 119 h 132"/>
                  <a:gd name="T46" fmla="*/ 147 w 163"/>
                  <a:gd name="T47" fmla="*/ 123 h 132"/>
                  <a:gd name="T48" fmla="*/ 162 w 163"/>
                  <a:gd name="T49" fmla="*/ 131 h 132"/>
                  <a:gd name="T50" fmla="*/ 136 w 163"/>
                  <a:gd name="T51" fmla="*/ 0 h 132"/>
                  <a:gd name="T52" fmla="*/ 132 w 163"/>
                  <a:gd name="T53" fmla="*/ 2 h 132"/>
                  <a:gd name="T54" fmla="*/ 130 w 163"/>
                  <a:gd name="T55" fmla="*/ 4 h 132"/>
                  <a:gd name="T56" fmla="*/ 112 w 163"/>
                  <a:gd name="T57" fmla="*/ 8 h 132"/>
                  <a:gd name="T58" fmla="*/ 98 w 163"/>
                  <a:gd name="T59" fmla="*/ 14 h 132"/>
                  <a:gd name="T60" fmla="*/ 80 w 163"/>
                  <a:gd name="T61" fmla="*/ 19 h 132"/>
                  <a:gd name="T62" fmla="*/ 65 w 163"/>
                  <a:gd name="T63" fmla="*/ 24 h 132"/>
                  <a:gd name="T64" fmla="*/ 48 w 163"/>
                  <a:gd name="T65" fmla="*/ 28 h 132"/>
                  <a:gd name="T66" fmla="*/ 33 w 163"/>
                  <a:gd name="T67" fmla="*/ 34 h 132"/>
                  <a:gd name="T68" fmla="*/ 16 w 163"/>
                  <a:gd name="T69" fmla="*/ 38 h 132"/>
                  <a:gd name="T70" fmla="*/ 0 w 163"/>
                  <a:gd name="T71" fmla="*/ 45 h 132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163"/>
                  <a:gd name="T109" fmla="*/ 0 h 132"/>
                  <a:gd name="T110" fmla="*/ 163 w 163"/>
                  <a:gd name="T111" fmla="*/ 132 h 132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163" h="132">
                    <a:moveTo>
                      <a:pt x="0" y="45"/>
                    </a:moveTo>
                    <a:lnTo>
                      <a:pt x="13" y="44"/>
                    </a:lnTo>
                    <a:lnTo>
                      <a:pt x="26" y="44"/>
                    </a:lnTo>
                    <a:lnTo>
                      <a:pt x="39" y="44"/>
                    </a:lnTo>
                    <a:lnTo>
                      <a:pt x="54" y="44"/>
                    </a:lnTo>
                    <a:lnTo>
                      <a:pt x="63" y="44"/>
                    </a:lnTo>
                    <a:lnTo>
                      <a:pt x="79" y="44"/>
                    </a:lnTo>
                    <a:lnTo>
                      <a:pt x="89" y="45"/>
                    </a:lnTo>
                    <a:lnTo>
                      <a:pt x="106" y="49"/>
                    </a:lnTo>
                    <a:lnTo>
                      <a:pt x="112" y="52"/>
                    </a:lnTo>
                    <a:lnTo>
                      <a:pt x="117" y="62"/>
                    </a:lnTo>
                    <a:lnTo>
                      <a:pt x="115" y="71"/>
                    </a:lnTo>
                    <a:lnTo>
                      <a:pt x="112" y="81"/>
                    </a:lnTo>
                    <a:lnTo>
                      <a:pt x="98" y="91"/>
                    </a:lnTo>
                    <a:lnTo>
                      <a:pt x="82" y="101"/>
                    </a:lnTo>
                    <a:lnTo>
                      <a:pt x="65" y="111"/>
                    </a:lnTo>
                    <a:lnTo>
                      <a:pt x="51" y="115"/>
                    </a:lnTo>
                    <a:lnTo>
                      <a:pt x="63" y="114"/>
                    </a:lnTo>
                    <a:lnTo>
                      <a:pt x="79" y="114"/>
                    </a:lnTo>
                    <a:lnTo>
                      <a:pt x="91" y="114"/>
                    </a:lnTo>
                    <a:lnTo>
                      <a:pt x="106" y="115"/>
                    </a:lnTo>
                    <a:lnTo>
                      <a:pt x="119" y="115"/>
                    </a:lnTo>
                    <a:lnTo>
                      <a:pt x="134" y="119"/>
                    </a:lnTo>
                    <a:lnTo>
                      <a:pt x="147" y="123"/>
                    </a:lnTo>
                    <a:lnTo>
                      <a:pt x="162" y="131"/>
                    </a:lnTo>
                    <a:lnTo>
                      <a:pt x="136" y="0"/>
                    </a:lnTo>
                    <a:lnTo>
                      <a:pt x="132" y="2"/>
                    </a:lnTo>
                    <a:lnTo>
                      <a:pt x="130" y="4"/>
                    </a:lnTo>
                    <a:lnTo>
                      <a:pt x="112" y="8"/>
                    </a:lnTo>
                    <a:lnTo>
                      <a:pt x="98" y="14"/>
                    </a:lnTo>
                    <a:lnTo>
                      <a:pt x="80" y="19"/>
                    </a:lnTo>
                    <a:lnTo>
                      <a:pt x="65" y="24"/>
                    </a:lnTo>
                    <a:lnTo>
                      <a:pt x="48" y="28"/>
                    </a:lnTo>
                    <a:lnTo>
                      <a:pt x="33" y="34"/>
                    </a:lnTo>
                    <a:lnTo>
                      <a:pt x="16" y="38"/>
                    </a:lnTo>
                    <a:lnTo>
                      <a:pt x="0" y="45"/>
                    </a:lnTo>
                  </a:path>
                </a:pathLst>
              </a:custGeom>
              <a:solidFill>
                <a:srgbClr val="D79DD8"/>
              </a:solidFill>
              <a:ln w="9525" cap="rnd">
                <a:noFill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077" name="Freeform 204"/>
              <p:cNvSpPr>
                <a:spLocks/>
              </p:cNvSpPr>
              <p:nvPr/>
            </p:nvSpPr>
            <p:spPr bwMode="auto">
              <a:xfrm>
                <a:off x="3161" y="3131"/>
                <a:ext cx="163" cy="132"/>
              </a:xfrm>
              <a:custGeom>
                <a:avLst/>
                <a:gdLst>
                  <a:gd name="T0" fmla="*/ 0 w 163"/>
                  <a:gd name="T1" fmla="*/ 45 h 132"/>
                  <a:gd name="T2" fmla="*/ 13 w 163"/>
                  <a:gd name="T3" fmla="*/ 44 h 132"/>
                  <a:gd name="T4" fmla="*/ 26 w 163"/>
                  <a:gd name="T5" fmla="*/ 44 h 132"/>
                  <a:gd name="T6" fmla="*/ 39 w 163"/>
                  <a:gd name="T7" fmla="*/ 44 h 132"/>
                  <a:gd name="T8" fmla="*/ 54 w 163"/>
                  <a:gd name="T9" fmla="*/ 44 h 132"/>
                  <a:gd name="T10" fmla="*/ 63 w 163"/>
                  <a:gd name="T11" fmla="*/ 44 h 132"/>
                  <a:gd name="T12" fmla="*/ 79 w 163"/>
                  <a:gd name="T13" fmla="*/ 44 h 132"/>
                  <a:gd name="T14" fmla="*/ 89 w 163"/>
                  <a:gd name="T15" fmla="*/ 45 h 132"/>
                  <a:gd name="T16" fmla="*/ 106 w 163"/>
                  <a:gd name="T17" fmla="*/ 49 h 132"/>
                  <a:gd name="T18" fmla="*/ 112 w 163"/>
                  <a:gd name="T19" fmla="*/ 52 h 132"/>
                  <a:gd name="T20" fmla="*/ 117 w 163"/>
                  <a:gd name="T21" fmla="*/ 62 h 132"/>
                  <a:gd name="T22" fmla="*/ 115 w 163"/>
                  <a:gd name="T23" fmla="*/ 71 h 132"/>
                  <a:gd name="T24" fmla="*/ 112 w 163"/>
                  <a:gd name="T25" fmla="*/ 81 h 132"/>
                  <a:gd name="T26" fmla="*/ 98 w 163"/>
                  <a:gd name="T27" fmla="*/ 91 h 132"/>
                  <a:gd name="T28" fmla="*/ 82 w 163"/>
                  <a:gd name="T29" fmla="*/ 101 h 132"/>
                  <a:gd name="T30" fmla="*/ 65 w 163"/>
                  <a:gd name="T31" fmla="*/ 111 h 132"/>
                  <a:gd name="T32" fmla="*/ 51 w 163"/>
                  <a:gd name="T33" fmla="*/ 115 h 132"/>
                  <a:gd name="T34" fmla="*/ 63 w 163"/>
                  <a:gd name="T35" fmla="*/ 114 h 132"/>
                  <a:gd name="T36" fmla="*/ 79 w 163"/>
                  <a:gd name="T37" fmla="*/ 114 h 132"/>
                  <a:gd name="T38" fmla="*/ 91 w 163"/>
                  <a:gd name="T39" fmla="*/ 114 h 132"/>
                  <a:gd name="T40" fmla="*/ 106 w 163"/>
                  <a:gd name="T41" fmla="*/ 115 h 132"/>
                  <a:gd name="T42" fmla="*/ 119 w 163"/>
                  <a:gd name="T43" fmla="*/ 115 h 132"/>
                  <a:gd name="T44" fmla="*/ 134 w 163"/>
                  <a:gd name="T45" fmla="*/ 119 h 132"/>
                  <a:gd name="T46" fmla="*/ 147 w 163"/>
                  <a:gd name="T47" fmla="*/ 123 h 132"/>
                  <a:gd name="T48" fmla="*/ 162 w 163"/>
                  <a:gd name="T49" fmla="*/ 131 h 132"/>
                  <a:gd name="T50" fmla="*/ 136 w 163"/>
                  <a:gd name="T51" fmla="*/ 0 h 132"/>
                  <a:gd name="T52" fmla="*/ 132 w 163"/>
                  <a:gd name="T53" fmla="*/ 2 h 132"/>
                  <a:gd name="T54" fmla="*/ 130 w 163"/>
                  <a:gd name="T55" fmla="*/ 4 h 132"/>
                  <a:gd name="T56" fmla="*/ 112 w 163"/>
                  <a:gd name="T57" fmla="*/ 8 h 132"/>
                  <a:gd name="T58" fmla="*/ 98 w 163"/>
                  <a:gd name="T59" fmla="*/ 14 h 132"/>
                  <a:gd name="T60" fmla="*/ 80 w 163"/>
                  <a:gd name="T61" fmla="*/ 19 h 132"/>
                  <a:gd name="T62" fmla="*/ 65 w 163"/>
                  <a:gd name="T63" fmla="*/ 24 h 132"/>
                  <a:gd name="T64" fmla="*/ 48 w 163"/>
                  <a:gd name="T65" fmla="*/ 28 h 132"/>
                  <a:gd name="T66" fmla="*/ 33 w 163"/>
                  <a:gd name="T67" fmla="*/ 34 h 132"/>
                  <a:gd name="T68" fmla="*/ 16 w 163"/>
                  <a:gd name="T69" fmla="*/ 38 h 132"/>
                  <a:gd name="T70" fmla="*/ 0 w 163"/>
                  <a:gd name="T71" fmla="*/ 45 h 132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163"/>
                  <a:gd name="T109" fmla="*/ 0 h 132"/>
                  <a:gd name="T110" fmla="*/ 163 w 163"/>
                  <a:gd name="T111" fmla="*/ 132 h 132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163" h="132">
                    <a:moveTo>
                      <a:pt x="0" y="45"/>
                    </a:moveTo>
                    <a:lnTo>
                      <a:pt x="13" y="44"/>
                    </a:lnTo>
                    <a:lnTo>
                      <a:pt x="26" y="44"/>
                    </a:lnTo>
                    <a:lnTo>
                      <a:pt x="39" y="44"/>
                    </a:lnTo>
                    <a:lnTo>
                      <a:pt x="54" y="44"/>
                    </a:lnTo>
                    <a:lnTo>
                      <a:pt x="63" y="44"/>
                    </a:lnTo>
                    <a:lnTo>
                      <a:pt x="79" y="44"/>
                    </a:lnTo>
                    <a:lnTo>
                      <a:pt x="89" y="45"/>
                    </a:lnTo>
                    <a:lnTo>
                      <a:pt x="106" y="49"/>
                    </a:lnTo>
                    <a:lnTo>
                      <a:pt x="112" y="52"/>
                    </a:lnTo>
                    <a:lnTo>
                      <a:pt x="117" y="62"/>
                    </a:lnTo>
                    <a:lnTo>
                      <a:pt x="115" y="71"/>
                    </a:lnTo>
                    <a:lnTo>
                      <a:pt x="112" y="81"/>
                    </a:lnTo>
                    <a:lnTo>
                      <a:pt x="98" y="91"/>
                    </a:lnTo>
                    <a:lnTo>
                      <a:pt x="82" y="101"/>
                    </a:lnTo>
                    <a:lnTo>
                      <a:pt x="65" y="111"/>
                    </a:lnTo>
                    <a:lnTo>
                      <a:pt x="51" y="115"/>
                    </a:lnTo>
                    <a:lnTo>
                      <a:pt x="63" y="114"/>
                    </a:lnTo>
                    <a:lnTo>
                      <a:pt x="79" y="114"/>
                    </a:lnTo>
                    <a:lnTo>
                      <a:pt x="91" y="114"/>
                    </a:lnTo>
                    <a:lnTo>
                      <a:pt x="106" y="115"/>
                    </a:lnTo>
                    <a:lnTo>
                      <a:pt x="119" y="115"/>
                    </a:lnTo>
                    <a:lnTo>
                      <a:pt x="134" y="119"/>
                    </a:lnTo>
                    <a:lnTo>
                      <a:pt x="147" y="123"/>
                    </a:lnTo>
                    <a:lnTo>
                      <a:pt x="162" y="131"/>
                    </a:lnTo>
                    <a:lnTo>
                      <a:pt x="136" y="0"/>
                    </a:lnTo>
                    <a:lnTo>
                      <a:pt x="132" y="2"/>
                    </a:lnTo>
                    <a:lnTo>
                      <a:pt x="130" y="4"/>
                    </a:lnTo>
                    <a:lnTo>
                      <a:pt x="112" y="8"/>
                    </a:lnTo>
                    <a:lnTo>
                      <a:pt x="98" y="14"/>
                    </a:lnTo>
                    <a:lnTo>
                      <a:pt x="80" y="19"/>
                    </a:lnTo>
                    <a:lnTo>
                      <a:pt x="65" y="24"/>
                    </a:lnTo>
                    <a:lnTo>
                      <a:pt x="48" y="28"/>
                    </a:lnTo>
                    <a:lnTo>
                      <a:pt x="33" y="34"/>
                    </a:lnTo>
                    <a:lnTo>
                      <a:pt x="16" y="38"/>
                    </a:lnTo>
                    <a:lnTo>
                      <a:pt x="0" y="45"/>
                    </a:lnTo>
                  </a:path>
                </a:pathLst>
              </a:custGeom>
              <a:noFill/>
              <a:ln w="12700" cap="rnd">
                <a:solidFill>
                  <a:srgbClr val="D79DD8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078" name="Freeform 205"/>
              <p:cNvSpPr>
                <a:spLocks/>
              </p:cNvSpPr>
              <p:nvPr/>
            </p:nvSpPr>
            <p:spPr bwMode="auto">
              <a:xfrm>
                <a:off x="3097" y="3279"/>
                <a:ext cx="243" cy="64"/>
              </a:xfrm>
              <a:custGeom>
                <a:avLst/>
                <a:gdLst>
                  <a:gd name="T0" fmla="*/ 207 w 243"/>
                  <a:gd name="T1" fmla="*/ 16 h 64"/>
                  <a:gd name="T2" fmla="*/ 192 w 243"/>
                  <a:gd name="T3" fmla="*/ 16 h 64"/>
                  <a:gd name="T4" fmla="*/ 179 w 243"/>
                  <a:gd name="T5" fmla="*/ 20 h 64"/>
                  <a:gd name="T6" fmla="*/ 167 w 243"/>
                  <a:gd name="T7" fmla="*/ 22 h 64"/>
                  <a:gd name="T8" fmla="*/ 153 w 243"/>
                  <a:gd name="T9" fmla="*/ 24 h 64"/>
                  <a:gd name="T10" fmla="*/ 141 w 243"/>
                  <a:gd name="T11" fmla="*/ 26 h 64"/>
                  <a:gd name="T12" fmla="*/ 127 w 243"/>
                  <a:gd name="T13" fmla="*/ 28 h 64"/>
                  <a:gd name="T14" fmla="*/ 115 w 243"/>
                  <a:gd name="T15" fmla="*/ 30 h 64"/>
                  <a:gd name="T16" fmla="*/ 104 w 243"/>
                  <a:gd name="T17" fmla="*/ 34 h 64"/>
                  <a:gd name="T18" fmla="*/ 90 w 243"/>
                  <a:gd name="T19" fmla="*/ 34 h 64"/>
                  <a:gd name="T20" fmla="*/ 78 w 243"/>
                  <a:gd name="T21" fmla="*/ 34 h 64"/>
                  <a:gd name="T22" fmla="*/ 64 w 243"/>
                  <a:gd name="T23" fmla="*/ 35 h 64"/>
                  <a:gd name="T24" fmla="*/ 52 w 243"/>
                  <a:gd name="T25" fmla="*/ 37 h 64"/>
                  <a:gd name="T26" fmla="*/ 36 w 243"/>
                  <a:gd name="T27" fmla="*/ 39 h 64"/>
                  <a:gd name="T28" fmla="*/ 26 w 243"/>
                  <a:gd name="T29" fmla="*/ 39 h 64"/>
                  <a:gd name="T30" fmla="*/ 10 w 243"/>
                  <a:gd name="T31" fmla="*/ 41 h 64"/>
                  <a:gd name="T32" fmla="*/ 0 w 243"/>
                  <a:gd name="T33" fmla="*/ 43 h 64"/>
                  <a:gd name="T34" fmla="*/ 12 w 243"/>
                  <a:gd name="T35" fmla="*/ 43 h 64"/>
                  <a:gd name="T36" fmla="*/ 30 w 243"/>
                  <a:gd name="T37" fmla="*/ 43 h 64"/>
                  <a:gd name="T38" fmla="*/ 43 w 243"/>
                  <a:gd name="T39" fmla="*/ 43 h 64"/>
                  <a:gd name="T40" fmla="*/ 61 w 243"/>
                  <a:gd name="T41" fmla="*/ 43 h 64"/>
                  <a:gd name="T42" fmla="*/ 73 w 243"/>
                  <a:gd name="T43" fmla="*/ 43 h 64"/>
                  <a:gd name="T44" fmla="*/ 90 w 243"/>
                  <a:gd name="T45" fmla="*/ 45 h 64"/>
                  <a:gd name="T46" fmla="*/ 106 w 243"/>
                  <a:gd name="T47" fmla="*/ 47 h 64"/>
                  <a:gd name="T48" fmla="*/ 120 w 243"/>
                  <a:gd name="T49" fmla="*/ 47 h 64"/>
                  <a:gd name="T50" fmla="*/ 136 w 243"/>
                  <a:gd name="T51" fmla="*/ 47 h 64"/>
                  <a:gd name="T52" fmla="*/ 151 w 243"/>
                  <a:gd name="T53" fmla="*/ 48 h 64"/>
                  <a:gd name="T54" fmla="*/ 164 w 243"/>
                  <a:gd name="T55" fmla="*/ 50 h 64"/>
                  <a:gd name="T56" fmla="*/ 179 w 243"/>
                  <a:gd name="T57" fmla="*/ 54 h 64"/>
                  <a:gd name="T58" fmla="*/ 195 w 243"/>
                  <a:gd name="T59" fmla="*/ 56 h 64"/>
                  <a:gd name="T60" fmla="*/ 209 w 243"/>
                  <a:gd name="T61" fmla="*/ 57 h 64"/>
                  <a:gd name="T62" fmla="*/ 224 w 243"/>
                  <a:gd name="T63" fmla="*/ 59 h 64"/>
                  <a:gd name="T64" fmla="*/ 242 w 243"/>
                  <a:gd name="T65" fmla="*/ 63 h 64"/>
                  <a:gd name="T66" fmla="*/ 228 w 243"/>
                  <a:gd name="T67" fmla="*/ 0 h 64"/>
                  <a:gd name="T68" fmla="*/ 218 w 243"/>
                  <a:gd name="T69" fmla="*/ 8 h 64"/>
                  <a:gd name="T70" fmla="*/ 207 w 243"/>
                  <a:gd name="T71" fmla="*/ 16 h 64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243"/>
                  <a:gd name="T109" fmla="*/ 0 h 64"/>
                  <a:gd name="T110" fmla="*/ 243 w 243"/>
                  <a:gd name="T111" fmla="*/ 64 h 64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243" h="64">
                    <a:moveTo>
                      <a:pt x="207" y="16"/>
                    </a:moveTo>
                    <a:lnTo>
                      <a:pt x="192" y="16"/>
                    </a:lnTo>
                    <a:lnTo>
                      <a:pt x="179" y="20"/>
                    </a:lnTo>
                    <a:lnTo>
                      <a:pt x="167" y="22"/>
                    </a:lnTo>
                    <a:lnTo>
                      <a:pt x="153" y="24"/>
                    </a:lnTo>
                    <a:lnTo>
                      <a:pt x="141" y="26"/>
                    </a:lnTo>
                    <a:lnTo>
                      <a:pt x="127" y="28"/>
                    </a:lnTo>
                    <a:lnTo>
                      <a:pt x="115" y="30"/>
                    </a:lnTo>
                    <a:lnTo>
                      <a:pt x="104" y="34"/>
                    </a:lnTo>
                    <a:lnTo>
                      <a:pt x="90" y="34"/>
                    </a:lnTo>
                    <a:lnTo>
                      <a:pt x="78" y="34"/>
                    </a:lnTo>
                    <a:lnTo>
                      <a:pt x="64" y="35"/>
                    </a:lnTo>
                    <a:lnTo>
                      <a:pt x="52" y="37"/>
                    </a:lnTo>
                    <a:lnTo>
                      <a:pt x="36" y="39"/>
                    </a:lnTo>
                    <a:lnTo>
                      <a:pt x="26" y="39"/>
                    </a:lnTo>
                    <a:lnTo>
                      <a:pt x="10" y="41"/>
                    </a:lnTo>
                    <a:lnTo>
                      <a:pt x="0" y="43"/>
                    </a:lnTo>
                    <a:lnTo>
                      <a:pt x="12" y="43"/>
                    </a:lnTo>
                    <a:lnTo>
                      <a:pt x="30" y="43"/>
                    </a:lnTo>
                    <a:lnTo>
                      <a:pt x="43" y="43"/>
                    </a:lnTo>
                    <a:lnTo>
                      <a:pt x="61" y="43"/>
                    </a:lnTo>
                    <a:lnTo>
                      <a:pt x="73" y="43"/>
                    </a:lnTo>
                    <a:lnTo>
                      <a:pt x="90" y="45"/>
                    </a:lnTo>
                    <a:lnTo>
                      <a:pt x="106" y="47"/>
                    </a:lnTo>
                    <a:lnTo>
                      <a:pt x="120" y="47"/>
                    </a:lnTo>
                    <a:lnTo>
                      <a:pt x="136" y="47"/>
                    </a:lnTo>
                    <a:lnTo>
                      <a:pt x="151" y="48"/>
                    </a:lnTo>
                    <a:lnTo>
                      <a:pt x="164" y="50"/>
                    </a:lnTo>
                    <a:lnTo>
                      <a:pt x="179" y="54"/>
                    </a:lnTo>
                    <a:lnTo>
                      <a:pt x="195" y="56"/>
                    </a:lnTo>
                    <a:lnTo>
                      <a:pt x="209" y="57"/>
                    </a:lnTo>
                    <a:lnTo>
                      <a:pt x="224" y="59"/>
                    </a:lnTo>
                    <a:lnTo>
                      <a:pt x="242" y="63"/>
                    </a:lnTo>
                    <a:lnTo>
                      <a:pt x="228" y="0"/>
                    </a:lnTo>
                    <a:lnTo>
                      <a:pt x="218" y="8"/>
                    </a:lnTo>
                    <a:lnTo>
                      <a:pt x="207" y="16"/>
                    </a:lnTo>
                  </a:path>
                </a:pathLst>
              </a:custGeom>
              <a:solidFill>
                <a:srgbClr val="D79DD8"/>
              </a:solidFill>
              <a:ln w="9525" cap="rnd">
                <a:noFill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5606" name="Freeform 206"/>
            <p:cNvSpPr>
              <a:spLocks/>
            </p:cNvSpPr>
            <p:nvPr/>
          </p:nvSpPr>
          <p:spPr bwMode="auto">
            <a:xfrm>
              <a:off x="3097" y="3279"/>
              <a:ext cx="243" cy="64"/>
            </a:xfrm>
            <a:custGeom>
              <a:avLst/>
              <a:gdLst>
                <a:gd name="T0" fmla="*/ 207 w 243"/>
                <a:gd name="T1" fmla="*/ 16 h 64"/>
                <a:gd name="T2" fmla="*/ 192 w 243"/>
                <a:gd name="T3" fmla="*/ 16 h 64"/>
                <a:gd name="T4" fmla="*/ 179 w 243"/>
                <a:gd name="T5" fmla="*/ 20 h 64"/>
                <a:gd name="T6" fmla="*/ 167 w 243"/>
                <a:gd name="T7" fmla="*/ 22 h 64"/>
                <a:gd name="T8" fmla="*/ 153 w 243"/>
                <a:gd name="T9" fmla="*/ 24 h 64"/>
                <a:gd name="T10" fmla="*/ 141 w 243"/>
                <a:gd name="T11" fmla="*/ 26 h 64"/>
                <a:gd name="T12" fmla="*/ 127 w 243"/>
                <a:gd name="T13" fmla="*/ 28 h 64"/>
                <a:gd name="T14" fmla="*/ 115 w 243"/>
                <a:gd name="T15" fmla="*/ 30 h 64"/>
                <a:gd name="T16" fmla="*/ 104 w 243"/>
                <a:gd name="T17" fmla="*/ 34 h 64"/>
                <a:gd name="T18" fmla="*/ 90 w 243"/>
                <a:gd name="T19" fmla="*/ 34 h 64"/>
                <a:gd name="T20" fmla="*/ 78 w 243"/>
                <a:gd name="T21" fmla="*/ 34 h 64"/>
                <a:gd name="T22" fmla="*/ 64 w 243"/>
                <a:gd name="T23" fmla="*/ 35 h 64"/>
                <a:gd name="T24" fmla="*/ 52 w 243"/>
                <a:gd name="T25" fmla="*/ 37 h 64"/>
                <a:gd name="T26" fmla="*/ 36 w 243"/>
                <a:gd name="T27" fmla="*/ 39 h 64"/>
                <a:gd name="T28" fmla="*/ 26 w 243"/>
                <a:gd name="T29" fmla="*/ 39 h 64"/>
                <a:gd name="T30" fmla="*/ 10 w 243"/>
                <a:gd name="T31" fmla="*/ 41 h 64"/>
                <a:gd name="T32" fmla="*/ 0 w 243"/>
                <a:gd name="T33" fmla="*/ 43 h 64"/>
                <a:gd name="T34" fmla="*/ 12 w 243"/>
                <a:gd name="T35" fmla="*/ 43 h 64"/>
                <a:gd name="T36" fmla="*/ 30 w 243"/>
                <a:gd name="T37" fmla="*/ 43 h 64"/>
                <a:gd name="T38" fmla="*/ 43 w 243"/>
                <a:gd name="T39" fmla="*/ 43 h 64"/>
                <a:gd name="T40" fmla="*/ 61 w 243"/>
                <a:gd name="T41" fmla="*/ 43 h 64"/>
                <a:gd name="T42" fmla="*/ 73 w 243"/>
                <a:gd name="T43" fmla="*/ 43 h 64"/>
                <a:gd name="T44" fmla="*/ 90 w 243"/>
                <a:gd name="T45" fmla="*/ 45 h 64"/>
                <a:gd name="T46" fmla="*/ 106 w 243"/>
                <a:gd name="T47" fmla="*/ 47 h 64"/>
                <a:gd name="T48" fmla="*/ 120 w 243"/>
                <a:gd name="T49" fmla="*/ 47 h 64"/>
                <a:gd name="T50" fmla="*/ 136 w 243"/>
                <a:gd name="T51" fmla="*/ 47 h 64"/>
                <a:gd name="T52" fmla="*/ 151 w 243"/>
                <a:gd name="T53" fmla="*/ 48 h 64"/>
                <a:gd name="T54" fmla="*/ 164 w 243"/>
                <a:gd name="T55" fmla="*/ 50 h 64"/>
                <a:gd name="T56" fmla="*/ 179 w 243"/>
                <a:gd name="T57" fmla="*/ 54 h 64"/>
                <a:gd name="T58" fmla="*/ 195 w 243"/>
                <a:gd name="T59" fmla="*/ 56 h 64"/>
                <a:gd name="T60" fmla="*/ 209 w 243"/>
                <a:gd name="T61" fmla="*/ 57 h 64"/>
                <a:gd name="T62" fmla="*/ 224 w 243"/>
                <a:gd name="T63" fmla="*/ 59 h 64"/>
                <a:gd name="T64" fmla="*/ 242 w 243"/>
                <a:gd name="T65" fmla="*/ 63 h 64"/>
                <a:gd name="T66" fmla="*/ 228 w 243"/>
                <a:gd name="T67" fmla="*/ 0 h 64"/>
                <a:gd name="T68" fmla="*/ 218 w 243"/>
                <a:gd name="T69" fmla="*/ 8 h 64"/>
                <a:gd name="T70" fmla="*/ 207 w 243"/>
                <a:gd name="T71" fmla="*/ 16 h 6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43"/>
                <a:gd name="T109" fmla="*/ 0 h 64"/>
                <a:gd name="T110" fmla="*/ 243 w 243"/>
                <a:gd name="T111" fmla="*/ 64 h 64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43" h="64">
                  <a:moveTo>
                    <a:pt x="207" y="16"/>
                  </a:moveTo>
                  <a:lnTo>
                    <a:pt x="192" y="16"/>
                  </a:lnTo>
                  <a:lnTo>
                    <a:pt x="179" y="20"/>
                  </a:lnTo>
                  <a:lnTo>
                    <a:pt x="167" y="22"/>
                  </a:lnTo>
                  <a:lnTo>
                    <a:pt x="153" y="24"/>
                  </a:lnTo>
                  <a:lnTo>
                    <a:pt x="141" y="26"/>
                  </a:lnTo>
                  <a:lnTo>
                    <a:pt x="127" y="28"/>
                  </a:lnTo>
                  <a:lnTo>
                    <a:pt x="115" y="30"/>
                  </a:lnTo>
                  <a:lnTo>
                    <a:pt x="104" y="34"/>
                  </a:lnTo>
                  <a:lnTo>
                    <a:pt x="90" y="34"/>
                  </a:lnTo>
                  <a:lnTo>
                    <a:pt x="78" y="34"/>
                  </a:lnTo>
                  <a:lnTo>
                    <a:pt x="64" y="35"/>
                  </a:lnTo>
                  <a:lnTo>
                    <a:pt x="52" y="37"/>
                  </a:lnTo>
                  <a:lnTo>
                    <a:pt x="36" y="39"/>
                  </a:lnTo>
                  <a:lnTo>
                    <a:pt x="26" y="39"/>
                  </a:lnTo>
                  <a:lnTo>
                    <a:pt x="10" y="41"/>
                  </a:lnTo>
                  <a:lnTo>
                    <a:pt x="0" y="43"/>
                  </a:lnTo>
                  <a:lnTo>
                    <a:pt x="12" y="43"/>
                  </a:lnTo>
                  <a:lnTo>
                    <a:pt x="30" y="43"/>
                  </a:lnTo>
                  <a:lnTo>
                    <a:pt x="43" y="43"/>
                  </a:lnTo>
                  <a:lnTo>
                    <a:pt x="61" y="43"/>
                  </a:lnTo>
                  <a:lnTo>
                    <a:pt x="73" y="43"/>
                  </a:lnTo>
                  <a:lnTo>
                    <a:pt x="90" y="45"/>
                  </a:lnTo>
                  <a:lnTo>
                    <a:pt x="106" y="47"/>
                  </a:lnTo>
                  <a:lnTo>
                    <a:pt x="120" y="47"/>
                  </a:lnTo>
                  <a:lnTo>
                    <a:pt x="136" y="47"/>
                  </a:lnTo>
                  <a:lnTo>
                    <a:pt x="151" y="48"/>
                  </a:lnTo>
                  <a:lnTo>
                    <a:pt x="164" y="50"/>
                  </a:lnTo>
                  <a:lnTo>
                    <a:pt x="179" y="54"/>
                  </a:lnTo>
                  <a:lnTo>
                    <a:pt x="195" y="56"/>
                  </a:lnTo>
                  <a:lnTo>
                    <a:pt x="209" y="57"/>
                  </a:lnTo>
                  <a:lnTo>
                    <a:pt x="224" y="59"/>
                  </a:lnTo>
                  <a:lnTo>
                    <a:pt x="242" y="63"/>
                  </a:lnTo>
                  <a:lnTo>
                    <a:pt x="228" y="0"/>
                  </a:lnTo>
                  <a:lnTo>
                    <a:pt x="218" y="8"/>
                  </a:lnTo>
                  <a:lnTo>
                    <a:pt x="207" y="16"/>
                  </a:lnTo>
                </a:path>
              </a:pathLst>
            </a:custGeom>
            <a:noFill/>
            <a:ln w="12700" cap="rnd">
              <a:solidFill>
                <a:srgbClr val="D79DD8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07" name="Freeform 207"/>
            <p:cNvSpPr>
              <a:spLocks/>
            </p:cNvSpPr>
            <p:nvPr/>
          </p:nvSpPr>
          <p:spPr bwMode="auto">
            <a:xfrm>
              <a:off x="3222" y="3071"/>
              <a:ext cx="70" cy="28"/>
            </a:xfrm>
            <a:custGeom>
              <a:avLst/>
              <a:gdLst>
                <a:gd name="T0" fmla="*/ 69 w 70"/>
                <a:gd name="T1" fmla="*/ 23 h 28"/>
                <a:gd name="T2" fmla="*/ 65 w 70"/>
                <a:gd name="T3" fmla="*/ 0 h 28"/>
                <a:gd name="T4" fmla="*/ 45 w 70"/>
                <a:gd name="T5" fmla="*/ 6 h 28"/>
                <a:gd name="T6" fmla="*/ 30 w 70"/>
                <a:gd name="T7" fmla="*/ 13 h 28"/>
                <a:gd name="T8" fmla="*/ 16 w 70"/>
                <a:gd name="T9" fmla="*/ 19 h 28"/>
                <a:gd name="T10" fmla="*/ 0 w 70"/>
                <a:gd name="T11" fmla="*/ 27 h 28"/>
                <a:gd name="T12" fmla="*/ 18 w 70"/>
                <a:gd name="T13" fmla="*/ 25 h 28"/>
                <a:gd name="T14" fmla="*/ 34 w 70"/>
                <a:gd name="T15" fmla="*/ 23 h 28"/>
                <a:gd name="T16" fmla="*/ 51 w 70"/>
                <a:gd name="T17" fmla="*/ 21 h 28"/>
                <a:gd name="T18" fmla="*/ 69 w 70"/>
                <a:gd name="T19" fmla="*/ 23 h 2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0"/>
                <a:gd name="T31" fmla="*/ 0 h 28"/>
                <a:gd name="T32" fmla="*/ 70 w 70"/>
                <a:gd name="T33" fmla="*/ 28 h 2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0" h="28">
                  <a:moveTo>
                    <a:pt x="69" y="23"/>
                  </a:moveTo>
                  <a:lnTo>
                    <a:pt x="65" y="0"/>
                  </a:lnTo>
                  <a:lnTo>
                    <a:pt x="45" y="6"/>
                  </a:lnTo>
                  <a:lnTo>
                    <a:pt x="30" y="13"/>
                  </a:lnTo>
                  <a:lnTo>
                    <a:pt x="16" y="19"/>
                  </a:lnTo>
                  <a:lnTo>
                    <a:pt x="0" y="27"/>
                  </a:lnTo>
                  <a:lnTo>
                    <a:pt x="18" y="25"/>
                  </a:lnTo>
                  <a:lnTo>
                    <a:pt x="34" y="23"/>
                  </a:lnTo>
                  <a:lnTo>
                    <a:pt x="51" y="21"/>
                  </a:lnTo>
                  <a:lnTo>
                    <a:pt x="69" y="23"/>
                  </a:lnTo>
                </a:path>
              </a:pathLst>
            </a:custGeom>
            <a:solidFill>
              <a:srgbClr val="D79DD8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08" name="Freeform 208"/>
            <p:cNvSpPr>
              <a:spLocks/>
            </p:cNvSpPr>
            <p:nvPr/>
          </p:nvSpPr>
          <p:spPr bwMode="auto">
            <a:xfrm>
              <a:off x="3222" y="3071"/>
              <a:ext cx="70" cy="28"/>
            </a:xfrm>
            <a:custGeom>
              <a:avLst/>
              <a:gdLst>
                <a:gd name="T0" fmla="*/ 69 w 70"/>
                <a:gd name="T1" fmla="*/ 23 h 28"/>
                <a:gd name="T2" fmla="*/ 65 w 70"/>
                <a:gd name="T3" fmla="*/ 0 h 28"/>
                <a:gd name="T4" fmla="*/ 45 w 70"/>
                <a:gd name="T5" fmla="*/ 6 h 28"/>
                <a:gd name="T6" fmla="*/ 30 w 70"/>
                <a:gd name="T7" fmla="*/ 13 h 28"/>
                <a:gd name="T8" fmla="*/ 16 w 70"/>
                <a:gd name="T9" fmla="*/ 19 h 28"/>
                <a:gd name="T10" fmla="*/ 0 w 70"/>
                <a:gd name="T11" fmla="*/ 27 h 28"/>
                <a:gd name="T12" fmla="*/ 18 w 70"/>
                <a:gd name="T13" fmla="*/ 25 h 28"/>
                <a:gd name="T14" fmla="*/ 34 w 70"/>
                <a:gd name="T15" fmla="*/ 23 h 28"/>
                <a:gd name="T16" fmla="*/ 51 w 70"/>
                <a:gd name="T17" fmla="*/ 21 h 28"/>
                <a:gd name="T18" fmla="*/ 69 w 70"/>
                <a:gd name="T19" fmla="*/ 23 h 2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0"/>
                <a:gd name="T31" fmla="*/ 0 h 28"/>
                <a:gd name="T32" fmla="*/ 70 w 70"/>
                <a:gd name="T33" fmla="*/ 28 h 2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0" h="28">
                  <a:moveTo>
                    <a:pt x="69" y="23"/>
                  </a:moveTo>
                  <a:lnTo>
                    <a:pt x="65" y="0"/>
                  </a:lnTo>
                  <a:lnTo>
                    <a:pt x="45" y="6"/>
                  </a:lnTo>
                  <a:lnTo>
                    <a:pt x="30" y="13"/>
                  </a:lnTo>
                  <a:lnTo>
                    <a:pt x="16" y="19"/>
                  </a:lnTo>
                  <a:lnTo>
                    <a:pt x="0" y="27"/>
                  </a:lnTo>
                  <a:lnTo>
                    <a:pt x="18" y="25"/>
                  </a:lnTo>
                  <a:lnTo>
                    <a:pt x="34" y="23"/>
                  </a:lnTo>
                  <a:lnTo>
                    <a:pt x="51" y="21"/>
                  </a:lnTo>
                  <a:lnTo>
                    <a:pt x="69" y="23"/>
                  </a:lnTo>
                </a:path>
              </a:pathLst>
            </a:custGeom>
            <a:noFill/>
            <a:ln w="12700" cap="rnd">
              <a:solidFill>
                <a:srgbClr val="D79DD8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09" name="Freeform 209"/>
            <p:cNvSpPr>
              <a:spLocks/>
            </p:cNvSpPr>
            <p:nvPr/>
          </p:nvSpPr>
          <p:spPr bwMode="auto">
            <a:xfrm>
              <a:off x="3311" y="2522"/>
              <a:ext cx="678" cy="591"/>
            </a:xfrm>
            <a:custGeom>
              <a:avLst/>
              <a:gdLst>
                <a:gd name="T0" fmla="*/ 658 w 678"/>
                <a:gd name="T1" fmla="*/ 18 h 591"/>
                <a:gd name="T2" fmla="*/ 651 w 678"/>
                <a:gd name="T3" fmla="*/ 49 h 591"/>
                <a:gd name="T4" fmla="*/ 647 w 678"/>
                <a:gd name="T5" fmla="*/ 82 h 591"/>
                <a:gd name="T6" fmla="*/ 646 w 678"/>
                <a:gd name="T7" fmla="*/ 110 h 591"/>
                <a:gd name="T8" fmla="*/ 653 w 678"/>
                <a:gd name="T9" fmla="*/ 138 h 591"/>
                <a:gd name="T10" fmla="*/ 669 w 678"/>
                <a:gd name="T11" fmla="*/ 166 h 591"/>
                <a:gd name="T12" fmla="*/ 675 w 678"/>
                <a:gd name="T13" fmla="*/ 200 h 591"/>
                <a:gd name="T14" fmla="*/ 675 w 678"/>
                <a:gd name="T15" fmla="*/ 234 h 591"/>
                <a:gd name="T16" fmla="*/ 673 w 678"/>
                <a:gd name="T17" fmla="*/ 267 h 591"/>
                <a:gd name="T18" fmla="*/ 669 w 678"/>
                <a:gd name="T19" fmla="*/ 299 h 591"/>
                <a:gd name="T20" fmla="*/ 658 w 678"/>
                <a:gd name="T21" fmla="*/ 331 h 591"/>
                <a:gd name="T22" fmla="*/ 641 w 678"/>
                <a:gd name="T23" fmla="*/ 356 h 591"/>
                <a:gd name="T24" fmla="*/ 621 w 678"/>
                <a:gd name="T25" fmla="*/ 385 h 591"/>
                <a:gd name="T26" fmla="*/ 592 w 678"/>
                <a:gd name="T27" fmla="*/ 419 h 591"/>
                <a:gd name="T28" fmla="*/ 554 w 678"/>
                <a:gd name="T29" fmla="*/ 450 h 591"/>
                <a:gd name="T30" fmla="*/ 522 w 678"/>
                <a:gd name="T31" fmla="*/ 467 h 591"/>
                <a:gd name="T32" fmla="*/ 487 w 678"/>
                <a:gd name="T33" fmla="*/ 480 h 591"/>
                <a:gd name="T34" fmla="*/ 451 w 678"/>
                <a:gd name="T35" fmla="*/ 490 h 591"/>
                <a:gd name="T36" fmla="*/ 416 w 678"/>
                <a:gd name="T37" fmla="*/ 500 h 591"/>
                <a:gd name="T38" fmla="*/ 381 w 678"/>
                <a:gd name="T39" fmla="*/ 510 h 591"/>
                <a:gd name="T40" fmla="*/ 350 w 678"/>
                <a:gd name="T41" fmla="*/ 521 h 591"/>
                <a:gd name="T42" fmla="*/ 310 w 678"/>
                <a:gd name="T43" fmla="*/ 529 h 591"/>
                <a:gd name="T44" fmla="*/ 273 w 678"/>
                <a:gd name="T45" fmla="*/ 538 h 591"/>
                <a:gd name="T46" fmla="*/ 240 w 678"/>
                <a:gd name="T47" fmla="*/ 545 h 591"/>
                <a:gd name="T48" fmla="*/ 202 w 678"/>
                <a:gd name="T49" fmla="*/ 553 h 591"/>
                <a:gd name="T50" fmla="*/ 168 w 678"/>
                <a:gd name="T51" fmla="*/ 562 h 591"/>
                <a:gd name="T52" fmla="*/ 136 w 678"/>
                <a:gd name="T53" fmla="*/ 566 h 591"/>
                <a:gd name="T54" fmla="*/ 103 w 678"/>
                <a:gd name="T55" fmla="*/ 570 h 591"/>
                <a:gd name="T56" fmla="*/ 75 w 678"/>
                <a:gd name="T57" fmla="*/ 577 h 591"/>
                <a:gd name="T58" fmla="*/ 47 w 678"/>
                <a:gd name="T59" fmla="*/ 581 h 591"/>
                <a:gd name="T60" fmla="*/ 2 w 678"/>
                <a:gd name="T61" fmla="*/ 590 h 591"/>
                <a:gd name="T62" fmla="*/ 9 w 678"/>
                <a:gd name="T63" fmla="*/ 568 h 591"/>
                <a:gd name="T64" fmla="*/ 36 w 678"/>
                <a:gd name="T65" fmla="*/ 562 h 591"/>
                <a:gd name="T66" fmla="*/ 71 w 678"/>
                <a:gd name="T67" fmla="*/ 538 h 591"/>
                <a:gd name="T68" fmla="*/ 120 w 678"/>
                <a:gd name="T69" fmla="*/ 493 h 591"/>
                <a:gd name="T70" fmla="*/ 142 w 678"/>
                <a:gd name="T71" fmla="*/ 467 h 591"/>
                <a:gd name="T72" fmla="*/ 162 w 678"/>
                <a:gd name="T73" fmla="*/ 439 h 591"/>
                <a:gd name="T74" fmla="*/ 190 w 678"/>
                <a:gd name="T75" fmla="*/ 413 h 591"/>
                <a:gd name="T76" fmla="*/ 233 w 678"/>
                <a:gd name="T77" fmla="*/ 392 h 591"/>
                <a:gd name="T78" fmla="*/ 273 w 678"/>
                <a:gd name="T79" fmla="*/ 372 h 591"/>
                <a:gd name="T80" fmla="*/ 317 w 678"/>
                <a:gd name="T81" fmla="*/ 348 h 591"/>
                <a:gd name="T82" fmla="*/ 355 w 678"/>
                <a:gd name="T83" fmla="*/ 323 h 591"/>
                <a:gd name="T84" fmla="*/ 399 w 678"/>
                <a:gd name="T85" fmla="*/ 301 h 591"/>
                <a:gd name="T86" fmla="*/ 435 w 678"/>
                <a:gd name="T87" fmla="*/ 275 h 591"/>
                <a:gd name="T88" fmla="*/ 475 w 678"/>
                <a:gd name="T89" fmla="*/ 248 h 591"/>
                <a:gd name="T90" fmla="*/ 509 w 678"/>
                <a:gd name="T91" fmla="*/ 220 h 591"/>
                <a:gd name="T92" fmla="*/ 543 w 678"/>
                <a:gd name="T93" fmla="*/ 191 h 591"/>
                <a:gd name="T94" fmla="*/ 576 w 678"/>
                <a:gd name="T95" fmla="*/ 159 h 591"/>
                <a:gd name="T96" fmla="*/ 593 w 678"/>
                <a:gd name="T97" fmla="*/ 130 h 591"/>
                <a:gd name="T98" fmla="*/ 606 w 678"/>
                <a:gd name="T99" fmla="*/ 103 h 591"/>
                <a:gd name="T100" fmla="*/ 621 w 678"/>
                <a:gd name="T101" fmla="*/ 75 h 591"/>
                <a:gd name="T102" fmla="*/ 634 w 678"/>
                <a:gd name="T103" fmla="*/ 47 h 591"/>
                <a:gd name="T104" fmla="*/ 646 w 678"/>
                <a:gd name="T105" fmla="*/ 18 h 591"/>
                <a:gd name="T106" fmla="*/ 662 w 678"/>
                <a:gd name="T107" fmla="*/ 0 h 591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78"/>
                <a:gd name="T163" fmla="*/ 0 h 591"/>
                <a:gd name="T164" fmla="*/ 678 w 678"/>
                <a:gd name="T165" fmla="*/ 591 h 591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78" h="591">
                  <a:moveTo>
                    <a:pt x="662" y="0"/>
                  </a:moveTo>
                  <a:lnTo>
                    <a:pt x="660" y="10"/>
                  </a:lnTo>
                  <a:lnTo>
                    <a:pt x="658" y="18"/>
                  </a:lnTo>
                  <a:lnTo>
                    <a:pt x="658" y="30"/>
                  </a:lnTo>
                  <a:lnTo>
                    <a:pt x="656" y="41"/>
                  </a:lnTo>
                  <a:lnTo>
                    <a:pt x="651" y="49"/>
                  </a:lnTo>
                  <a:lnTo>
                    <a:pt x="649" y="61"/>
                  </a:lnTo>
                  <a:lnTo>
                    <a:pt x="647" y="71"/>
                  </a:lnTo>
                  <a:lnTo>
                    <a:pt x="647" y="82"/>
                  </a:lnTo>
                  <a:lnTo>
                    <a:pt x="646" y="92"/>
                  </a:lnTo>
                  <a:lnTo>
                    <a:pt x="646" y="103"/>
                  </a:lnTo>
                  <a:lnTo>
                    <a:pt x="646" y="110"/>
                  </a:lnTo>
                  <a:lnTo>
                    <a:pt x="647" y="122"/>
                  </a:lnTo>
                  <a:lnTo>
                    <a:pt x="647" y="129"/>
                  </a:lnTo>
                  <a:lnTo>
                    <a:pt x="653" y="138"/>
                  </a:lnTo>
                  <a:lnTo>
                    <a:pt x="658" y="148"/>
                  </a:lnTo>
                  <a:lnTo>
                    <a:pt x="669" y="157"/>
                  </a:lnTo>
                  <a:lnTo>
                    <a:pt x="669" y="166"/>
                  </a:lnTo>
                  <a:lnTo>
                    <a:pt x="671" y="177"/>
                  </a:lnTo>
                  <a:lnTo>
                    <a:pt x="673" y="189"/>
                  </a:lnTo>
                  <a:lnTo>
                    <a:pt x="675" y="200"/>
                  </a:lnTo>
                  <a:lnTo>
                    <a:pt x="675" y="211"/>
                  </a:lnTo>
                  <a:lnTo>
                    <a:pt x="675" y="224"/>
                  </a:lnTo>
                  <a:lnTo>
                    <a:pt x="675" y="234"/>
                  </a:lnTo>
                  <a:lnTo>
                    <a:pt x="677" y="246"/>
                  </a:lnTo>
                  <a:lnTo>
                    <a:pt x="675" y="256"/>
                  </a:lnTo>
                  <a:lnTo>
                    <a:pt x="673" y="267"/>
                  </a:lnTo>
                  <a:lnTo>
                    <a:pt x="673" y="277"/>
                  </a:lnTo>
                  <a:lnTo>
                    <a:pt x="671" y="287"/>
                  </a:lnTo>
                  <a:lnTo>
                    <a:pt x="669" y="299"/>
                  </a:lnTo>
                  <a:lnTo>
                    <a:pt x="665" y="310"/>
                  </a:lnTo>
                  <a:lnTo>
                    <a:pt x="660" y="319"/>
                  </a:lnTo>
                  <a:lnTo>
                    <a:pt x="658" y="331"/>
                  </a:lnTo>
                  <a:lnTo>
                    <a:pt x="651" y="338"/>
                  </a:lnTo>
                  <a:lnTo>
                    <a:pt x="646" y="348"/>
                  </a:lnTo>
                  <a:lnTo>
                    <a:pt x="641" y="356"/>
                  </a:lnTo>
                  <a:lnTo>
                    <a:pt x="637" y="366"/>
                  </a:lnTo>
                  <a:lnTo>
                    <a:pt x="630" y="376"/>
                  </a:lnTo>
                  <a:lnTo>
                    <a:pt x="621" y="385"/>
                  </a:lnTo>
                  <a:lnTo>
                    <a:pt x="615" y="394"/>
                  </a:lnTo>
                  <a:lnTo>
                    <a:pt x="608" y="403"/>
                  </a:lnTo>
                  <a:lnTo>
                    <a:pt x="592" y="419"/>
                  </a:lnTo>
                  <a:lnTo>
                    <a:pt x="574" y="433"/>
                  </a:lnTo>
                  <a:lnTo>
                    <a:pt x="563" y="443"/>
                  </a:lnTo>
                  <a:lnTo>
                    <a:pt x="554" y="450"/>
                  </a:lnTo>
                  <a:lnTo>
                    <a:pt x="543" y="456"/>
                  </a:lnTo>
                  <a:lnTo>
                    <a:pt x="535" y="465"/>
                  </a:lnTo>
                  <a:lnTo>
                    <a:pt x="522" y="467"/>
                  </a:lnTo>
                  <a:lnTo>
                    <a:pt x="512" y="472"/>
                  </a:lnTo>
                  <a:lnTo>
                    <a:pt x="498" y="476"/>
                  </a:lnTo>
                  <a:lnTo>
                    <a:pt x="487" y="480"/>
                  </a:lnTo>
                  <a:lnTo>
                    <a:pt x="477" y="482"/>
                  </a:lnTo>
                  <a:lnTo>
                    <a:pt x="463" y="488"/>
                  </a:lnTo>
                  <a:lnTo>
                    <a:pt x="451" y="490"/>
                  </a:lnTo>
                  <a:lnTo>
                    <a:pt x="440" y="495"/>
                  </a:lnTo>
                  <a:lnTo>
                    <a:pt x="430" y="498"/>
                  </a:lnTo>
                  <a:lnTo>
                    <a:pt x="416" y="500"/>
                  </a:lnTo>
                  <a:lnTo>
                    <a:pt x="406" y="504"/>
                  </a:lnTo>
                  <a:lnTo>
                    <a:pt x="395" y="506"/>
                  </a:lnTo>
                  <a:lnTo>
                    <a:pt x="381" y="510"/>
                  </a:lnTo>
                  <a:lnTo>
                    <a:pt x="371" y="514"/>
                  </a:lnTo>
                  <a:lnTo>
                    <a:pt x="358" y="516"/>
                  </a:lnTo>
                  <a:lnTo>
                    <a:pt x="350" y="521"/>
                  </a:lnTo>
                  <a:lnTo>
                    <a:pt x="334" y="521"/>
                  </a:lnTo>
                  <a:lnTo>
                    <a:pt x="324" y="525"/>
                  </a:lnTo>
                  <a:lnTo>
                    <a:pt x="310" y="529"/>
                  </a:lnTo>
                  <a:lnTo>
                    <a:pt x="300" y="531"/>
                  </a:lnTo>
                  <a:lnTo>
                    <a:pt x="285" y="533"/>
                  </a:lnTo>
                  <a:lnTo>
                    <a:pt x="273" y="538"/>
                  </a:lnTo>
                  <a:lnTo>
                    <a:pt x="261" y="538"/>
                  </a:lnTo>
                  <a:lnTo>
                    <a:pt x="250" y="543"/>
                  </a:lnTo>
                  <a:lnTo>
                    <a:pt x="240" y="545"/>
                  </a:lnTo>
                  <a:lnTo>
                    <a:pt x="226" y="547"/>
                  </a:lnTo>
                  <a:lnTo>
                    <a:pt x="214" y="551"/>
                  </a:lnTo>
                  <a:lnTo>
                    <a:pt x="202" y="553"/>
                  </a:lnTo>
                  <a:lnTo>
                    <a:pt x="192" y="555"/>
                  </a:lnTo>
                  <a:lnTo>
                    <a:pt x="179" y="561"/>
                  </a:lnTo>
                  <a:lnTo>
                    <a:pt x="168" y="562"/>
                  </a:lnTo>
                  <a:lnTo>
                    <a:pt x="157" y="566"/>
                  </a:lnTo>
                  <a:lnTo>
                    <a:pt x="146" y="566"/>
                  </a:lnTo>
                  <a:lnTo>
                    <a:pt x="136" y="566"/>
                  </a:lnTo>
                  <a:lnTo>
                    <a:pt x="125" y="568"/>
                  </a:lnTo>
                  <a:lnTo>
                    <a:pt x="115" y="568"/>
                  </a:lnTo>
                  <a:lnTo>
                    <a:pt x="103" y="570"/>
                  </a:lnTo>
                  <a:lnTo>
                    <a:pt x="94" y="573"/>
                  </a:lnTo>
                  <a:lnTo>
                    <a:pt x="87" y="575"/>
                  </a:lnTo>
                  <a:lnTo>
                    <a:pt x="75" y="577"/>
                  </a:lnTo>
                  <a:lnTo>
                    <a:pt x="64" y="577"/>
                  </a:lnTo>
                  <a:lnTo>
                    <a:pt x="58" y="581"/>
                  </a:lnTo>
                  <a:lnTo>
                    <a:pt x="47" y="581"/>
                  </a:lnTo>
                  <a:lnTo>
                    <a:pt x="36" y="584"/>
                  </a:lnTo>
                  <a:lnTo>
                    <a:pt x="19" y="586"/>
                  </a:lnTo>
                  <a:lnTo>
                    <a:pt x="2" y="590"/>
                  </a:lnTo>
                  <a:lnTo>
                    <a:pt x="0" y="579"/>
                  </a:lnTo>
                  <a:lnTo>
                    <a:pt x="4" y="573"/>
                  </a:lnTo>
                  <a:lnTo>
                    <a:pt x="9" y="568"/>
                  </a:lnTo>
                  <a:lnTo>
                    <a:pt x="19" y="568"/>
                  </a:lnTo>
                  <a:lnTo>
                    <a:pt x="28" y="562"/>
                  </a:lnTo>
                  <a:lnTo>
                    <a:pt x="36" y="562"/>
                  </a:lnTo>
                  <a:lnTo>
                    <a:pt x="45" y="557"/>
                  </a:lnTo>
                  <a:lnTo>
                    <a:pt x="54" y="553"/>
                  </a:lnTo>
                  <a:lnTo>
                    <a:pt x="71" y="538"/>
                  </a:lnTo>
                  <a:lnTo>
                    <a:pt x="90" y="525"/>
                  </a:lnTo>
                  <a:lnTo>
                    <a:pt x="106" y="508"/>
                  </a:lnTo>
                  <a:lnTo>
                    <a:pt x="120" y="493"/>
                  </a:lnTo>
                  <a:lnTo>
                    <a:pt x="127" y="484"/>
                  </a:lnTo>
                  <a:lnTo>
                    <a:pt x="134" y="476"/>
                  </a:lnTo>
                  <a:lnTo>
                    <a:pt x="142" y="467"/>
                  </a:lnTo>
                  <a:lnTo>
                    <a:pt x="148" y="456"/>
                  </a:lnTo>
                  <a:lnTo>
                    <a:pt x="155" y="448"/>
                  </a:lnTo>
                  <a:lnTo>
                    <a:pt x="162" y="439"/>
                  </a:lnTo>
                  <a:lnTo>
                    <a:pt x="168" y="429"/>
                  </a:lnTo>
                  <a:lnTo>
                    <a:pt x="177" y="421"/>
                  </a:lnTo>
                  <a:lnTo>
                    <a:pt x="190" y="413"/>
                  </a:lnTo>
                  <a:lnTo>
                    <a:pt x="205" y="405"/>
                  </a:lnTo>
                  <a:lnTo>
                    <a:pt x="218" y="398"/>
                  </a:lnTo>
                  <a:lnTo>
                    <a:pt x="233" y="392"/>
                  </a:lnTo>
                  <a:lnTo>
                    <a:pt x="247" y="385"/>
                  </a:lnTo>
                  <a:lnTo>
                    <a:pt x="261" y="379"/>
                  </a:lnTo>
                  <a:lnTo>
                    <a:pt x="273" y="372"/>
                  </a:lnTo>
                  <a:lnTo>
                    <a:pt x="291" y="364"/>
                  </a:lnTo>
                  <a:lnTo>
                    <a:pt x="301" y="356"/>
                  </a:lnTo>
                  <a:lnTo>
                    <a:pt x="317" y="348"/>
                  </a:lnTo>
                  <a:lnTo>
                    <a:pt x="330" y="340"/>
                  </a:lnTo>
                  <a:lnTo>
                    <a:pt x="345" y="333"/>
                  </a:lnTo>
                  <a:lnTo>
                    <a:pt x="355" y="323"/>
                  </a:lnTo>
                  <a:lnTo>
                    <a:pt x="371" y="315"/>
                  </a:lnTo>
                  <a:lnTo>
                    <a:pt x="383" y="310"/>
                  </a:lnTo>
                  <a:lnTo>
                    <a:pt x="399" y="301"/>
                  </a:lnTo>
                  <a:lnTo>
                    <a:pt x="409" y="293"/>
                  </a:lnTo>
                  <a:lnTo>
                    <a:pt x="423" y="284"/>
                  </a:lnTo>
                  <a:lnTo>
                    <a:pt x="435" y="275"/>
                  </a:lnTo>
                  <a:lnTo>
                    <a:pt x="449" y="265"/>
                  </a:lnTo>
                  <a:lnTo>
                    <a:pt x="460" y="256"/>
                  </a:lnTo>
                  <a:lnTo>
                    <a:pt x="475" y="248"/>
                  </a:lnTo>
                  <a:lnTo>
                    <a:pt x="484" y="238"/>
                  </a:lnTo>
                  <a:lnTo>
                    <a:pt x="498" y="230"/>
                  </a:lnTo>
                  <a:lnTo>
                    <a:pt x="509" y="220"/>
                  </a:lnTo>
                  <a:lnTo>
                    <a:pt x="520" y="209"/>
                  </a:lnTo>
                  <a:lnTo>
                    <a:pt x="531" y="200"/>
                  </a:lnTo>
                  <a:lnTo>
                    <a:pt x="543" y="191"/>
                  </a:lnTo>
                  <a:lnTo>
                    <a:pt x="554" y="179"/>
                  </a:lnTo>
                  <a:lnTo>
                    <a:pt x="566" y="170"/>
                  </a:lnTo>
                  <a:lnTo>
                    <a:pt x="576" y="159"/>
                  </a:lnTo>
                  <a:lnTo>
                    <a:pt x="589" y="151"/>
                  </a:lnTo>
                  <a:lnTo>
                    <a:pt x="592" y="140"/>
                  </a:lnTo>
                  <a:lnTo>
                    <a:pt x="593" y="130"/>
                  </a:lnTo>
                  <a:lnTo>
                    <a:pt x="597" y="122"/>
                  </a:lnTo>
                  <a:lnTo>
                    <a:pt x="602" y="112"/>
                  </a:lnTo>
                  <a:lnTo>
                    <a:pt x="606" y="103"/>
                  </a:lnTo>
                  <a:lnTo>
                    <a:pt x="613" y="93"/>
                  </a:lnTo>
                  <a:lnTo>
                    <a:pt x="617" y="84"/>
                  </a:lnTo>
                  <a:lnTo>
                    <a:pt x="621" y="75"/>
                  </a:lnTo>
                  <a:lnTo>
                    <a:pt x="625" y="65"/>
                  </a:lnTo>
                  <a:lnTo>
                    <a:pt x="630" y="56"/>
                  </a:lnTo>
                  <a:lnTo>
                    <a:pt x="634" y="47"/>
                  </a:lnTo>
                  <a:lnTo>
                    <a:pt x="641" y="37"/>
                  </a:lnTo>
                  <a:lnTo>
                    <a:pt x="641" y="28"/>
                  </a:lnTo>
                  <a:lnTo>
                    <a:pt x="646" y="18"/>
                  </a:lnTo>
                  <a:lnTo>
                    <a:pt x="647" y="10"/>
                  </a:lnTo>
                  <a:lnTo>
                    <a:pt x="651" y="0"/>
                  </a:lnTo>
                  <a:lnTo>
                    <a:pt x="662" y="0"/>
                  </a:lnTo>
                </a:path>
              </a:pathLst>
            </a:custGeom>
            <a:solidFill>
              <a:srgbClr val="8F3D14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10" name="Freeform 210"/>
            <p:cNvSpPr>
              <a:spLocks/>
            </p:cNvSpPr>
            <p:nvPr/>
          </p:nvSpPr>
          <p:spPr bwMode="auto">
            <a:xfrm>
              <a:off x="3421" y="2665"/>
              <a:ext cx="544" cy="402"/>
            </a:xfrm>
            <a:custGeom>
              <a:avLst/>
              <a:gdLst>
                <a:gd name="T0" fmla="*/ 539 w 544"/>
                <a:gd name="T1" fmla="*/ 49 h 402"/>
                <a:gd name="T2" fmla="*/ 541 w 544"/>
                <a:gd name="T3" fmla="*/ 65 h 402"/>
                <a:gd name="T4" fmla="*/ 543 w 544"/>
                <a:gd name="T5" fmla="*/ 82 h 402"/>
                <a:gd name="T6" fmla="*/ 543 w 544"/>
                <a:gd name="T7" fmla="*/ 99 h 402"/>
                <a:gd name="T8" fmla="*/ 536 w 544"/>
                <a:gd name="T9" fmla="*/ 123 h 402"/>
                <a:gd name="T10" fmla="*/ 531 w 544"/>
                <a:gd name="T11" fmla="*/ 155 h 402"/>
                <a:gd name="T12" fmla="*/ 515 w 544"/>
                <a:gd name="T13" fmla="*/ 185 h 402"/>
                <a:gd name="T14" fmla="*/ 496 w 544"/>
                <a:gd name="T15" fmla="*/ 213 h 402"/>
                <a:gd name="T16" fmla="*/ 477 w 544"/>
                <a:gd name="T17" fmla="*/ 238 h 402"/>
                <a:gd name="T18" fmla="*/ 453 w 544"/>
                <a:gd name="T19" fmla="*/ 267 h 402"/>
                <a:gd name="T20" fmla="*/ 427 w 544"/>
                <a:gd name="T21" fmla="*/ 285 h 402"/>
                <a:gd name="T22" fmla="*/ 407 w 544"/>
                <a:gd name="T23" fmla="*/ 305 h 402"/>
                <a:gd name="T24" fmla="*/ 383 w 544"/>
                <a:gd name="T25" fmla="*/ 313 h 402"/>
                <a:gd name="T26" fmla="*/ 364 w 544"/>
                <a:gd name="T27" fmla="*/ 319 h 402"/>
                <a:gd name="T28" fmla="*/ 343 w 544"/>
                <a:gd name="T29" fmla="*/ 325 h 402"/>
                <a:gd name="T30" fmla="*/ 322 w 544"/>
                <a:gd name="T31" fmla="*/ 330 h 402"/>
                <a:gd name="T32" fmla="*/ 299 w 544"/>
                <a:gd name="T33" fmla="*/ 336 h 402"/>
                <a:gd name="T34" fmla="*/ 280 w 544"/>
                <a:gd name="T35" fmla="*/ 342 h 402"/>
                <a:gd name="T36" fmla="*/ 259 w 544"/>
                <a:gd name="T37" fmla="*/ 347 h 402"/>
                <a:gd name="T38" fmla="*/ 239 w 544"/>
                <a:gd name="T39" fmla="*/ 354 h 402"/>
                <a:gd name="T40" fmla="*/ 216 w 544"/>
                <a:gd name="T41" fmla="*/ 360 h 402"/>
                <a:gd name="T42" fmla="*/ 193 w 544"/>
                <a:gd name="T43" fmla="*/ 364 h 402"/>
                <a:gd name="T44" fmla="*/ 174 w 544"/>
                <a:gd name="T45" fmla="*/ 372 h 402"/>
                <a:gd name="T46" fmla="*/ 153 w 544"/>
                <a:gd name="T47" fmla="*/ 375 h 402"/>
                <a:gd name="T48" fmla="*/ 129 w 544"/>
                <a:gd name="T49" fmla="*/ 381 h 402"/>
                <a:gd name="T50" fmla="*/ 110 w 544"/>
                <a:gd name="T51" fmla="*/ 384 h 402"/>
                <a:gd name="T52" fmla="*/ 88 w 544"/>
                <a:gd name="T53" fmla="*/ 388 h 402"/>
                <a:gd name="T54" fmla="*/ 66 w 544"/>
                <a:gd name="T55" fmla="*/ 394 h 402"/>
                <a:gd name="T56" fmla="*/ 0 w 544"/>
                <a:gd name="T57" fmla="*/ 401 h 402"/>
                <a:gd name="T58" fmla="*/ 8 w 544"/>
                <a:gd name="T59" fmla="*/ 396 h 402"/>
                <a:gd name="T60" fmla="*/ 12 w 544"/>
                <a:gd name="T61" fmla="*/ 383 h 402"/>
                <a:gd name="T62" fmla="*/ 31 w 544"/>
                <a:gd name="T63" fmla="*/ 362 h 402"/>
                <a:gd name="T64" fmla="*/ 49 w 544"/>
                <a:gd name="T65" fmla="*/ 340 h 402"/>
                <a:gd name="T66" fmla="*/ 71 w 544"/>
                <a:gd name="T67" fmla="*/ 321 h 402"/>
                <a:gd name="T68" fmla="*/ 90 w 544"/>
                <a:gd name="T69" fmla="*/ 301 h 402"/>
                <a:gd name="T70" fmla="*/ 111 w 544"/>
                <a:gd name="T71" fmla="*/ 282 h 402"/>
                <a:gd name="T72" fmla="*/ 137 w 544"/>
                <a:gd name="T73" fmla="*/ 267 h 402"/>
                <a:gd name="T74" fmla="*/ 165 w 544"/>
                <a:gd name="T75" fmla="*/ 256 h 402"/>
                <a:gd name="T76" fmla="*/ 198 w 544"/>
                <a:gd name="T77" fmla="*/ 242 h 402"/>
                <a:gd name="T78" fmla="*/ 230 w 544"/>
                <a:gd name="T79" fmla="*/ 220 h 402"/>
                <a:gd name="T80" fmla="*/ 265 w 544"/>
                <a:gd name="T81" fmla="*/ 201 h 402"/>
                <a:gd name="T82" fmla="*/ 296 w 544"/>
                <a:gd name="T83" fmla="*/ 181 h 402"/>
                <a:gd name="T84" fmla="*/ 327 w 544"/>
                <a:gd name="T85" fmla="*/ 159 h 402"/>
                <a:gd name="T86" fmla="*/ 358 w 544"/>
                <a:gd name="T87" fmla="*/ 138 h 402"/>
                <a:gd name="T88" fmla="*/ 390 w 544"/>
                <a:gd name="T89" fmla="*/ 116 h 402"/>
                <a:gd name="T90" fmla="*/ 420 w 544"/>
                <a:gd name="T91" fmla="*/ 95 h 402"/>
                <a:gd name="T92" fmla="*/ 449 w 544"/>
                <a:gd name="T93" fmla="*/ 75 h 402"/>
                <a:gd name="T94" fmla="*/ 465 w 544"/>
                <a:gd name="T95" fmla="*/ 55 h 402"/>
                <a:gd name="T96" fmla="*/ 485 w 544"/>
                <a:gd name="T97" fmla="*/ 33 h 402"/>
                <a:gd name="T98" fmla="*/ 507 w 544"/>
                <a:gd name="T99" fmla="*/ 13 h 402"/>
                <a:gd name="T100" fmla="*/ 519 w 544"/>
                <a:gd name="T101" fmla="*/ 0 h 402"/>
                <a:gd name="T102" fmla="*/ 531 w 544"/>
                <a:gd name="T103" fmla="*/ 18 h 402"/>
                <a:gd name="T104" fmla="*/ 539 w 544"/>
                <a:gd name="T105" fmla="*/ 41 h 40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544"/>
                <a:gd name="T160" fmla="*/ 0 h 402"/>
                <a:gd name="T161" fmla="*/ 544 w 544"/>
                <a:gd name="T162" fmla="*/ 402 h 40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544" h="402">
                  <a:moveTo>
                    <a:pt x="539" y="41"/>
                  </a:moveTo>
                  <a:lnTo>
                    <a:pt x="539" y="49"/>
                  </a:lnTo>
                  <a:lnTo>
                    <a:pt x="541" y="57"/>
                  </a:lnTo>
                  <a:lnTo>
                    <a:pt x="541" y="65"/>
                  </a:lnTo>
                  <a:lnTo>
                    <a:pt x="543" y="75"/>
                  </a:lnTo>
                  <a:lnTo>
                    <a:pt x="543" y="82"/>
                  </a:lnTo>
                  <a:lnTo>
                    <a:pt x="543" y="91"/>
                  </a:lnTo>
                  <a:lnTo>
                    <a:pt x="543" y="99"/>
                  </a:lnTo>
                  <a:lnTo>
                    <a:pt x="543" y="108"/>
                  </a:lnTo>
                  <a:lnTo>
                    <a:pt x="536" y="123"/>
                  </a:lnTo>
                  <a:lnTo>
                    <a:pt x="535" y="140"/>
                  </a:lnTo>
                  <a:lnTo>
                    <a:pt x="531" y="155"/>
                  </a:lnTo>
                  <a:lnTo>
                    <a:pt x="524" y="171"/>
                  </a:lnTo>
                  <a:lnTo>
                    <a:pt x="515" y="185"/>
                  </a:lnTo>
                  <a:lnTo>
                    <a:pt x="507" y="198"/>
                  </a:lnTo>
                  <a:lnTo>
                    <a:pt x="496" y="213"/>
                  </a:lnTo>
                  <a:lnTo>
                    <a:pt x="487" y="228"/>
                  </a:lnTo>
                  <a:lnTo>
                    <a:pt x="477" y="238"/>
                  </a:lnTo>
                  <a:lnTo>
                    <a:pt x="463" y="252"/>
                  </a:lnTo>
                  <a:lnTo>
                    <a:pt x="453" y="267"/>
                  </a:lnTo>
                  <a:lnTo>
                    <a:pt x="440" y="280"/>
                  </a:lnTo>
                  <a:lnTo>
                    <a:pt x="427" y="285"/>
                  </a:lnTo>
                  <a:lnTo>
                    <a:pt x="418" y="293"/>
                  </a:lnTo>
                  <a:lnTo>
                    <a:pt x="407" y="305"/>
                  </a:lnTo>
                  <a:lnTo>
                    <a:pt x="395" y="311"/>
                  </a:lnTo>
                  <a:lnTo>
                    <a:pt x="383" y="313"/>
                  </a:lnTo>
                  <a:lnTo>
                    <a:pt x="373" y="315"/>
                  </a:lnTo>
                  <a:lnTo>
                    <a:pt x="364" y="319"/>
                  </a:lnTo>
                  <a:lnTo>
                    <a:pt x="353" y="323"/>
                  </a:lnTo>
                  <a:lnTo>
                    <a:pt x="343" y="325"/>
                  </a:lnTo>
                  <a:lnTo>
                    <a:pt x="332" y="328"/>
                  </a:lnTo>
                  <a:lnTo>
                    <a:pt x="322" y="330"/>
                  </a:lnTo>
                  <a:lnTo>
                    <a:pt x="310" y="334"/>
                  </a:lnTo>
                  <a:lnTo>
                    <a:pt x="299" y="336"/>
                  </a:lnTo>
                  <a:lnTo>
                    <a:pt x="291" y="338"/>
                  </a:lnTo>
                  <a:lnTo>
                    <a:pt x="280" y="342"/>
                  </a:lnTo>
                  <a:lnTo>
                    <a:pt x="270" y="347"/>
                  </a:lnTo>
                  <a:lnTo>
                    <a:pt x="259" y="347"/>
                  </a:lnTo>
                  <a:lnTo>
                    <a:pt x="247" y="350"/>
                  </a:lnTo>
                  <a:lnTo>
                    <a:pt x="239" y="354"/>
                  </a:lnTo>
                  <a:lnTo>
                    <a:pt x="228" y="358"/>
                  </a:lnTo>
                  <a:lnTo>
                    <a:pt x="216" y="360"/>
                  </a:lnTo>
                  <a:lnTo>
                    <a:pt x="205" y="362"/>
                  </a:lnTo>
                  <a:lnTo>
                    <a:pt x="193" y="364"/>
                  </a:lnTo>
                  <a:lnTo>
                    <a:pt x="185" y="370"/>
                  </a:lnTo>
                  <a:lnTo>
                    <a:pt x="174" y="372"/>
                  </a:lnTo>
                  <a:lnTo>
                    <a:pt x="163" y="374"/>
                  </a:lnTo>
                  <a:lnTo>
                    <a:pt x="153" y="375"/>
                  </a:lnTo>
                  <a:lnTo>
                    <a:pt x="142" y="379"/>
                  </a:lnTo>
                  <a:lnTo>
                    <a:pt x="129" y="381"/>
                  </a:lnTo>
                  <a:lnTo>
                    <a:pt x="118" y="383"/>
                  </a:lnTo>
                  <a:lnTo>
                    <a:pt x="110" y="384"/>
                  </a:lnTo>
                  <a:lnTo>
                    <a:pt x="99" y="386"/>
                  </a:lnTo>
                  <a:lnTo>
                    <a:pt x="88" y="388"/>
                  </a:lnTo>
                  <a:lnTo>
                    <a:pt x="78" y="392"/>
                  </a:lnTo>
                  <a:lnTo>
                    <a:pt x="66" y="394"/>
                  </a:lnTo>
                  <a:lnTo>
                    <a:pt x="57" y="396"/>
                  </a:lnTo>
                  <a:lnTo>
                    <a:pt x="0" y="401"/>
                  </a:lnTo>
                  <a:lnTo>
                    <a:pt x="4" y="399"/>
                  </a:lnTo>
                  <a:lnTo>
                    <a:pt x="8" y="396"/>
                  </a:lnTo>
                  <a:lnTo>
                    <a:pt x="6" y="394"/>
                  </a:lnTo>
                  <a:lnTo>
                    <a:pt x="12" y="383"/>
                  </a:lnTo>
                  <a:lnTo>
                    <a:pt x="24" y="372"/>
                  </a:lnTo>
                  <a:lnTo>
                    <a:pt x="31" y="362"/>
                  </a:lnTo>
                  <a:lnTo>
                    <a:pt x="40" y="352"/>
                  </a:lnTo>
                  <a:lnTo>
                    <a:pt x="49" y="340"/>
                  </a:lnTo>
                  <a:lnTo>
                    <a:pt x="60" y="332"/>
                  </a:lnTo>
                  <a:lnTo>
                    <a:pt x="71" y="321"/>
                  </a:lnTo>
                  <a:lnTo>
                    <a:pt x="82" y="311"/>
                  </a:lnTo>
                  <a:lnTo>
                    <a:pt x="90" y="301"/>
                  </a:lnTo>
                  <a:lnTo>
                    <a:pt x="103" y="291"/>
                  </a:lnTo>
                  <a:lnTo>
                    <a:pt x="111" y="282"/>
                  </a:lnTo>
                  <a:lnTo>
                    <a:pt x="127" y="276"/>
                  </a:lnTo>
                  <a:lnTo>
                    <a:pt x="137" y="267"/>
                  </a:lnTo>
                  <a:lnTo>
                    <a:pt x="151" y="263"/>
                  </a:lnTo>
                  <a:lnTo>
                    <a:pt x="165" y="256"/>
                  </a:lnTo>
                  <a:lnTo>
                    <a:pt x="183" y="252"/>
                  </a:lnTo>
                  <a:lnTo>
                    <a:pt x="198" y="242"/>
                  </a:lnTo>
                  <a:lnTo>
                    <a:pt x="216" y="232"/>
                  </a:lnTo>
                  <a:lnTo>
                    <a:pt x="230" y="220"/>
                  </a:lnTo>
                  <a:lnTo>
                    <a:pt x="247" y="213"/>
                  </a:lnTo>
                  <a:lnTo>
                    <a:pt x="265" y="201"/>
                  </a:lnTo>
                  <a:lnTo>
                    <a:pt x="280" y="191"/>
                  </a:lnTo>
                  <a:lnTo>
                    <a:pt x="296" y="181"/>
                  </a:lnTo>
                  <a:lnTo>
                    <a:pt x="313" y="171"/>
                  </a:lnTo>
                  <a:lnTo>
                    <a:pt x="327" y="159"/>
                  </a:lnTo>
                  <a:lnTo>
                    <a:pt x="343" y="149"/>
                  </a:lnTo>
                  <a:lnTo>
                    <a:pt x="358" y="138"/>
                  </a:lnTo>
                  <a:lnTo>
                    <a:pt x="373" y="128"/>
                  </a:lnTo>
                  <a:lnTo>
                    <a:pt x="390" y="116"/>
                  </a:lnTo>
                  <a:lnTo>
                    <a:pt x="405" y="106"/>
                  </a:lnTo>
                  <a:lnTo>
                    <a:pt x="420" y="95"/>
                  </a:lnTo>
                  <a:lnTo>
                    <a:pt x="437" y="86"/>
                  </a:lnTo>
                  <a:lnTo>
                    <a:pt x="449" y="75"/>
                  </a:lnTo>
                  <a:lnTo>
                    <a:pt x="456" y="65"/>
                  </a:lnTo>
                  <a:lnTo>
                    <a:pt x="465" y="55"/>
                  </a:lnTo>
                  <a:lnTo>
                    <a:pt x="477" y="45"/>
                  </a:lnTo>
                  <a:lnTo>
                    <a:pt x="485" y="33"/>
                  </a:lnTo>
                  <a:lnTo>
                    <a:pt x="496" y="22"/>
                  </a:lnTo>
                  <a:lnTo>
                    <a:pt x="507" y="13"/>
                  </a:lnTo>
                  <a:lnTo>
                    <a:pt x="519" y="4"/>
                  </a:lnTo>
                  <a:lnTo>
                    <a:pt x="519" y="0"/>
                  </a:lnTo>
                  <a:lnTo>
                    <a:pt x="526" y="9"/>
                  </a:lnTo>
                  <a:lnTo>
                    <a:pt x="531" y="18"/>
                  </a:lnTo>
                  <a:lnTo>
                    <a:pt x="535" y="30"/>
                  </a:lnTo>
                  <a:lnTo>
                    <a:pt x="539" y="41"/>
                  </a:lnTo>
                </a:path>
              </a:pathLst>
            </a:custGeom>
            <a:solidFill>
              <a:srgbClr val="000066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11" name="Freeform 211"/>
            <p:cNvSpPr>
              <a:spLocks/>
            </p:cNvSpPr>
            <p:nvPr/>
          </p:nvSpPr>
          <p:spPr bwMode="auto">
            <a:xfrm>
              <a:off x="3101" y="2738"/>
              <a:ext cx="96" cy="66"/>
            </a:xfrm>
            <a:custGeom>
              <a:avLst/>
              <a:gdLst>
                <a:gd name="T0" fmla="*/ 95 w 96"/>
                <a:gd name="T1" fmla="*/ 15 h 66"/>
                <a:gd name="T2" fmla="*/ 90 w 96"/>
                <a:gd name="T3" fmla="*/ 27 h 66"/>
                <a:gd name="T4" fmla="*/ 86 w 96"/>
                <a:gd name="T5" fmla="*/ 43 h 66"/>
                <a:gd name="T6" fmla="*/ 85 w 96"/>
                <a:gd name="T7" fmla="*/ 49 h 66"/>
                <a:gd name="T8" fmla="*/ 80 w 96"/>
                <a:gd name="T9" fmla="*/ 55 h 66"/>
                <a:gd name="T10" fmla="*/ 74 w 96"/>
                <a:gd name="T11" fmla="*/ 59 h 66"/>
                <a:gd name="T12" fmla="*/ 64 w 96"/>
                <a:gd name="T13" fmla="*/ 61 h 66"/>
                <a:gd name="T14" fmla="*/ 57 w 96"/>
                <a:gd name="T15" fmla="*/ 61 h 66"/>
                <a:gd name="T16" fmla="*/ 47 w 96"/>
                <a:gd name="T17" fmla="*/ 63 h 66"/>
                <a:gd name="T18" fmla="*/ 36 w 96"/>
                <a:gd name="T19" fmla="*/ 63 h 66"/>
                <a:gd name="T20" fmla="*/ 28 w 96"/>
                <a:gd name="T21" fmla="*/ 65 h 66"/>
                <a:gd name="T22" fmla="*/ 8 w 96"/>
                <a:gd name="T23" fmla="*/ 63 h 66"/>
                <a:gd name="T24" fmla="*/ 2 w 96"/>
                <a:gd name="T25" fmla="*/ 53 h 66"/>
                <a:gd name="T26" fmla="*/ 0 w 96"/>
                <a:gd name="T27" fmla="*/ 43 h 66"/>
                <a:gd name="T28" fmla="*/ 0 w 96"/>
                <a:gd name="T29" fmla="*/ 37 h 66"/>
                <a:gd name="T30" fmla="*/ 0 w 96"/>
                <a:gd name="T31" fmla="*/ 33 h 66"/>
                <a:gd name="T32" fmla="*/ 5 w 96"/>
                <a:gd name="T33" fmla="*/ 26 h 66"/>
                <a:gd name="T34" fmla="*/ 8 w 96"/>
                <a:gd name="T35" fmla="*/ 13 h 66"/>
                <a:gd name="T36" fmla="*/ 21 w 96"/>
                <a:gd name="T37" fmla="*/ 7 h 66"/>
                <a:gd name="T38" fmla="*/ 32 w 96"/>
                <a:gd name="T39" fmla="*/ 0 h 66"/>
                <a:gd name="T40" fmla="*/ 47 w 96"/>
                <a:gd name="T41" fmla="*/ 0 h 66"/>
                <a:gd name="T42" fmla="*/ 60 w 96"/>
                <a:gd name="T43" fmla="*/ 0 h 66"/>
                <a:gd name="T44" fmla="*/ 76 w 96"/>
                <a:gd name="T45" fmla="*/ 0 h 66"/>
                <a:gd name="T46" fmla="*/ 88 w 96"/>
                <a:gd name="T47" fmla="*/ 3 h 66"/>
                <a:gd name="T48" fmla="*/ 95 w 96"/>
                <a:gd name="T49" fmla="*/ 15 h 6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96"/>
                <a:gd name="T76" fmla="*/ 0 h 66"/>
                <a:gd name="T77" fmla="*/ 96 w 96"/>
                <a:gd name="T78" fmla="*/ 66 h 6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96" h="66">
                  <a:moveTo>
                    <a:pt x="95" y="15"/>
                  </a:moveTo>
                  <a:lnTo>
                    <a:pt x="90" y="27"/>
                  </a:lnTo>
                  <a:lnTo>
                    <a:pt x="86" y="43"/>
                  </a:lnTo>
                  <a:lnTo>
                    <a:pt x="85" y="49"/>
                  </a:lnTo>
                  <a:lnTo>
                    <a:pt x="80" y="55"/>
                  </a:lnTo>
                  <a:lnTo>
                    <a:pt x="74" y="59"/>
                  </a:lnTo>
                  <a:lnTo>
                    <a:pt x="64" y="61"/>
                  </a:lnTo>
                  <a:lnTo>
                    <a:pt x="57" y="61"/>
                  </a:lnTo>
                  <a:lnTo>
                    <a:pt x="47" y="63"/>
                  </a:lnTo>
                  <a:lnTo>
                    <a:pt x="36" y="63"/>
                  </a:lnTo>
                  <a:lnTo>
                    <a:pt x="28" y="65"/>
                  </a:lnTo>
                  <a:lnTo>
                    <a:pt x="8" y="63"/>
                  </a:lnTo>
                  <a:lnTo>
                    <a:pt x="2" y="53"/>
                  </a:lnTo>
                  <a:lnTo>
                    <a:pt x="0" y="43"/>
                  </a:lnTo>
                  <a:lnTo>
                    <a:pt x="0" y="37"/>
                  </a:lnTo>
                  <a:lnTo>
                    <a:pt x="0" y="33"/>
                  </a:lnTo>
                  <a:lnTo>
                    <a:pt x="5" y="26"/>
                  </a:lnTo>
                  <a:lnTo>
                    <a:pt x="8" y="13"/>
                  </a:lnTo>
                  <a:lnTo>
                    <a:pt x="21" y="7"/>
                  </a:lnTo>
                  <a:lnTo>
                    <a:pt x="32" y="0"/>
                  </a:lnTo>
                  <a:lnTo>
                    <a:pt x="47" y="0"/>
                  </a:lnTo>
                  <a:lnTo>
                    <a:pt x="60" y="0"/>
                  </a:lnTo>
                  <a:lnTo>
                    <a:pt x="76" y="0"/>
                  </a:lnTo>
                  <a:lnTo>
                    <a:pt x="88" y="3"/>
                  </a:lnTo>
                  <a:lnTo>
                    <a:pt x="95" y="15"/>
                  </a:lnTo>
                </a:path>
              </a:pathLst>
            </a:custGeom>
            <a:solidFill>
              <a:srgbClr val="8F3D14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12" name="Freeform 212"/>
            <p:cNvSpPr>
              <a:spLocks/>
            </p:cNvSpPr>
            <p:nvPr/>
          </p:nvSpPr>
          <p:spPr bwMode="auto">
            <a:xfrm>
              <a:off x="3123" y="2758"/>
              <a:ext cx="43" cy="23"/>
            </a:xfrm>
            <a:custGeom>
              <a:avLst/>
              <a:gdLst>
                <a:gd name="T0" fmla="*/ 42 w 43"/>
                <a:gd name="T1" fmla="*/ 16 h 23"/>
                <a:gd name="T2" fmla="*/ 34 w 43"/>
                <a:gd name="T3" fmla="*/ 20 h 23"/>
                <a:gd name="T4" fmla="*/ 23 w 43"/>
                <a:gd name="T5" fmla="*/ 22 h 23"/>
                <a:gd name="T6" fmla="*/ 10 w 43"/>
                <a:gd name="T7" fmla="*/ 20 h 23"/>
                <a:gd name="T8" fmla="*/ 0 w 43"/>
                <a:gd name="T9" fmla="*/ 18 h 23"/>
                <a:gd name="T10" fmla="*/ 10 w 43"/>
                <a:gd name="T11" fmla="*/ 11 h 23"/>
                <a:gd name="T12" fmla="*/ 25 w 43"/>
                <a:gd name="T13" fmla="*/ 2 h 23"/>
                <a:gd name="T14" fmla="*/ 32 w 43"/>
                <a:gd name="T15" fmla="*/ 0 h 23"/>
                <a:gd name="T16" fmla="*/ 38 w 43"/>
                <a:gd name="T17" fmla="*/ 2 h 23"/>
                <a:gd name="T18" fmla="*/ 40 w 43"/>
                <a:gd name="T19" fmla="*/ 7 h 23"/>
                <a:gd name="T20" fmla="*/ 42 w 43"/>
                <a:gd name="T21" fmla="*/ 16 h 2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3"/>
                <a:gd name="T34" fmla="*/ 0 h 23"/>
                <a:gd name="T35" fmla="*/ 43 w 43"/>
                <a:gd name="T36" fmla="*/ 23 h 2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3" h="23">
                  <a:moveTo>
                    <a:pt x="42" y="16"/>
                  </a:moveTo>
                  <a:lnTo>
                    <a:pt x="34" y="20"/>
                  </a:lnTo>
                  <a:lnTo>
                    <a:pt x="23" y="22"/>
                  </a:lnTo>
                  <a:lnTo>
                    <a:pt x="10" y="20"/>
                  </a:lnTo>
                  <a:lnTo>
                    <a:pt x="0" y="18"/>
                  </a:lnTo>
                  <a:lnTo>
                    <a:pt x="10" y="11"/>
                  </a:lnTo>
                  <a:lnTo>
                    <a:pt x="25" y="2"/>
                  </a:lnTo>
                  <a:lnTo>
                    <a:pt x="32" y="0"/>
                  </a:lnTo>
                  <a:lnTo>
                    <a:pt x="38" y="2"/>
                  </a:lnTo>
                  <a:lnTo>
                    <a:pt x="40" y="7"/>
                  </a:lnTo>
                  <a:lnTo>
                    <a:pt x="42" y="16"/>
                  </a:lnTo>
                </a:path>
              </a:pathLst>
            </a:custGeom>
            <a:solidFill>
              <a:srgbClr val="000066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13" name="Freeform 213"/>
            <p:cNvSpPr>
              <a:spLocks/>
            </p:cNvSpPr>
            <p:nvPr/>
          </p:nvSpPr>
          <p:spPr bwMode="auto">
            <a:xfrm>
              <a:off x="3123" y="2758"/>
              <a:ext cx="43" cy="23"/>
            </a:xfrm>
            <a:custGeom>
              <a:avLst/>
              <a:gdLst>
                <a:gd name="T0" fmla="*/ 42 w 43"/>
                <a:gd name="T1" fmla="*/ 16 h 23"/>
                <a:gd name="T2" fmla="*/ 34 w 43"/>
                <a:gd name="T3" fmla="*/ 20 h 23"/>
                <a:gd name="T4" fmla="*/ 23 w 43"/>
                <a:gd name="T5" fmla="*/ 22 h 23"/>
                <a:gd name="T6" fmla="*/ 10 w 43"/>
                <a:gd name="T7" fmla="*/ 20 h 23"/>
                <a:gd name="T8" fmla="*/ 0 w 43"/>
                <a:gd name="T9" fmla="*/ 18 h 23"/>
                <a:gd name="T10" fmla="*/ 10 w 43"/>
                <a:gd name="T11" fmla="*/ 11 h 23"/>
                <a:gd name="T12" fmla="*/ 25 w 43"/>
                <a:gd name="T13" fmla="*/ 2 h 23"/>
                <a:gd name="T14" fmla="*/ 32 w 43"/>
                <a:gd name="T15" fmla="*/ 0 h 23"/>
                <a:gd name="T16" fmla="*/ 38 w 43"/>
                <a:gd name="T17" fmla="*/ 2 h 23"/>
                <a:gd name="T18" fmla="*/ 40 w 43"/>
                <a:gd name="T19" fmla="*/ 7 h 23"/>
                <a:gd name="T20" fmla="*/ 42 w 43"/>
                <a:gd name="T21" fmla="*/ 16 h 2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3"/>
                <a:gd name="T34" fmla="*/ 0 h 23"/>
                <a:gd name="T35" fmla="*/ 43 w 43"/>
                <a:gd name="T36" fmla="*/ 23 h 2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3" h="23">
                  <a:moveTo>
                    <a:pt x="42" y="16"/>
                  </a:moveTo>
                  <a:lnTo>
                    <a:pt x="34" y="20"/>
                  </a:lnTo>
                  <a:lnTo>
                    <a:pt x="23" y="22"/>
                  </a:lnTo>
                  <a:lnTo>
                    <a:pt x="10" y="20"/>
                  </a:lnTo>
                  <a:lnTo>
                    <a:pt x="0" y="18"/>
                  </a:lnTo>
                  <a:lnTo>
                    <a:pt x="10" y="11"/>
                  </a:lnTo>
                  <a:lnTo>
                    <a:pt x="25" y="2"/>
                  </a:lnTo>
                  <a:lnTo>
                    <a:pt x="32" y="0"/>
                  </a:lnTo>
                  <a:lnTo>
                    <a:pt x="38" y="2"/>
                  </a:lnTo>
                  <a:lnTo>
                    <a:pt x="40" y="7"/>
                  </a:lnTo>
                  <a:lnTo>
                    <a:pt x="42" y="16"/>
                  </a:lnTo>
                </a:path>
              </a:pathLst>
            </a:custGeom>
            <a:noFill/>
            <a:ln w="12700" cap="rnd">
              <a:solidFill>
                <a:srgbClr val="000066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14" name="Freeform 214"/>
            <p:cNvSpPr>
              <a:spLocks/>
            </p:cNvSpPr>
            <p:nvPr/>
          </p:nvSpPr>
          <p:spPr bwMode="auto">
            <a:xfrm>
              <a:off x="3024" y="2862"/>
              <a:ext cx="154" cy="78"/>
            </a:xfrm>
            <a:custGeom>
              <a:avLst/>
              <a:gdLst>
                <a:gd name="T0" fmla="*/ 153 w 154"/>
                <a:gd name="T1" fmla="*/ 17 h 78"/>
                <a:gd name="T2" fmla="*/ 148 w 154"/>
                <a:gd name="T3" fmla="*/ 28 h 78"/>
                <a:gd name="T4" fmla="*/ 142 w 154"/>
                <a:gd name="T5" fmla="*/ 39 h 78"/>
                <a:gd name="T6" fmla="*/ 132 w 154"/>
                <a:gd name="T7" fmla="*/ 45 h 78"/>
                <a:gd name="T8" fmla="*/ 120 w 154"/>
                <a:gd name="T9" fmla="*/ 55 h 78"/>
                <a:gd name="T10" fmla="*/ 108 w 154"/>
                <a:gd name="T11" fmla="*/ 60 h 78"/>
                <a:gd name="T12" fmla="*/ 92 w 154"/>
                <a:gd name="T13" fmla="*/ 65 h 78"/>
                <a:gd name="T14" fmla="*/ 80 w 154"/>
                <a:gd name="T15" fmla="*/ 69 h 78"/>
                <a:gd name="T16" fmla="*/ 69 w 154"/>
                <a:gd name="T17" fmla="*/ 77 h 78"/>
                <a:gd name="T18" fmla="*/ 54 w 154"/>
                <a:gd name="T19" fmla="*/ 75 h 78"/>
                <a:gd name="T20" fmla="*/ 38 w 154"/>
                <a:gd name="T21" fmla="*/ 75 h 78"/>
                <a:gd name="T22" fmla="*/ 24 w 154"/>
                <a:gd name="T23" fmla="*/ 69 h 78"/>
                <a:gd name="T24" fmla="*/ 12 w 154"/>
                <a:gd name="T25" fmla="*/ 63 h 78"/>
                <a:gd name="T26" fmla="*/ 3 w 154"/>
                <a:gd name="T27" fmla="*/ 55 h 78"/>
                <a:gd name="T28" fmla="*/ 0 w 154"/>
                <a:gd name="T29" fmla="*/ 45 h 78"/>
                <a:gd name="T30" fmla="*/ 0 w 154"/>
                <a:gd name="T31" fmla="*/ 36 h 78"/>
                <a:gd name="T32" fmla="*/ 6 w 154"/>
                <a:gd name="T33" fmla="*/ 26 h 78"/>
                <a:gd name="T34" fmla="*/ 21 w 154"/>
                <a:gd name="T35" fmla="*/ 17 h 78"/>
                <a:gd name="T36" fmla="*/ 36 w 154"/>
                <a:gd name="T37" fmla="*/ 10 h 78"/>
                <a:gd name="T38" fmla="*/ 54 w 154"/>
                <a:gd name="T39" fmla="*/ 6 h 78"/>
                <a:gd name="T40" fmla="*/ 71 w 154"/>
                <a:gd name="T41" fmla="*/ 4 h 78"/>
                <a:gd name="T42" fmla="*/ 85 w 154"/>
                <a:gd name="T43" fmla="*/ 0 h 78"/>
                <a:gd name="T44" fmla="*/ 108 w 154"/>
                <a:gd name="T45" fmla="*/ 2 h 78"/>
                <a:gd name="T46" fmla="*/ 114 w 154"/>
                <a:gd name="T47" fmla="*/ 2 h 78"/>
                <a:gd name="T48" fmla="*/ 125 w 154"/>
                <a:gd name="T49" fmla="*/ 2 h 78"/>
                <a:gd name="T50" fmla="*/ 136 w 154"/>
                <a:gd name="T51" fmla="*/ 4 h 78"/>
                <a:gd name="T52" fmla="*/ 144 w 154"/>
                <a:gd name="T53" fmla="*/ 8 h 78"/>
                <a:gd name="T54" fmla="*/ 153 w 154"/>
                <a:gd name="T55" fmla="*/ 17 h 7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54"/>
                <a:gd name="T85" fmla="*/ 0 h 78"/>
                <a:gd name="T86" fmla="*/ 154 w 154"/>
                <a:gd name="T87" fmla="*/ 78 h 78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54" h="78">
                  <a:moveTo>
                    <a:pt x="153" y="17"/>
                  </a:moveTo>
                  <a:lnTo>
                    <a:pt x="148" y="28"/>
                  </a:lnTo>
                  <a:lnTo>
                    <a:pt x="142" y="39"/>
                  </a:lnTo>
                  <a:lnTo>
                    <a:pt x="132" y="45"/>
                  </a:lnTo>
                  <a:lnTo>
                    <a:pt x="120" y="55"/>
                  </a:lnTo>
                  <a:lnTo>
                    <a:pt x="108" y="60"/>
                  </a:lnTo>
                  <a:lnTo>
                    <a:pt x="92" y="65"/>
                  </a:lnTo>
                  <a:lnTo>
                    <a:pt x="80" y="69"/>
                  </a:lnTo>
                  <a:lnTo>
                    <a:pt x="69" y="77"/>
                  </a:lnTo>
                  <a:lnTo>
                    <a:pt x="54" y="75"/>
                  </a:lnTo>
                  <a:lnTo>
                    <a:pt x="38" y="75"/>
                  </a:lnTo>
                  <a:lnTo>
                    <a:pt x="24" y="69"/>
                  </a:lnTo>
                  <a:lnTo>
                    <a:pt x="12" y="63"/>
                  </a:lnTo>
                  <a:lnTo>
                    <a:pt x="3" y="55"/>
                  </a:lnTo>
                  <a:lnTo>
                    <a:pt x="0" y="45"/>
                  </a:lnTo>
                  <a:lnTo>
                    <a:pt x="0" y="36"/>
                  </a:lnTo>
                  <a:lnTo>
                    <a:pt x="6" y="26"/>
                  </a:lnTo>
                  <a:lnTo>
                    <a:pt x="21" y="17"/>
                  </a:lnTo>
                  <a:lnTo>
                    <a:pt x="36" y="10"/>
                  </a:lnTo>
                  <a:lnTo>
                    <a:pt x="54" y="6"/>
                  </a:lnTo>
                  <a:lnTo>
                    <a:pt x="71" y="4"/>
                  </a:lnTo>
                  <a:lnTo>
                    <a:pt x="85" y="0"/>
                  </a:lnTo>
                  <a:lnTo>
                    <a:pt x="108" y="2"/>
                  </a:lnTo>
                  <a:lnTo>
                    <a:pt x="114" y="2"/>
                  </a:lnTo>
                  <a:lnTo>
                    <a:pt x="125" y="2"/>
                  </a:lnTo>
                  <a:lnTo>
                    <a:pt x="136" y="4"/>
                  </a:lnTo>
                  <a:lnTo>
                    <a:pt x="144" y="8"/>
                  </a:lnTo>
                  <a:lnTo>
                    <a:pt x="153" y="17"/>
                  </a:lnTo>
                </a:path>
              </a:pathLst>
            </a:custGeom>
            <a:solidFill>
              <a:srgbClr val="8F3D14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15" name="Freeform 215"/>
            <p:cNvSpPr>
              <a:spLocks/>
            </p:cNvSpPr>
            <p:nvPr/>
          </p:nvSpPr>
          <p:spPr bwMode="auto">
            <a:xfrm>
              <a:off x="3052" y="2885"/>
              <a:ext cx="89" cy="33"/>
            </a:xfrm>
            <a:custGeom>
              <a:avLst/>
              <a:gdLst>
                <a:gd name="T0" fmla="*/ 88 w 89"/>
                <a:gd name="T1" fmla="*/ 4 h 33"/>
                <a:gd name="T2" fmla="*/ 71 w 89"/>
                <a:gd name="T3" fmla="*/ 16 h 33"/>
                <a:gd name="T4" fmla="*/ 55 w 89"/>
                <a:gd name="T5" fmla="*/ 24 h 33"/>
                <a:gd name="T6" fmla="*/ 45 w 89"/>
                <a:gd name="T7" fmla="*/ 28 h 33"/>
                <a:gd name="T8" fmla="*/ 34 w 89"/>
                <a:gd name="T9" fmla="*/ 32 h 33"/>
                <a:gd name="T10" fmla="*/ 26 w 89"/>
                <a:gd name="T11" fmla="*/ 32 h 33"/>
                <a:gd name="T12" fmla="*/ 15 w 89"/>
                <a:gd name="T13" fmla="*/ 32 h 33"/>
                <a:gd name="T14" fmla="*/ 3 w 89"/>
                <a:gd name="T15" fmla="*/ 26 h 33"/>
                <a:gd name="T16" fmla="*/ 0 w 89"/>
                <a:gd name="T17" fmla="*/ 18 h 33"/>
                <a:gd name="T18" fmla="*/ 6 w 89"/>
                <a:gd name="T19" fmla="*/ 10 h 33"/>
                <a:gd name="T20" fmla="*/ 15 w 89"/>
                <a:gd name="T21" fmla="*/ 4 h 33"/>
                <a:gd name="T22" fmla="*/ 28 w 89"/>
                <a:gd name="T23" fmla="*/ 0 h 33"/>
                <a:gd name="T24" fmla="*/ 41 w 89"/>
                <a:gd name="T25" fmla="*/ 0 h 33"/>
                <a:gd name="T26" fmla="*/ 54 w 89"/>
                <a:gd name="T27" fmla="*/ 0 h 33"/>
                <a:gd name="T28" fmla="*/ 67 w 89"/>
                <a:gd name="T29" fmla="*/ 0 h 33"/>
                <a:gd name="T30" fmla="*/ 78 w 89"/>
                <a:gd name="T31" fmla="*/ 0 h 33"/>
                <a:gd name="T32" fmla="*/ 88 w 89"/>
                <a:gd name="T33" fmla="*/ 4 h 3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9"/>
                <a:gd name="T52" fmla="*/ 0 h 33"/>
                <a:gd name="T53" fmla="*/ 89 w 89"/>
                <a:gd name="T54" fmla="*/ 33 h 3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9" h="33">
                  <a:moveTo>
                    <a:pt x="88" y="4"/>
                  </a:moveTo>
                  <a:lnTo>
                    <a:pt x="71" y="16"/>
                  </a:lnTo>
                  <a:lnTo>
                    <a:pt x="55" y="24"/>
                  </a:lnTo>
                  <a:lnTo>
                    <a:pt x="45" y="28"/>
                  </a:lnTo>
                  <a:lnTo>
                    <a:pt x="34" y="32"/>
                  </a:lnTo>
                  <a:lnTo>
                    <a:pt x="26" y="32"/>
                  </a:lnTo>
                  <a:lnTo>
                    <a:pt x="15" y="32"/>
                  </a:lnTo>
                  <a:lnTo>
                    <a:pt x="3" y="26"/>
                  </a:lnTo>
                  <a:lnTo>
                    <a:pt x="0" y="18"/>
                  </a:lnTo>
                  <a:lnTo>
                    <a:pt x="6" y="10"/>
                  </a:lnTo>
                  <a:lnTo>
                    <a:pt x="15" y="4"/>
                  </a:lnTo>
                  <a:lnTo>
                    <a:pt x="28" y="0"/>
                  </a:lnTo>
                  <a:lnTo>
                    <a:pt x="41" y="0"/>
                  </a:lnTo>
                  <a:lnTo>
                    <a:pt x="54" y="0"/>
                  </a:lnTo>
                  <a:lnTo>
                    <a:pt x="67" y="0"/>
                  </a:lnTo>
                  <a:lnTo>
                    <a:pt x="78" y="0"/>
                  </a:lnTo>
                  <a:lnTo>
                    <a:pt x="88" y="4"/>
                  </a:lnTo>
                </a:path>
              </a:pathLst>
            </a:custGeom>
            <a:solidFill>
              <a:srgbClr val="000066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16" name="Freeform 216"/>
            <p:cNvSpPr>
              <a:spLocks/>
            </p:cNvSpPr>
            <p:nvPr/>
          </p:nvSpPr>
          <p:spPr bwMode="auto">
            <a:xfrm>
              <a:off x="3052" y="2885"/>
              <a:ext cx="89" cy="33"/>
            </a:xfrm>
            <a:custGeom>
              <a:avLst/>
              <a:gdLst>
                <a:gd name="T0" fmla="*/ 88 w 89"/>
                <a:gd name="T1" fmla="*/ 4 h 33"/>
                <a:gd name="T2" fmla="*/ 71 w 89"/>
                <a:gd name="T3" fmla="*/ 16 h 33"/>
                <a:gd name="T4" fmla="*/ 55 w 89"/>
                <a:gd name="T5" fmla="*/ 24 h 33"/>
                <a:gd name="T6" fmla="*/ 45 w 89"/>
                <a:gd name="T7" fmla="*/ 28 h 33"/>
                <a:gd name="T8" fmla="*/ 34 w 89"/>
                <a:gd name="T9" fmla="*/ 32 h 33"/>
                <a:gd name="T10" fmla="*/ 26 w 89"/>
                <a:gd name="T11" fmla="*/ 32 h 33"/>
                <a:gd name="T12" fmla="*/ 15 w 89"/>
                <a:gd name="T13" fmla="*/ 32 h 33"/>
                <a:gd name="T14" fmla="*/ 3 w 89"/>
                <a:gd name="T15" fmla="*/ 26 h 33"/>
                <a:gd name="T16" fmla="*/ 0 w 89"/>
                <a:gd name="T17" fmla="*/ 18 h 33"/>
                <a:gd name="T18" fmla="*/ 6 w 89"/>
                <a:gd name="T19" fmla="*/ 10 h 33"/>
                <a:gd name="T20" fmla="*/ 15 w 89"/>
                <a:gd name="T21" fmla="*/ 4 h 33"/>
                <a:gd name="T22" fmla="*/ 28 w 89"/>
                <a:gd name="T23" fmla="*/ 0 h 33"/>
                <a:gd name="T24" fmla="*/ 41 w 89"/>
                <a:gd name="T25" fmla="*/ 0 h 33"/>
                <a:gd name="T26" fmla="*/ 54 w 89"/>
                <a:gd name="T27" fmla="*/ 0 h 33"/>
                <a:gd name="T28" fmla="*/ 67 w 89"/>
                <a:gd name="T29" fmla="*/ 0 h 33"/>
                <a:gd name="T30" fmla="*/ 78 w 89"/>
                <a:gd name="T31" fmla="*/ 0 h 33"/>
                <a:gd name="T32" fmla="*/ 88 w 89"/>
                <a:gd name="T33" fmla="*/ 4 h 3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9"/>
                <a:gd name="T52" fmla="*/ 0 h 33"/>
                <a:gd name="T53" fmla="*/ 89 w 89"/>
                <a:gd name="T54" fmla="*/ 33 h 3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9" h="33">
                  <a:moveTo>
                    <a:pt x="88" y="4"/>
                  </a:moveTo>
                  <a:lnTo>
                    <a:pt x="71" y="16"/>
                  </a:lnTo>
                  <a:lnTo>
                    <a:pt x="55" y="24"/>
                  </a:lnTo>
                  <a:lnTo>
                    <a:pt x="45" y="28"/>
                  </a:lnTo>
                  <a:lnTo>
                    <a:pt x="34" y="32"/>
                  </a:lnTo>
                  <a:lnTo>
                    <a:pt x="26" y="32"/>
                  </a:lnTo>
                  <a:lnTo>
                    <a:pt x="15" y="32"/>
                  </a:lnTo>
                  <a:lnTo>
                    <a:pt x="3" y="26"/>
                  </a:lnTo>
                  <a:lnTo>
                    <a:pt x="0" y="18"/>
                  </a:lnTo>
                  <a:lnTo>
                    <a:pt x="6" y="10"/>
                  </a:lnTo>
                  <a:lnTo>
                    <a:pt x="15" y="4"/>
                  </a:lnTo>
                  <a:lnTo>
                    <a:pt x="28" y="0"/>
                  </a:lnTo>
                  <a:lnTo>
                    <a:pt x="41" y="0"/>
                  </a:lnTo>
                  <a:lnTo>
                    <a:pt x="54" y="0"/>
                  </a:lnTo>
                  <a:lnTo>
                    <a:pt x="67" y="0"/>
                  </a:lnTo>
                  <a:lnTo>
                    <a:pt x="78" y="0"/>
                  </a:lnTo>
                  <a:lnTo>
                    <a:pt x="88" y="4"/>
                  </a:lnTo>
                </a:path>
              </a:pathLst>
            </a:custGeom>
            <a:noFill/>
            <a:ln w="12700" cap="rnd">
              <a:solidFill>
                <a:srgbClr val="000066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17" name="Freeform 217"/>
            <p:cNvSpPr>
              <a:spLocks/>
            </p:cNvSpPr>
            <p:nvPr/>
          </p:nvSpPr>
          <p:spPr bwMode="auto">
            <a:xfrm>
              <a:off x="3135" y="3264"/>
              <a:ext cx="254" cy="113"/>
            </a:xfrm>
            <a:custGeom>
              <a:avLst/>
              <a:gdLst>
                <a:gd name="T0" fmla="*/ 251 w 254"/>
                <a:gd name="T1" fmla="*/ 7 h 113"/>
                <a:gd name="T2" fmla="*/ 253 w 254"/>
                <a:gd name="T3" fmla="*/ 13 h 113"/>
                <a:gd name="T4" fmla="*/ 251 w 254"/>
                <a:gd name="T5" fmla="*/ 19 h 113"/>
                <a:gd name="T6" fmla="*/ 236 w 254"/>
                <a:gd name="T7" fmla="*/ 24 h 113"/>
                <a:gd name="T8" fmla="*/ 220 w 254"/>
                <a:gd name="T9" fmla="*/ 29 h 113"/>
                <a:gd name="T10" fmla="*/ 208 w 254"/>
                <a:gd name="T11" fmla="*/ 35 h 113"/>
                <a:gd name="T12" fmla="*/ 195 w 254"/>
                <a:gd name="T13" fmla="*/ 45 h 113"/>
                <a:gd name="T14" fmla="*/ 180 w 254"/>
                <a:gd name="T15" fmla="*/ 52 h 113"/>
                <a:gd name="T16" fmla="*/ 166 w 254"/>
                <a:gd name="T17" fmla="*/ 61 h 113"/>
                <a:gd name="T18" fmla="*/ 154 w 254"/>
                <a:gd name="T19" fmla="*/ 71 h 113"/>
                <a:gd name="T20" fmla="*/ 141 w 254"/>
                <a:gd name="T21" fmla="*/ 78 h 113"/>
                <a:gd name="T22" fmla="*/ 128 w 254"/>
                <a:gd name="T23" fmla="*/ 86 h 113"/>
                <a:gd name="T24" fmla="*/ 112 w 254"/>
                <a:gd name="T25" fmla="*/ 93 h 113"/>
                <a:gd name="T26" fmla="*/ 100 w 254"/>
                <a:gd name="T27" fmla="*/ 98 h 113"/>
                <a:gd name="T28" fmla="*/ 84 w 254"/>
                <a:gd name="T29" fmla="*/ 104 h 113"/>
                <a:gd name="T30" fmla="*/ 70 w 254"/>
                <a:gd name="T31" fmla="*/ 108 h 113"/>
                <a:gd name="T32" fmla="*/ 52 w 254"/>
                <a:gd name="T33" fmla="*/ 112 h 113"/>
                <a:gd name="T34" fmla="*/ 35 w 254"/>
                <a:gd name="T35" fmla="*/ 112 h 113"/>
                <a:gd name="T36" fmla="*/ 20 w 254"/>
                <a:gd name="T37" fmla="*/ 112 h 113"/>
                <a:gd name="T38" fmla="*/ 9 w 254"/>
                <a:gd name="T39" fmla="*/ 108 h 113"/>
                <a:gd name="T40" fmla="*/ 2 w 254"/>
                <a:gd name="T41" fmla="*/ 100 h 113"/>
                <a:gd name="T42" fmla="*/ 0 w 254"/>
                <a:gd name="T43" fmla="*/ 94 h 113"/>
                <a:gd name="T44" fmla="*/ 0 w 254"/>
                <a:gd name="T45" fmla="*/ 88 h 113"/>
                <a:gd name="T46" fmla="*/ 0 w 254"/>
                <a:gd name="T47" fmla="*/ 80 h 113"/>
                <a:gd name="T48" fmla="*/ 0 w 254"/>
                <a:gd name="T49" fmla="*/ 72 h 113"/>
                <a:gd name="T50" fmla="*/ 0 w 254"/>
                <a:gd name="T51" fmla="*/ 65 h 113"/>
                <a:gd name="T52" fmla="*/ 2 w 254"/>
                <a:gd name="T53" fmla="*/ 61 h 113"/>
                <a:gd name="T54" fmla="*/ 2 w 254"/>
                <a:gd name="T55" fmla="*/ 52 h 113"/>
                <a:gd name="T56" fmla="*/ 7 w 254"/>
                <a:gd name="T57" fmla="*/ 45 h 113"/>
                <a:gd name="T58" fmla="*/ 13 w 254"/>
                <a:gd name="T59" fmla="*/ 37 h 113"/>
                <a:gd name="T60" fmla="*/ 20 w 254"/>
                <a:gd name="T61" fmla="*/ 31 h 113"/>
                <a:gd name="T62" fmla="*/ 33 w 254"/>
                <a:gd name="T63" fmla="*/ 22 h 113"/>
                <a:gd name="T64" fmla="*/ 51 w 254"/>
                <a:gd name="T65" fmla="*/ 15 h 113"/>
                <a:gd name="T66" fmla="*/ 65 w 254"/>
                <a:gd name="T67" fmla="*/ 9 h 113"/>
                <a:gd name="T68" fmla="*/ 84 w 254"/>
                <a:gd name="T69" fmla="*/ 5 h 113"/>
                <a:gd name="T70" fmla="*/ 102 w 254"/>
                <a:gd name="T71" fmla="*/ 0 h 113"/>
                <a:gd name="T72" fmla="*/ 121 w 254"/>
                <a:gd name="T73" fmla="*/ 0 h 113"/>
                <a:gd name="T74" fmla="*/ 134 w 254"/>
                <a:gd name="T75" fmla="*/ 2 h 113"/>
                <a:gd name="T76" fmla="*/ 152 w 254"/>
                <a:gd name="T77" fmla="*/ 7 h 113"/>
                <a:gd name="T78" fmla="*/ 166 w 254"/>
                <a:gd name="T79" fmla="*/ 9 h 113"/>
                <a:gd name="T80" fmla="*/ 184 w 254"/>
                <a:gd name="T81" fmla="*/ 11 h 113"/>
                <a:gd name="T82" fmla="*/ 199 w 254"/>
                <a:gd name="T83" fmla="*/ 11 h 113"/>
                <a:gd name="T84" fmla="*/ 216 w 254"/>
                <a:gd name="T85" fmla="*/ 11 h 113"/>
                <a:gd name="T86" fmla="*/ 234 w 254"/>
                <a:gd name="T87" fmla="*/ 9 h 113"/>
                <a:gd name="T88" fmla="*/ 251 w 254"/>
                <a:gd name="T89" fmla="*/ 7 h 113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254"/>
                <a:gd name="T136" fmla="*/ 0 h 113"/>
                <a:gd name="T137" fmla="*/ 254 w 254"/>
                <a:gd name="T138" fmla="*/ 113 h 113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254" h="113">
                  <a:moveTo>
                    <a:pt x="251" y="7"/>
                  </a:moveTo>
                  <a:lnTo>
                    <a:pt x="253" y="13"/>
                  </a:lnTo>
                  <a:lnTo>
                    <a:pt x="251" y="19"/>
                  </a:lnTo>
                  <a:lnTo>
                    <a:pt x="236" y="24"/>
                  </a:lnTo>
                  <a:lnTo>
                    <a:pt x="220" y="29"/>
                  </a:lnTo>
                  <a:lnTo>
                    <a:pt x="208" y="35"/>
                  </a:lnTo>
                  <a:lnTo>
                    <a:pt x="195" y="45"/>
                  </a:lnTo>
                  <a:lnTo>
                    <a:pt x="180" y="52"/>
                  </a:lnTo>
                  <a:lnTo>
                    <a:pt x="166" y="61"/>
                  </a:lnTo>
                  <a:lnTo>
                    <a:pt x="154" y="71"/>
                  </a:lnTo>
                  <a:lnTo>
                    <a:pt x="141" y="78"/>
                  </a:lnTo>
                  <a:lnTo>
                    <a:pt x="128" y="86"/>
                  </a:lnTo>
                  <a:lnTo>
                    <a:pt x="112" y="93"/>
                  </a:lnTo>
                  <a:lnTo>
                    <a:pt x="100" y="98"/>
                  </a:lnTo>
                  <a:lnTo>
                    <a:pt x="84" y="104"/>
                  </a:lnTo>
                  <a:lnTo>
                    <a:pt x="70" y="108"/>
                  </a:lnTo>
                  <a:lnTo>
                    <a:pt x="52" y="112"/>
                  </a:lnTo>
                  <a:lnTo>
                    <a:pt x="35" y="112"/>
                  </a:lnTo>
                  <a:lnTo>
                    <a:pt x="20" y="112"/>
                  </a:lnTo>
                  <a:lnTo>
                    <a:pt x="9" y="108"/>
                  </a:lnTo>
                  <a:lnTo>
                    <a:pt x="2" y="100"/>
                  </a:lnTo>
                  <a:lnTo>
                    <a:pt x="0" y="94"/>
                  </a:lnTo>
                  <a:lnTo>
                    <a:pt x="0" y="88"/>
                  </a:lnTo>
                  <a:lnTo>
                    <a:pt x="0" y="80"/>
                  </a:lnTo>
                  <a:lnTo>
                    <a:pt x="0" y="72"/>
                  </a:lnTo>
                  <a:lnTo>
                    <a:pt x="0" y="65"/>
                  </a:lnTo>
                  <a:lnTo>
                    <a:pt x="2" y="61"/>
                  </a:lnTo>
                  <a:lnTo>
                    <a:pt x="2" y="52"/>
                  </a:lnTo>
                  <a:lnTo>
                    <a:pt x="7" y="45"/>
                  </a:lnTo>
                  <a:lnTo>
                    <a:pt x="13" y="37"/>
                  </a:lnTo>
                  <a:lnTo>
                    <a:pt x="20" y="31"/>
                  </a:lnTo>
                  <a:lnTo>
                    <a:pt x="33" y="22"/>
                  </a:lnTo>
                  <a:lnTo>
                    <a:pt x="51" y="15"/>
                  </a:lnTo>
                  <a:lnTo>
                    <a:pt x="65" y="9"/>
                  </a:lnTo>
                  <a:lnTo>
                    <a:pt x="84" y="5"/>
                  </a:lnTo>
                  <a:lnTo>
                    <a:pt x="102" y="0"/>
                  </a:lnTo>
                  <a:lnTo>
                    <a:pt x="121" y="0"/>
                  </a:lnTo>
                  <a:lnTo>
                    <a:pt x="134" y="2"/>
                  </a:lnTo>
                  <a:lnTo>
                    <a:pt x="152" y="7"/>
                  </a:lnTo>
                  <a:lnTo>
                    <a:pt x="166" y="9"/>
                  </a:lnTo>
                  <a:lnTo>
                    <a:pt x="184" y="11"/>
                  </a:lnTo>
                  <a:lnTo>
                    <a:pt x="199" y="11"/>
                  </a:lnTo>
                  <a:lnTo>
                    <a:pt x="216" y="11"/>
                  </a:lnTo>
                  <a:lnTo>
                    <a:pt x="234" y="9"/>
                  </a:lnTo>
                  <a:lnTo>
                    <a:pt x="251" y="7"/>
                  </a:lnTo>
                </a:path>
              </a:pathLst>
            </a:custGeom>
            <a:solidFill>
              <a:srgbClr val="8F3D14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18" name="Freeform 218"/>
            <p:cNvSpPr>
              <a:spLocks/>
            </p:cNvSpPr>
            <p:nvPr/>
          </p:nvSpPr>
          <p:spPr bwMode="auto">
            <a:xfrm>
              <a:off x="3163" y="3291"/>
              <a:ext cx="131" cy="62"/>
            </a:xfrm>
            <a:custGeom>
              <a:avLst/>
              <a:gdLst>
                <a:gd name="T0" fmla="*/ 130 w 131"/>
                <a:gd name="T1" fmla="*/ 12 h 62"/>
                <a:gd name="T2" fmla="*/ 115 w 131"/>
                <a:gd name="T3" fmla="*/ 22 h 62"/>
                <a:gd name="T4" fmla="*/ 103 w 131"/>
                <a:gd name="T5" fmla="*/ 30 h 62"/>
                <a:gd name="T6" fmla="*/ 85 w 131"/>
                <a:gd name="T7" fmla="*/ 38 h 62"/>
                <a:gd name="T8" fmla="*/ 72 w 131"/>
                <a:gd name="T9" fmla="*/ 47 h 62"/>
                <a:gd name="T10" fmla="*/ 57 w 131"/>
                <a:gd name="T11" fmla="*/ 51 h 62"/>
                <a:gd name="T12" fmla="*/ 42 w 131"/>
                <a:gd name="T13" fmla="*/ 59 h 62"/>
                <a:gd name="T14" fmla="*/ 24 w 131"/>
                <a:gd name="T15" fmla="*/ 59 h 62"/>
                <a:gd name="T16" fmla="*/ 5 w 131"/>
                <a:gd name="T17" fmla="*/ 61 h 62"/>
                <a:gd name="T18" fmla="*/ 0 w 131"/>
                <a:gd name="T19" fmla="*/ 45 h 62"/>
                <a:gd name="T20" fmla="*/ 2 w 131"/>
                <a:gd name="T21" fmla="*/ 34 h 62"/>
                <a:gd name="T22" fmla="*/ 14 w 131"/>
                <a:gd name="T23" fmla="*/ 22 h 62"/>
                <a:gd name="T24" fmla="*/ 26 w 131"/>
                <a:gd name="T25" fmla="*/ 10 h 62"/>
                <a:gd name="T26" fmla="*/ 42 w 131"/>
                <a:gd name="T27" fmla="*/ 4 h 62"/>
                <a:gd name="T28" fmla="*/ 61 w 131"/>
                <a:gd name="T29" fmla="*/ 2 h 62"/>
                <a:gd name="T30" fmla="*/ 78 w 131"/>
                <a:gd name="T31" fmla="*/ 0 h 62"/>
                <a:gd name="T32" fmla="*/ 96 w 131"/>
                <a:gd name="T33" fmla="*/ 2 h 62"/>
                <a:gd name="T34" fmla="*/ 113 w 131"/>
                <a:gd name="T35" fmla="*/ 6 h 62"/>
                <a:gd name="T36" fmla="*/ 130 w 131"/>
                <a:gd name="T37" fmla="*/ 12 h 6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31"/>
                <a:gd name="T58" fmla="*/ 0 h 62"/>
                <a:gd name="T59" fmla="*/ 131 w 131"/>
                <a:gd name="T60" fmla="*/ 62 h 6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31" h="62">
                  <a:moveTo>
                    <a:pt x="130" y="12"/>
                  </a:moveTo>
                  <a:lnTo>
                    <a:pt x="115" y="22"/>
                  </a:lnTo>
                  <a:lnTo>
                    <a:pt x="103" y="30"/>
                  </a:lnTo>
                  <a:lnTo>
                    <a:pt x="85" y="38"/>
                  </a:lnTo>
                  <a:lnTo>
                    <a:pt x="72" y="47"/>
                  </a:lnTo>
                  <a:lnTo>
                    <a:pt x="57" y="51"/>
                  </a:lnTo>
                  <a:lnTo>
                    <a:pt x="42" y="59"/>
                  </a:lnTo>
                  <a:lnTo>
                    <a:pt x="24" y="59"/>
                  </a:lnTo>
                  <a:lnTo>
                    <a:pt x="5" y="61"/>
                  </a:lnTo>
                  <a:lnTo>
                    <a:pt x="0" y="45"/>
                  </a:lnTo>
                  <a:lnTo>
                    <a:pt x="2" y="34"/>
                  </a:lnTo>
                  <a:lnTo>
                    <a:pt x="14" y="22"/>
                  </a:lnTo>
                  <a:lnTo>
                    <a:pt x="26" y="10"/>
                  </a:lnTo>
                  <a:lnTo>
                    <a:pt x="42" y="4"/>
                  </a:lnTo>
                  <a:lnTo>
                    <a:pt x="61" y="2"/>
                  </a:lnTo>
                  <a:lnTo>
                    <a:pt x="78" y="0"/>
                  </a:lnTo>
                  <a:lnTo>
                    <a:pt x="96" y="2"/>
                  </a:lnTo>
                  <a:lnTo>
                    <a:pt x="113" y="6"/>
                  </a:lnTo>
                  <a:lnTo>
                    <a:pt x="130" y="12"/>
                  </a:lnTo>
                </a:path>
              </a:pathLst>
            </a:custGeom>
            <a:solidFill>
              <a:srgbClr val="000066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19" name="Freeform 219"/>
            <p:cNvSpPr>
              <a:spLocks/>
            </p:cNvSpPr>
            <p:nvPr/>
          </p:nvSpPr>
          <p:spPr bwMode="auto">
            <a:xfrm>
              <a:off x="3163" y="3291"/>
              <a:ext cx="131" cy="62"/>
            </a:xfrm>
            <a:custGeom>
              <a:avLst/>
              <a:gdLst>
                <a:gd name="T0" fmla="*/ 130 w 131"/>
                <a:gd name="T1" fmla="*/ 12 h 62"/>
                <a:gd name="T2" fmla="*/ 115 w 131"/>
                <a:gd name="T3" fmla="*/ 22 h 62"/>
                <a:gd name="T4" fmla="*/ 103 w 131"/>
                <a:gd name="T5" fmla="*/ 30 h 62"/>
                <a:gd name="T6" fmla="*/ 85 w 131"/>
                <a:gd name="T7" fmla="*/ 38 h 62"/>
                <a:gd name="T8" fmla="*/ 72 w 131"/>
                <a:gd name="T9" fmla="*/ 47 h 62"/>
                <a:gd name="T10" fmla="*/ 57 w 131"/>
                <a:gd name="T11" fmla="*/ 51 h 62"/>
                <a:gd name="T12" fmla="*/ 42 w 131"/>
                <a:gd name="T13" fmla="*/ 59 h 62"/>
                <a:gd name="T14" fmla="*/ 24 w 131"/>
                <a:gd name="T15" fmla="*/ 59 h 62"/>
                <a:gd name="T16" fmla="*/ 5 w 131"/>
                <a:gd name="T17" fmla="*/ 61 h 62"/>
                <a:gd name="T18" fmla="*/ 0 w 131"/>
                <a:gd name="T19" fmla="*/ 45 h 62"/>
                <a:gd name="T20" fmla="*/ 2 w 131"/>
                <a:gd name="T21" fmla="*/ 34 h 62"/>
                <a:gd name="T22" fmla="*/ 14 w 131"/>
                <a:gd name="T23" fmla="*/ 22 h 62"/>
                <a:gd name="T24" fmla="*/ 26 w 131"/>
                <a:gd name="T25" fmla="*/ 10 h 62"/>
                <a:gd name="T26" fmla="*/ 42 w 131"/>
                <a:gd name="T27" fmla="*/ 4 h 62"/>
                <a:gd name="T28" fmla="*/ 61 w 131"/>
                <a:gd name="T29" fmla="*/ 2 h 62"/>
                <a:gd name="T30" fmla="*/ 78 w 131"/>
                <a:gd name="T31" fmla="*/ 0 h 62"/>
                <a:gd name="T32" fmla="*/ 96 w 131"/>
                <a:gd name="T33" fmla="*/ 2 h 62"/>
                <a:gd name="T34" fmla="*/ 113 w 131"/>
                <a:gd name="T35" fmla="*/ 6 h 62"/>
                <a:gd name="T36" fmla="*/ 130 w 131"/>
                <a:gd name="T37" fmla="*/ 12 h 6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31"/>
                <a:gd name="T58" fmla="*/ 0 h 62"/>
                <a:gd name="T59" fmla="*/ 131 w 131"/>
                <a:gd name="T60" fmla="*/ 62 h 6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31" h="62">
                  <a:moveTo>
                    <a:pt x="130" y="12"/>
                  </a:moveTo>
                  <a:lnTo>
                    <a:pt x="115" y="22"/>
                  </a:lnTo>
                  <a:lnTo>
                    <a:pt x="103" y="30"/>
                  </a:lnTo>
                  <a:lnTo>
                    <a:pt x="85" y="38"/>
                  </a:lnTo>
                  <a:lnTo>
                    <a:pt x="72" y="47"/>
                  </a:lnTo>
                  <a:lnTo>
                    <a:pt x="57" y="51"/>
                  </a:lnTo>
                  <a:lnTo>
                    <a:pt x="42" y="59"/>
                  </a:lnTo>
                  <a:lnTo>
                    <a:pt x="24" y="59"/>
                  </a:lnTo>
                  <a:lnTo>
                    <a:pt x="5" y="61"/>
                  </a:lnTo>
                  <a:lnTo>
                    <a:pt x="0" y="45"/>
                  </a:lnTo>
                  <a:lnTo>
                    <a:pt x="2" y="34"/>
                  </a:lnTo>
                  <a:lnTo>
                    <a:pt x="14" y="22"/>
                  </a:lnTo>
                  <a:lnTo>
                    <a:pt x="26" y="10"/>
                  </a:lnTo>
                  <a:lnTo>
                    <a:pt x="42" y="4"/>
                  </a:lnTo>
                  <a:lnTo>
                    <a:pt x="61" y="2"/>
                  </a:lnTo>
                  <a:lnTo>
                    <a:pt x="78" y="0"/>
                  </a:lnTo>
                  <a:lnTo>
                    <a:pt x="96" y="2"/>
                  </a:lnTo>
                  <a:lnTo>
                    <a:pt x="113" y="6"/>
                  </a:lnTo>
                  <a:lnTo>
                    <a:pt x="130" y="12"/>
                  </a:lnTo>
                </a:path>
              </a:pathLst>
            </a:custGeom>
            <a:noFill/>
            <a:ln w="12700" cap="rnd">
              <a:solidFill>
                <a:srgbClr val="000066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20" name="Freeform 220"/>
            <p:cNvSpPr>
              <a:spLocks/>
            </p:cNvSpPr>
            <p:nvPr/>
          </p:nvSpPr>
          <p:spPr bwMode="auto">
            <a:xfrm>
              <a:off x="3146" y="3402"/>
              <a:ext cx="109" cy="73"/>
            </a:xfrm>
            <a:custGeom>
              <a:avLst/>
              <a:gdLst>
                <a:gd name="T0" fmla="*/ 103 w 109"/>
                <a:gd name="T1" fmla="*/ 22 h 73"/>
                <a:gd name="T2" fmla="*/ 106 w 109"/>
                <a:gd name="T3" fmla="*/ 33 h 73"/>
                <a:gd name="T4" fmla="*/ 108 w 109"/>
                <a:gd name="T5" fmla="*/ 48 h 73"/>
                <a:gd name="T6" fmla="*/ 94 w 109"/>
                <a:gd name="T7" fmla="*/ 57 h 73"/>
                <a:gd name="T8" fmla="*/ 82 w 109"/>
                <a:gd name="T9" fmla="*/ 65 h 73"/>
                <a:gd name="T10" fmla="*/ 66 w 109"/>
                <a:gd name="T11" fmla="*/ 67 h 73"/>
                <a:gd name="T12" fmla="*/ 49 w 109"/>
                <a:gd name="T13" fmla="*/ 72 h 73"/>
                <a:gd name="T14" fmla="*/ 33 w 109"/>
                <a:gd name="T15" fmla="*/ 67 h 73"/>
                <a:gd name="T16" fmla="*/ 19 w 109"/>
                <a:gd name="T17" fmla="*/ 55 h 73"/>
                <a:gd name="T18" fmla="*/ 9 w 109"/>
                <a:gd name="T19" fmla="*/ 47 h 73"/>
                <a:gd name="T20" fmla="*/ 0 w 109"/>
                <a:gd name="T21" fmla="*/ 37 h 73"/>
                <a:gd name="T22" fmla="*/ 0 w 109"/>
                <a:gd name="T23" fmla="*/ 22 h 73"/>
                <a:gd name="T24" fmla="*/ 11 w 109"/>
                <a:gd name="T25" fmla="*/ 11 h 73"/>
                <a:gd name="T26" fmla="*/ 21 w 109"/>
                <a:gd name="T27" fmla="*/ 5 h 73"/>
                <a:gd name="T28" fmla="*/ 39 w 109"/>
                <a:gd name="T29" fmla="*/ 2 h 73"/>
                <a:gd name="T30" fmla="*/ 47 w 109"/>
                <a:gd name="T31" fmla="*/ 0 h 73"/>
                <a:gd name="T32" fmla="*/ 58 w 109"/>
                <a:gd name="T33" fmla="*/ 0 h 73"/>
                <a:gd name="T34" fmla="*/ 69 w 109"/>
                <a:gd name="T35" fmla="*/ 0 h 73"/>
                <a:gd name="T36" fmla="*/ 78 w 109"/>
                <a:gd name="T37" fmla="*/ 3 h 73"/>
                <a:gd name="T38" fmla="*/ 87 w 109"/>
                <a:gd name="T39" fmla="*/ 5 h 73"/>
                <a:gd name="T40" fmla="*/ 94 w 109"/>
                <a:gd name="T41" fmla="*/ 9 h 73"/>
                <a:gd name="T42" fmla="*/ 99 w 109"/>
                <a:gd name="T43" fmla="*/ 13 h 73"/>
                <a:gd name="T44" fmla="*/ 103 w 109"/>
                <a:gd name="T45" fmla="*/ 22 h 7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09"/>
                <a:gd name="T70" fmla="*/ 0 h 73"/>
                <a:gd name="T71" fmla="*/ 109 w 109"/>
                <a:gd name="T72" fmla="*/ 73 h 73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09" h="73">
                  <a:moveTo>
                    <a:pt x="103" y="22"/>
                  </a:moveTo>
                  <a:lnTo>
                    <a:pt x="106" y="33"/>
                  </a:lnTo>
                  <a:lnTo>
                    <a:pt x="108" y="48"/>
                  </a:lnTo>
                  <a:lnTo>
                    <a:pt x="94" y="57"/>
                  </a:lnTo>
                  <a:lnTo>
                    <a:pt x="82" y="65"/>
                  </a:lnTo>
                  <a:lnTo>
                    <a:pt x="66" y="67"/>
                  </a:lnTo>
                  <a:lnTo>
                    <a:pt x="49" y="72"/>
                  </a:lnTo>
                  <a:lnTo>
                    <a:pt x="33" y="67"/>
                  </a:lnTo>
                  <a:lnTo>
                    <a:pt x="19" y="55"/>
                  </a:lnTo>
                  <a:lnTo>
                    <a:pt x="9" y="47"/>
                  </a:lnTo>
                  <a:lnTo>
                    <a:pt x="0" y="37"/>
                  </a:lnTo>
                  <a:lnTo>
                    <a:pt x="0" y="22"/>
                  </a:lnTo>
                  <a:lnTo>
                    <a:pt x="11" y="11"/>
                  </a:lnTo>
                  <a:lnTo>
                    <a:pt x="21" y="5"/>
                  </a:lnTo>
                  <a:lnTo>
                    <a:pt x="39" y="2"/>
                  </a:lnTo>
                  <a:lnTo>
                    <a:pt x="47" y="0"/>
                  </a:lnTo>
                  <a:lnTo>
                    <a:pt x="58" y="0"/>
                  </a:lnTo>
                  <a:lnTo>
                    <a:pt x="69" y="0"/>
                  </a:lnTo>
                  <a:lnTo>
                    <a:pt x="78" y="3"/>
                  </a:lnTo>
                  <a:lnTo>
                    <a:pt x="87" y="5"/>
                  </a:lnTo>
                  <a:lnTo>
                    <a:pt x="94" y="9"/>
                  </a:lnTo>
                  <a:lnTo>
                    <a:pt x="99" y="13"/>
                  </a:lnTo>
                  <a:lnTo>
                    <a:pt x="103" y="22"/>
                  </a:lnTo>
                </a:path>
              </a:pathLst>
            </a:custGeom>
            <a:solidFill>
              <a:srgbClr val="8F3D14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21" name="Freeform 221"/>
            <p:cNvSpPr>
              <a:spLocks/>
            </p:cNvSpPr>
            <p:nvPr/>
          </p:nvSpPr>
          <p:spPr bwMode="auto">
            <a:xfrm>
              <a:off x="3179" y="3427"/>
              <a:ext cx="50" cy="24"/>
            </a:xfrm>
            <a:custGeom>
              <a:avLst/>
              <a:gdLst>
                <a:gd name="T0" fmla="*/ 49 w 50"/>
                <a:gd name="T1" fmla="*/ 9 h 24"/>
                <a:gd name="T2" fmla="*/ 45 w 50"/>
                <a:gd name="T3" fmla="*/ 18 h 24"/>
                <a:gd name="T4" fmla="*/ 38 w 50"/>
                <a:gd name="T5" fmla="*/ 23 h 24"/>
                <a:gd name="T6" fmla="*/ 23 w 50"/>
                <a:gd name="T7" fmla="*/ 22 h 24"/>
                <a:gd name="T8" fmla="*/ 14 w 50"/>
                <a:gd name="T9" fmla="*/ 18 h 24"/>
                <a:gd name="T10" fmla="*/ 7 w 50"/>
                <a:gd name="T11" fmla="*/ 9 h 24"/>
                <a:gd name="T12" fmla="*/ 0 w 50"/>
                <a:gd name="T13" fmla="*/ 3 h 24"/>
                <a:gd name="T14" fmla="*/ 10 w 50"/>
                <a:gd name="T15" fmla="*/ 1 h 24"/>
                <a:gd name="T16" fmla="*/ 26 w 50"/>
                <a:gd name="T17" fmla="*/ 0 h 24"/>
                <a:gd name="T18" fmla="*/ 38 w 50"/>
                <a:gd name="T19" fmla="*/ 0 h 24"/>
                <a:gd name="T20" fmla="*/ 49 w 50"/>
                <a:gd name="T21" fmla="*/ 9 h 2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0"/>
                <a:gd name="T34" fmla="*/ 0 h 24"/>
                <a:gd name="T35" fmla="*/ 50 w 50"/>
                <a:gd name="T36" fmla="*/ 24 h 2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0" h="24">
                  <a:moveTo>
                    <a:pt x="49" y="9"/>
                  </a:moveTo>
                  <a:lnTo>
                    <a:pt x="45" y="18"/>
                  </a:lnTo>
                  <a:lnTo>
                    <a:pt x="38" y="23"/>
                  </a:lnTo>
                  <a:lnTo>
                    <a:pt x="23" y="22"/>
                  </a:lnTo>
                  <a:lnTo>
                    <a:pt x="14" y="18"/>
                  </a:lnTo>
                  <a:lnTo>
                    <a:pt x="7" y="9"/>
                  </a:lnTo>
                  <a:lnTo>
                    <a:pt x="0" y="3"/>
                  </a:lnTo>
                  <a:lnTo>
                    <a:pt x="10" y="1"/>
                  </a:lnTo>
                  <a:lnTo>
                    <a:pt x="26" y="0"/>
                  </a:lnTo>
                  <a:lnTo>
                    <a:pt x="38" y="0"/>
                  </a:lnTo>
                  <a:lnTo>
                    <a:pt x="49" y="9"/>
                  </a:lnTo>
                </a:path>
              </a:pathLst>
            </a:custGeom>
            <a:solidFill>
              <a:srgbClr val="000066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22" name="Freeform 222"/>
            <p:cNvSpPr>
              <a:spLocks/>
            </p:cNvSpPr>
            <p:nvPr/>
          </p:nvSpPr>
          <p:spPr bwMode="auto">
            <a:xfrm>
              <a:off x="3179" y="3427"/>
              <a:ext cx="50" cy="24"/>
            </a:xfrm>
            <a:custGeom>
              <a:avLst/>
              <a:gdLst>
                <a:gd name="T0" fmla="*/ 49 w 50"/>
                <a:gd name="T1" fmla="*/ 9 h 24"/>
                <a:gd name="T2" fmla="*/ 45 w 50"/>
                <a:gd name="T3" fmla="*/ 18 h 24"/>
                <a:gd name="T4" fmla="*/ 38 w 50"/>
                <a:gd name="T5" fmla="*/ 23 h 24"/>
                <a:gd name="T6" fmla="*/ 23 w 50"/>
                <a:gd name="T7" fmla="*/ 22 h 24"/>
                <a:gd name="T8" fmla="*/ 14 w 50"/>
                <a:gd name="T9" fmla="*/ 18 h 24"/>
                <a:gd name="T10" fmla="*/ 7 w 50"/>
                <a:gd name="T11" fmla="*/ 9 h 24"/>
                <a:gd name="T12" fmla="*/ 0 w 50"/>
                <a:gd name="T13" fmla="*/ 3 h 24"/>
                <a:gd name="T14" fmla="*/ 10 w 50"/>
                <a:gd name="T15" fmla="*/ 1 h 24"/>
                <a:gd name="T16" fmla="*/ 26 w 50"/>
                <a:gd name="T17" fmla="*/ 0 h 24"/>
                <a:gd name="T18" fmla="*/ 38 w 50"/>
                <a:gd name="T19" fmla="*/ 0 h 24"/>
                <a:gd name="T20" fmla="*/ 49 w 50"/>
                <a:gd name="T21" fmla="*/ 9 h 2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0"/>
                <a:gd name="T34" fmla="*/ 0 h 24"/>
                <a:gd name="T35" fmla="*/ 50 w 50"/>
                <a:gd name="T36" fmla="*/ 24 h 2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0" h="24">
                  <a:moveTo>
                    <a:pt x="49" y="9"/>
                  </a:moveTo>
                  <a:lnTo>
                    <a:pt x="45" y="18"/>
                  </a:lnTo>
                  <a:lnTo>
                    <a:pt x="38" y="23"/>
                  </a:lnTo>
                  <a:lnTo>
                    <a:pt x="23" y="22"/>
                  </a:lnTo>
                  <a:lnTo>
                    <a:pt x="14" y="18"/>
                  </a:lnTo>
                  <a:lnTo>
                    <a:pt x="7" y="9"/>
                  </a:lnTo>
                  <a:lnTo>
                    <a:pt x="0" y="3"/>
                  </a:lnTo>
                  <a:lnTo>
                    <a:pt x="10" y="1"/>
                  </a:lnTo>
                  <a:lnTo>
                    <a:pt x="26" y="0"/>
                  </a:lnTo>
                  <a:lnTo>
                    <a:pt x="38" y="0"/>
                  </a:lnTo>
                  <a:lnTo>
                    <a:pt x="49" y="9"/>
                  </a:lnTo>
                </a:path>
              </a:pathLst>
            </a:custGeom>
            <a:noFill/>
            <a:ln w="12700" cap="rnd">
              <a:solidFill>
                <a:srgbClr val="000066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23" name="Freeform 223"/>
            <p:cNvSpPr>
              <a:spLocks/>
            </p:cNvSpPr>
            <p:nvPr/>
          </p:nvSpPr>
          <p:spPr bwMode="auto">
            <a:xfrm>
              <a:off x="3205" y="2629"/>
              <a:ext cx="251" cy="228"/>
            </a:xfrm>
            <a:custGeom>
              <a:avLst/>
              <a:gdLst>
                <a:gd name="T0" fmla="*/ 235 w 251"/>
                <a:gd name="T1" fmla="*/ 47 h 228"/>
                <a:gd name="T2" fmla="*/ 224 w 251"/>
                <a:gd name="T3" fmla="*/ 56 h 228"/>
                <a:gd name="T4" fmla="*/ 218 w 251"/>
                <a:gd name="T5" fmla="*/ 69 h 228"/>
                <a:gd name="T6" fmla="*/ 209 w 251"/>
                <a:gd name="T7" fmla="*/ 79 h 228"/>
                <a:gd name="T8" fmla="*/ 200 w 251"/>
                <a:gd name="T9" fmla="*/ 91 h 228"/>
                <a:gd name="T10" fmla="*/ 193 w 251"/>
                <a:gd name="T11" fmla="*/ 101 h 228"/>
                <a:gd name="T12" fmla="*/ 186 w 251"/>
                <a:gd name="T13" fmla="*/ 113 h 228"/>
                <a:gd name="T14" fmla="*/ 177 w 251"/>
                <a:gd name="T15" fmla="*/ 123 h 228"/>
                <a:gd name="T16" fmla="*/ 170 w 251"/>
                <a:gd name="T17" fmla="*/ 136 h 228"/>
                <a:gd name="T18" fmla="*/ 160 w 251"/>
                <a:gd name="T19" fmla="*/ 146 h 228"/>
                <a:gd name="T20" fmla="*/ 153 w 251"/>
                <a:gd name="T21" fmla="*/ 157 h 228"/>
                <a:gd name="T22" fmla="*/ 142 w 251"/>
                <a:gd name="T23" fmla="*/ 168 h 228"/>
                <a:gd name="T24" fmla="*/ 136 w 251"/>
                <a:gd name="T25" fmla="*/ 179 h 228"/>
                <a:gd name="T26" fmla="*/ 125 w 251"/>
                <a:gd name="T27" fmla="*/ 190 h 228"/>
                <a:gd name="T28" fmla="*/ 116 w 251"/>
                <a:gd name="T29" fmla="*/ 202 h 228"/>
                <a:gd name="T30" fmla="*/ 108 w 251"/>
                <a:gd name="T31" fmla="*/ 211 h 228"/>
                <a:gd name="T32" fmla="*/ 99 w 251"/>
                <a:gd name="T33" fmla="*/ 224 h 228"/>
                <a:gd name="T34" fmla="*/ 87 w 251"/>
                <a:gd name="T35" fmla="*/ 226 h 228"/>
                <a:gd name="T36" fmla="*/ 75 w 251"/>
                <a:gd name="T37" fmla="*/ 227 h 228"/>
                <a:gd name="T38" fmla="*/ 62 w 251"/>
                <a:gd name="T39" fmla="*/ 227 h 228"/>
                <a:gd name="T40" fmla="*/ 52 w 251"/>
                <a:gd name="T41" fmla="*/ 227 h 228"/>
                <a:gd name="T42" fmla="*/ 38 w 251"/>
                <a:gd name="T43" fmla="*/ 226 h 228"/>
                <a:gd name="T44" fmla="*/ 28 w 251"/>
                <a:gd name="T45" fmla="*/ 222 h 228"/>
                <a:gd name="T46" fmla="*/ 15 w 251"/>
                <a:gd name="T47" fmla="*/ 216 h 228"/>
                <a:gd name="T48" fmla="*/ 8 w 251"/>
                <a:gd name="T49" fmla="*/ 212 h 228"/>
                <a:gd name="T50" fmla="*/ 5 w 251"/>
                <a:gd name="T51" fmla="*/ 203 h 228"/>
                <a:gd name="T52" fmla="*/ 5 w 251"/>
                <a:gd name="T53" fmla="*/ 192 h 228"/>
                <a:gd name="T54" fmla="*/ 0 w 251"/>
                <a:gd name="T55" fmla="*/ 180 h 228"/>
                <a:gd name="T56" fmla="*/ 0 w 251"/>
                <a:gd name="T57" fmla="*/ 170 h 228"/>
                <a:gd name="T58" fmla="*/ 0 w 251"/>
                <a:gd name="T59" fmla="*/ 158 h 228"/>
                <a:gd name="T60" fmla="*/ 0 w 251"/>
                <a:gd name="T61" fmla="*/ 149 h 228"/>
                <a:gd name="T62" fmla="*/ 0 w 251"/>
                <a:gd name="T63" fmla="*/ 140 h 228"/>
                <a:gd name="T64" fmla="*/ 8 w 251"/>
                <a:gd name="T65" fmla="*/ 131 h 228"/>
                <a:gd name="T66" fmla="*/ 17 w 251"/>
                <a:gd name="T67" fmla="*/ 121 h 228"/>
                <a:gd name="T68" fmla="*/ 28 w 251"/>
                <a:gd name="T69" fmla="*/ 112 h 228"/>
                <a:gd name="T70" fmla="*/ 41 w 251"/>
                <a:gd name="T71" fmla="*/ 103 h 228"/>
                <a:gd name="T72" fmla="*/ 54 w 251"/>
                <a:gd name="T73" fmla="*/ 95 h 228"/>
                <a:gd name="T74" fmla="*/ 64 w 251"/>
                <a:gd name="T75" fmla="*/ 86 h 228"/>
                <a:gd name="T76" fmla="*/ 80 w 251"/>
                <a:gd name="T77" fmla="*/ 81 h 228"/>
                <a:gd name="T78" fmla="*/ 90 w 251"/>
                <a:gd name="T79" fmla="*/ 73 h 228"/>
                <a:gd name="T80" fmla="*/ 106 w 251"/>
                <a:gd name="T81" fmla="*/ 67 h 228"/>
                <a:gd name="T82" fmla="*/ 116 w 251"/>
                <a:gd name="T83" fmla="*/ 60 h 228"/>
                <a:gd name="T84" fmla="*/ 132 w 251"/>
                <a:gd name="T85" fmla="*/ 52 h 228"/>
                <a:gd name="T86" fmla="*/ 142 w 251"/>
                <a:gd name="T87" fmla="*/ 47 h 228"/>
                <a:gd name="T88" fmla="*/ 158 w 251"/>
                <a:gd name="T89" fmla="*/ 44 h 228"/>
                <a:gd name="T90" fmla="*/ 170 w 251"/>
                <a:gd name="T91" fmla="*/ 36 h 228"/>
                <a:gd name="T92" fmla="*/ 184 w 251"/>
                <a:gd name="T93" fmla="*/ 32 h 228"/>
                <a:gd name="T94" fmla="*/ 196 w 251"/>
                <a:gd name="T95" fmla="*/ 26 h 228"/>
                <a:gd name="T96" fmla="*/ 212 w 251"/>
                <a:gd name="T97" fmla="*/ 22 h 228"/>
                <a:gd name="T98" fmla="*/ 247 w 251"/>
                <a:gd name="T99" fmla="*/ 0 h 228"/>
                <a:gd name="T100" fmla="*/ 250 w 251"/>
                <a:gd name="T101" fmla="*/ 12 h 228"/>
                <a:gd name="T102" fmla="*/ 247 w 251"/>
                <a:gd name="T103" fmla="*/ 22 h 228"/>
                <a:gd name="T104" fmla="*/ 238 w 251"/>
                <a:gd name="T105" fmla="*/ 34 h 228"/>
                <a:gd name="T106" fmla="*/ 235 w 251"/>
                <a:gd name="T107" fmla="*/ 47 h 228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251"/>
                <a:gd name="T163" fmla="*/ 0 h 228"/>
                <a:gd name="T164" fmla="*/ 251 w 251"/>
                <a:gd name="T165" fmla="*/ 228 h 228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251" h="228">
                  <a:moveTo>
                    <a:pt x="235" y="47"/>
                  </a:moveTo>
                  <a:lnTo>
                    <a:pt x="224" y="56"/>
                  </a:lnTo>
                  <a:lnTo>
                    <a:pt x="218" y="69"/>
                  </a:lnTo>
                  <a:lnTo>
                    <a:pt x="209" y="79"/>
                  </a:lnTo>
                  <a:lnTo>
                    <a:pt x="200" y="91"/>
                  </a:lnTo>
                  <a:lnTo>
                    <a:pt x="193" y="101"/>
                  </a:lnTo>
                  <a:lnTo>
                    <a:pt x="186" y="113"/>
                  </a:lnTo>
                  <a:lnTo>
                    <a:pt x="177" y="123"/>
                  </a:lnTo>
                  <a:lnTo>
                    <a:pt x="170" y="136"/>
                  </a:lnTo>
                  <a:lnTo>
                    <a:pt x="160" y="146"/>
                  </a:lnTo>
                  <a:lnTo>
                    <a:pt x="153" y="157"/>
                  </a:lnTo>
                  <a:lnTo>
                    <a:pt x="142" y="168"/>
                  </a:lnTo>
                  <a:lnTo>
                    <a:pt x="136" y="179"/>
                  </a:lnTo>
                  <a:lnTo>
                    <a:pt x="125" y="190"/>
                  </a:lnTo>
                  <a:lnTo>
                    <a:pt x="116" y="202"/>
                  </a:lnTo>
                  <a:lnTo>
                    <a:pt x="108" y="211"/>
                  </a:lnTo>
                  <a:lnTo>
                    <a:pt x="99" y="224"/>
                  </a:lnTo>
                  <a:lnTo>
                    <a:pt x="87" y="226"/>
                  </a:lnTo>
                  <a:lnTo>
                    <a:pt x="75" y="227"/>
                  </a:lnTo>
                  <a:lnTo>
                    <a:pt x="62" y="227"/>
                  </a:lnTo>
                  <a:lnTo>
                    <a:pt x="52" y="227"/>
                  </a:lnTo>
                  <a:lnTo>
                    <a:pt x="38" y="226"/>
                  </a:lnTo>
                  <a:lnTo>
                    <a:pt x="28" y="222"/>
                  </a:lnTo>
                  <a:lnTo>
                    <a:pt x="15" y="216"/>
                  </a:lnTo>
                  <a:lnTo>
                    <a:pt x="8" y="212"/>
                  </a:lnTo>
                  <a:lnTo>
                    <a:pt x="5" y="203"/>
                  </a:lnTo>
                  <a:lnTo>
                    <a:pt x="5" y="192"/>
                  </a:lnTo>
                  <a:lnTo>
                    <a:pt x="0" y="180"/>
                  </a:lnTo>
                  <a:lnTo>
                    <a:pt x="0" y="170"/>
                  </a:lnTo>
                  <a:lnTo>
                    <a:pt x="0" y="158"/>
                  </a:lnTo>
                  <a:lnTo>
                    <a:pt x="0" y="149"/>
                  </a:lnTo>
                  <a:lnTo>
                    <a:pt x="0" y="140"/>
                  </a:lnTo>
                  <a:lnTo>
                    <a:pt x="8" y="131"/>
                  </a:lnTo>
                  <a:lnTo>
                    <a:pt x="17" y="121"/>
                  </a:lnTo>
                  <a:lnTo>
                    <a:pt x="28" y="112"/>
                  </a:lnTo>
                  <a:lnTo>
                    <a:pt x="41" y="103"/>
                  </a:lnTo>
                  <a:lnTo>
                    <a:pt x="54" y="95"/>
                  </a:lnTo>
                  <a:lnTo>
                    <a:pt x="64" y="86"/>
                  </a:lnTo>
                  <a:lnTo>
                    <a:pt x="80" y="81"/>
                  </a:lnTo>
                  <a:lnTo>
                    <a:pt x="90" y="73"/>
                  </a:lnTo>
                  <a:lnTo>
                    <a:pt x="106" y="67"/>
                  </a:lnTo>
                  <a:lnTo>
                    <a:pt x="116" y="60"/>
                  </a:lnTo>
                  <a:lnTo>
                    <a:pt x="132" y="52"/>
                  </a:lnTo>
                  <a:lnTo>
                    <a:pt x="142" y="47"/>
                  </a:lnTo>
                  <a:lnTo>
                    <a:pt x="158" y="44"/>
                  </a:lnTo>
                  <a:lnTo>
                    <a:pt x="170" y="36"/>
                  </a:lnTo>
                  <a:lnTo>
                    <a:pt x="184" y="32"/>
                  </a:lnTo>
                  <a:lnTo>
                    <a:pt x="196" y="26"/>
                  </a:lnTo>
                  <a:lnTo>
                    <a:pt x="212" y="22"/>
                  </a:lnTo>
                  <a:lnTo>
                    <a:pt x="247" y="0"/>
                  </a:lnTo>
                  <a:lnTo>
                    <a:pt x="250" y="12"/>
                  </a:lnTo>
                  <a:lnTo>
                    <a:pt x="247" y="22"/>
                  </a:lnTo>
                  <a:lnTo>
                    <a:pt x="238" y="34"/>
                  </a:lnTo>
                  <a:lnTo>
                    <a:pt x="235" y="47"/>
                  </a:lnTo>
                </a:path>
              </a:pathLst>
            </a:custGeom>
            <a:solidFill>
              <a:srgbClr val="8F3D14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24" name="Freeform 224"/>
            <p:cNvSpPr>
              <a:spLocks/>
            </p:cNvSpPr>
            <p:nvPr/>
          </p:nvSpPr>
          <p:spPr bwMode="auto">
            <a:xfrm>
              <a:off x="3233" y="2681"/>
              <a:ext cx="166" cy="152"/>
            </a:xfrm>
            <a:custGeom>
              <a:avLst/>
              <a:gdLst>
                <a:gd name="T0" fmla="*/ 165 w 166"/>
                <a:gd name="T1" fmla="*/ 0 h 152"/>
                <a:gd name="T2" fmla="*/ 157 w 166"/>
                <a:gd name="T3" fmla="*/ 10 h 152"/>
                <a:gd name="T4" fmla="*/ 150 w 166"/>
                <a:gd name="T5" fmla="*/ 19 h 152"/>
                <a:gd name="T6" fmla="*/ 141 w 166"/>
                <a:gd name="T7" fmla="*/ 28 h 152"/>
                <a:gd name="T8" fmla="*/ 138 w 166"/>
                <a:gd name="T9" fmla="*/ 39 h 152"/>
                <a:gd name="T10" fmla="*/ 131 w 166"/>
                <a:gd name="T11" fmla="*/ 47 h 152"/>
                <a:gd name="T12" fmla="*/ 125 w 166"/>
                <a:gd name="T13" fmla="*/ 57 h 152"/>
                <a:gd name="T14" fmla="*/ 118 w 166"/>
                <a:gd name="T15" fmla="*/ 67 h 152"/>
                <a:gd name="T16" fmla="*/ 113 w 166"/>
                <a:gd name="T17" fmla="*/ 79 h 152"/>
                <a:gd name="T18" fmla="*/ 106 w 166"/>
                <a:gd name="T19" fmla="*/ 88 h 152"/>
                <a:gd name="T20" fmla="*/ 99 w 166"/>
                <a:gd name="T21" fmla="*/ 95 h 152"/>
                <a:gd name="T22" fmla="*/ 90 w 166"/>
                <a:gd name="T23" fmla="*/ 105 h 152"/>
                <a:gd name="T24" fmla="*/ 86 w 166"/>
                <a:gd name="T25" fmla="*/ 116 h 152"/>
                <a:gd name="T26" fmla="*/ 77 w 166"/>
                <a:gd name="T27" fmla="*/ 124 h 152"/>
                <a:gd name="T28" fmla="*/ 68 w 166"/>
                <a:gd name="T29" fmla="*/ 132 h 152"/>
                <a:gd name="T30" fmla="*/ 59 w 166"/>
                <a:gd name="T31" fmla="*/ 140 h 152"/>
                <a:gd name="T32" fmla="*/ 54 w 166"/>
                <a:gd name="T33" fmla="*/ 151 h 152"/>
                <a:gd name="T34" fmla="*/ 36 w 166"/>
                <a:gd name="T35" fmla="*/ 150 h 152"/>
                <a:gd name="T36" fmla="*/ 21 w 166"/>
                <a:gd name="T37" fmla="*/ 150 h 152"/>
                <a:gd name="T38" fmla="*/ 8 w 166"/>
                <a:gd name="T39" fmla="*/ 142 h 152"/>
                <a:gd name="T40" fmla="*/ 2 w 166"/>
                <a:gd name="T41" fmla="*/ 134 h 152"/>
                <a:gd name="T42" fmla="*/ 0 w 166"/>
                <a:gd name="T43" fmla="*/ 118 h 152"/>
                <a:gd name="T44" fmla="*/ 4 w 166"/>
                <a:gd name="T45" fmla="*/ 106 h 152"/>
                <a:gd name="T46" fmla="*/ 8 w 166"/>
                <a:gd name="T47" fmla="*/ 94 h 152"/>
                <a:gd name="T48" fmla="*/ 15 w 166"/>
                <a:gd name="T49" fmla="*/ 84 h 152"/>
                <a:gd name="T50" fmla="*/ 24 w 166"/>
                <a:gd name="T51" fmla="*/ 75 h 152"/>
                <a:gd name="T52" fmla="*/ 34 w 166"/>
                <a:gd name="T53" fmla="*/ 65 h 152"/>
                <a:gd name="T54" fmla="*/ 43 w 166"/>
                <a:gd name="T55" fmla="*/ 58 h 152"/>
                <a:gd name="T56" fmla="*/ 58 w 166"/>
                <a:gd name="T57" fmla="*/ 53 h 152"/>
                <a:gd name="T58" fmla="*/ 68 w 166"/>
                <a:gd name="T59" fmla="*/ 45 h 152"/>
                <a:gd name="T60" fmla="*/ 82 w 166"/>
                <a:gd name="T61" fmla="*/ 39 h 152"/>
                <a:gd name="T62" fmla="*/ 97 w 166"/>
                <a:gd name="T63" fmla="*/ 32 h 152"/>
                <a:gd name="T64" fmla="*/ 110 w 166"/>
                <a:gd name="T65" fmla="*/ 26 h 152"/>
                <a:gd name="T66" fmla="*/ 122 w 166"/>
                <a:gd name="T67" fmla="*/ 19 h 152"/>
                <a:gd name="T68" fmla="*/ 136 w 166"/>
                <a:gd name="T69" fmla="*/ 14 h 152"/>
                <a:gd name="T70" fmla="*/ 146 w 166"/>
                <a:gd name="T71" fmla="*/ 8 h 152"/>
                <a:gd name="T72" fmla="*/ 159 w 166"/>
                <a:gd name="T73" fmla="*/ 0 h 152"/>
                <a:gd name="T74" fmla="*/ 165 w 166"/>
                <a:gd name="T75" fmla="*/ 0 h 152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66"/>
                <a:gd name="T115" fmla="*/ 0 h 152"/>
                <a:gd name="T116" fmla="*/ 166 w 166"/>
                <a:gd name="T117" fmla="*/ 152 h 152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66" h="152">
                  <a:moveTo>
                    <a:pt x="165" y="0"/>
                  </a:moveTo>
                  <a:lnTo>
                    <a:pt x="157" y="10"/>
                  </a:lnTo>
                  <a:lnTo>
                    <a:pt x="150" y="19"/>
                  </a:lnTo>
                  <a:lnTo>
                    <a:pt x="141" y="28"/>
                  </a:lnTo>
                  <a:lnTo>
                    <a:pt x="138" y="39"/>
                  </a:lnTo>
                  <a:lnTo>
                    <a:pt x="131" y="47"/>
                  </a:lnTo>
                  <a:lnTo>
                    <a:pt x="125" y="57"/>
                  </a:lnTo>
                  <a:lnTo>
                    <a:pt x="118" y="67"/>
                  </a:lnTo>
                  <a:lnTo>
                    <a:pt x="113" y="79"/>
                  </a:lnTo>
                  <a:lnTo>
                    <a:pt x="106" y="88"/>
                  </a:lnTo>
                  <a:lnTo>
                    <a:pt x="99" y="95"/>
                  </a:lnTo>
                  <a:lnTo>
                    <a:pt x="90" y="105"/>
                  </a:lnTo>
                  <a:lnTo>
                    <a:pt x="86" y="116"/>
                  </a:lnTo>
                  <a:lnTo>
                    <a:pt x="77" y="124"/>
                  </a:lnTo>
                  <a:lnTo>
                    <a:pt x="68" y="132"/>
                  </a:lnTo>
                  <a:lnTo>
                    <a:pt x="59" y="140"/>
                  </a:lnTo>
                  <a:lnTo>
                    <a:pt x="54" y="151"/>
                  </a:lnTo>
                  <a:lnTo>
                    <a:pt x="36" y="150"/>
                  </a:lnTo>
                  <a:lnTo>
                    <a:pt x="21" y="150"/>
                  </a:lnTo>
                  <a:lnTo>
                    <a:pt x="8" y="142"/>
                  </a:lnTo>
                  <a:lnTo>
                    <a:pt x="2" y="134"/>
                  </a:lnTo>
                  <a:lnTo>
                    <a:pt x="0" y="118"/>
                  </a:lnTo>
                  <a:lnTo>
                    <a:pt x="4" y="106"/>
                  </a:lnTo>
                  <a:lnTo>
                    <a:pt x="8" y="94"/>
                  </a:lnTo>
                  <a:lnTo>
                    <a:pt x="15" y="84"/>
                  </a:lnTo>
                  <a:lnTo>
                    <a:pt x="24" y="75"/>
                  </a:lnTo>
                  <a:lnTo>
                    <a:pt x="34" y="65"/>
                  </a:lnTo>
                  <a:lnTo>
                    <a:pt x="43" y="58"/>
                  </a:lnTo>
                  <a:lnTo>
                    <a:pt x="58" y="53"/>
                  </a:lnTo>
                  <a:lnTo>
                    <a:pt x="68" y="45"/>
                  </a:lnTo>
                  <a:lnTo>
                    <a:pt x="82" y="39"/>
                  </a:lnTo>
                  <a:lnTo>
                    <a:pt x="97" y="32"/>
                  </a:lnTo>
                  <a:lnTo>
                    <a:pt x="110" y="26"/>
                  </a:lnTo>
                  <a:lnTo>
                    <a:pt x="122" y="19"/>
                  </a:lnTo>
                  <a:lnTo>
                    <a:pt x="136" y="14"/>
                  </a:lnTo>
                  <a:lnTo>
                    <a:pt x="146" y="8"/>
                  </a:lnTo>
                  <a:lnTo>
                    <a:pt x="159" y="0"/>
                  </a:lnTo>
                  <a:lnTo>
                    <a:pt x="165" y="0"/>
                  </a:lnTo>
                </a:path>
              </a:pathLst>
            </a:custGeom>
            <a:solidFill>
              <a:srgbClr val="000066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25" name="Freeform 225"/>
            <p:cNvSpPr>
              <a:spLocks/>
            </p:cNvSpPr>
            <p:nvPr/>
          </p:nvSpPr>
          <p:spPr bwMode="auto">
            <a:xfrm>
              <a:off x="3233" y="2681"/>
              <a:ext cx="166" cy="152"/>
            </a:xfrm>
            <a:custGeom>
              <a:avLst/>
              <a:gdLst>
                <a:gd name="T0" fmla="*/ 165 w 166"/>
                <a:gd name="T1" fmla="*/ 0 h 152"/>
                <a:gd name="T2" fmla="*/ 157 w 166"/>
                <a:gd name="T3" fmla="*/ 10 h 152"/>
                <a:gd name="T4" fmla="*/ 150 w 166"/>
                <a:gd name="T5" fmla="*/ 19 h 152"/>
                <a:gd name="T6" fmla="*/ 141 w 166"/>
                <a:gd name="T7" fmla="*/ 28 h 152"/>
                <a:gd name="T8" fmla="*/ 138 w 166"/>
                <a:gd name="T9" fmla="*/ 39 h 152"/>
                <a:gd name="T10" fmla="*/ 131 w 166"/>
                <a:gd name="T11" fmla="*/ 47 h 152"/>
                <a:gd name="T12" fmla="*/ 125 w 166"/>
                <a:gd name="T13" fmla="*/ 57 h 152"/>
                <a:gd name="T14" fmla="*/ 118 w 166"/>
                <a:gd name="T15" fmla="*/ 67 h 152"/>
                <a:gd name="T16" fmla="*/ 113 w 166"/>
                <a:gd name="T17" fmla="*/ 79 h 152"/>
                <a:gd name="T18" fmla="*/ 106 w 166"/>
                <a:gd name="T19" fmla="*/ 88 h 152"/>
                <a:gd name="T20" fmla="*/ 99 w 166"/>
                <a:gd name="T21" fmla="*/ 95 h 152"/>
                <a:gd name="T22" fmla="*/ 90 w 166"/>
                <a:gd name="T23" fmla="*/ 105 h 152"/>
                <a:gd name="T24" fmla="*/ 86 w 166"/>
                <a:gd name="T25" fmla="*/ 116 h 152"/>
                <a:gd name="T26" fmla="*/ 77 w 166"/>
                <a:gd name="T27" fmla="*/ 124 h 152"/>
                <a:gd name="T28" fmla="*/ 68 w 166"/>
                <a:gd name="T29" fmla="*/ 132 h 152"/>
                <a:gd name="T30" fmla="*/ 59 w 166"/>
                <a:gd name="T31" fmla="*/ 140 h 152"/>
                <a:gd name="T32" fmla="*/ 54 w 166"/>
                <a:gd name="T33" fmla="*/ 151 h 152"/>
                <a:gd name="T34" fmla="*/ 36 w 166"/>
                <a:gd name="T35" fmla="*/ 150 h 152"/>
                <a:gd name="T36" fmla="*/ 21 w 166"/>
                <a:gd name="T37" fmla="*/ 150 h 152"/>
                <a:gd name="T38" fmla="*/ 8 w 166"/>
                <a:gd name="T39" fmla="*/ 142 h 152"/>
                <a:gd name="T40" fmla="*/ 2 w 166"/>
                <a:gd name="T41" fmla="*/ 134 h 152"/>
                <a:gd name="T42" fmla="*/ 0 w 166"/>
                <a:gd name="T43" fmla="*/ 118 h 152"/>
                <a:gd name="T44" fmla="*/ 4 w 166"/>
                <a:gd name="T45" fmla="*/ 106 h 152"/>
                <a:gd name="T46" fmla="*/ 8 w 166"/>
                <a:gd name="T47" fmla="*/ 94 h 152"/>
                <a:gd name="T48" fmla="*/ 15 w 166"/>
                <a:gd name="T49" fmla="*/ 84 h 152"/>
                <a:gd name="T50" fmla="*/ 24 w 166"/>
                <a:gd name="T51" fmla="*/ 75 h 152"/>
                <a:gd name="T52" fmla="*/ 34 w 166"/>
                <a:gd name="T53" fmla="*/ 65 h 152"/>
                <a:gd name="T54" fmla="*/ 43 w 166"/>
                <a:gd name="T55" fmla="*/ 58 h 152"/>
                <a:gd name="T56" fmla="*/ 58 w 166"/>
                <a:gd name="T57" fmla="*/ 53 h 152"/>
                <a:gd name="T58" fmla="*/ 68 w 166"/>
                <a:gd name="T59" fmla="*/ 45 h 152"/>
                <a:gd name="T60" fmla="*/ 82 w 166"/>
                <a:gd name="T61" fmla="*/ 39 h 152"/>
                <a:gd name="T62" fmla="*/ 97 w 166"/>
                <a:gd name="T63" fmla="*/ 32 h 152"/>
                <a:gd name="T64" fmla="*/ 110 w 166"/>
                <a:gd name="T65" fmla="*/ 26 h 152"/>
                <a:gd name="T66" fmla="*/ 122 w 166"/>
                <a:gd name="T67" fmla="*/ 19 h 152"/>
                <a:gd name="T68" fmla="*/ 136 w 166"/>
                <a:gd name="T69" fmla="*/ 14 h 152"/>
                <a:gd name="T70" fmla="*/ 146 w 166"/>
                <a:gd name="T71" fmla="*/ 8 h 152"/>
                <a:gd name="T72" fmla="*/ 159 w 166"/>
                <a:gd name="T73" fmla="*/ 0 h 152"/>
                <a:gd name="T74" fmla="*/ 165 w 166"/>
                <a:gd name="T75" fmla="*/ 0 h 152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66"/>
                <a:gd name="T115" fmla="*/ 0 h 152"/>
                <a:gd name="T116" fmla="*/ 166 w 166"/>
                <a:gd name="T117" fmla="*/ 152 h 152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66" h="152">
                  <a:moveTo>
                    <a:pt x="165" y="0"/>
                  </a:moveTo>
                  <a:lnTo>
                    <a:pt x="157" y="10"/>
                  </a:lnTo>
                  <a:lnTo>
                    <a:pt x="150" y="19"/>
                  </a:lnTo>
                  <a:lnTo>
                    <a:pt x="141" y="28"/>
                  </a:lnTo>
                  <a:lnTo>
                    <a:pt x="138" y="39"/>
                  </a:lnTo>
                  <a:lnTo>
                    <a:pt x="131" y="47"/>
                  </a:lnTo>
                  <a:lnTo>
                    <a:pt x="125" y="57"/>
                  </a:lnTo>
                  <a:lnTo>
                    <a:pt x="118" y="67"/>
                  </a:lnTo>
                  <a:lnTo>
                    <a:pt x="113" y="79"/>
                  </a:lnTo>
                  <a:lnTo>
                    <a:pt x="106" y="88"/>
                  </a:lnTo>
                  <a:lnTo>
                    <a:pt x="99" y="95"/>
                  </a:lnTo>
                  <a:lnTo>
                    <a:pt x="90" y="105"/>
                  </a:lnTo>
                  <a:lnTo>
                    <a:pt x="86" y="116"/>
                  </a:lnTo>
                  <a:lnTo>
                    <a:pt x="77" y="124"/>
                  </a:lnTo>
                  <a:lnTo>
                    <a:pt x="68" y="132"/>
                  </a:lnTo>
                  <a:lnTo>
                    <a:pt x="59" y="140"/>
                  </a:lnTo>
                  <a:lnTo>
                    <a:pt x="54" y="151"/>
                  </a:lnTo>
                  <a:lnTo>
                    <a:pt x="36" y="150"/>
                  </a:lnTo>
                  <a:lnTo>
                    <a:pt x="21" y="150"/>
                  </a:lnTo>
                  <a:lnTo>
                    <a:pt x="8" y="142"/>
                  </a:lnTo>
                  <a:lnTo>
                    <a:pt x="2" y="134"/>
                  </a:lnTo>
                  <a:lnTo>
                    <a:pt x="0" y="118"/>
                  </a:lnTo>
                  <a:lnTo>
                    <a:pt x="4" y="106"/>
                  </a:lnTo>
                  <a:lnTo>
                    <a:pt x="8" y="94"/>
                  </a:lnTo>
                  <a:lnTo>
                    <a:pt x="15" y="84"/>
                  </a:lnTo>
                  <a:lnTo>
                    <a:pt x="24" y="75"/>
                  </a:lnTo>
                  <a:lnTo>
                    <a:pt x="34" y="65"/>
                  </a:lnTo>
                  <a:lnTo>
                    <a:pt x="43" y="58"/>
                  </a:lnTo>
                  <a:lnTo>
                    <a:pt x="58" y="53"/>
                  </a:lnTo>
                  <a:lnTo>
                    <a:pt x="68" y="45"/>
                  </a:lnTo>
                  <a:lnTo>
                    <a:pt x="82" y="39"/>
                  </a:lnTo>
                  <a:lnTo>
                    <a:pt x="97" y="32"/>
                  </a:lnTo>
                  <a:lnTo>
                    <a:pt x="110" y="26"/>
                  </a:lnTo>
                  <a:lnTo>
                    <a:pt x="122" y="19"/>
                  </a:lnTo>
                  <a:lnTo>
                    <a:pt x="136" y="14"/>
                  </a:lnTo>
                  <a:lnTo>
                    <a:pt x="146" y="8"/>
                  </a:lnTo>
                  <a:lnTo>
                    <a:pt x="159" y="0"/>
                  </a:lnTo>
                  <a:lnTo>
                    <a:pt x="165" y="0"/>
                  </a:lnTo>
                </a:path>
              </a:pathLst>
            </a:custGeom>
            <a:noFill/>
            <a:ln w="12700" cap="rnd">
              <a:solidFill>
                <a:srgbClr val="000066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26" name="Freeform 226"/>
            <p:cNvSpPr>
              <a:spLocks/>
            </p:cNvSpPr>
            <p:nvPr/>
          </p:nvSpPr>
          <p:spPr bwMode="auto">
            <a:xfrm>
              <a:off x="3163" y="2919"/>
              <a:ext cx="295" cy="116"/>
            </a:xfrm>
            <a:custGeom>
              <a:avLst/>
              <a:gdLst>
                <a:gd name="T0" fmla="*/ 5 w 295"/>
                <a:gd name="T1" fmla="*/ 107 h 116"/>
                <a:gd name="T2" fmla="*/ 0 w 295"/>
                <a:gd name="T3" fmla="*/ 100 h 116"/>
                <a:gd name="T4" fmla="*/ 0 w 295"/>
                <a:gd name="T5" fmla="*/ 93 h 116"/>
                <a:gd name="T6" fmla="*/ 0 w 295"/>
                <a:gd name="T7" fmla="*/ 83 h 116"/>
                <a:gd name="T8" fmla="*/ 2 w 295"/>
                <a:gd name="T9" fmla="*/ 75 h 116"/>
                <a:gd name="T10" fmla="*/ 2 w 295"/>
                <a:gd name="T11" fmla="*/ 67 h 116"/>
                <a:gd name="T12" fmla="*/ 7 w 295"/>
                <a:gd name="T13" fmla="*/ 59 h 116"/>
                <a:gd name="T14" fmla="*/ 11 w 295"/>
                <a:gd name="T15" fmla="*/ 50 h 116"/>
                <a:gd name="T16" fmla="*/ 14 w 295"/>
                <a:gd name="T17" fmla="*/ 43 h 116"/>
                <a:gd name="T18" fmla="*/ 30 w 295"/>
                <a:gd name="T19" fmla="*/ 29 h 116"/>
                <a:gd name="T20" fmla="*/ 50 w 295"/>
                <a:gd name="T21" fmla="*/ 20 h 116"/>
                <a:gd name="T22" fmla="*/ 59 w 295"/>
                <a:gd name="T23" fmla="*/ 14 h 116"/>
                <a:gd name="T24" fmla="*/ 70 w 295"/>
                <a:gd name="T25" fmla="*/ 13 h 116"/>
                <a:gd name="T26" fmla="*/ 82 w 295"/>
                <a:gd name="T27" fmla="*/ 11 h 116"/>
                <a:gd name="T28" fmla="*/ 96 w 295"/>
                <a:gd name="T29" fmla="*/ 11 h 116"/>
                <a:gd name="T30" fmla="*/ 106 w 295"/>
                <a:gd name="T31" fmla="*/ 9 h 116"/>
                <a:gd name="T32" fmla="*/ 119 w 295"/>
                <a:gd name="T33" fmla="*/ 9 h 116"/>
                <a:gd name="T34" fmla="*/ 132 w 295"/>
                <a:gd name="T35" fmla="*/ 9 h 116"/>
                <a:gd name="T36" fmla="*/ 145 w 295"/>
                <a:gd name="T37" fmla="*/ 11 h 116"/>
                <a:gd name="T38" fmla="*/ 157 w 295"/>
                <a:gd name="T39" fmla="*/ 11 h 116"/>
                <a:gd name="T40" fmla="*/ 169 w 295"/>
                <a:gd name="T41" fmla="*/ 11 h 116"/>
                <a:gd name="T42" fmla="*/ 180 w 295"/>
                <a:gd name="T43" fmla="*/ 11 h 116"/>
                <a:gd name="T44" fmla="*/ 195 w 295"/>
                <a:gd name="T45" fmla="*/ 11 h 116"/>
                <a:gd name="T46" fmla="*/ 206 w 295"/>
                <a:gd name="T47" fmla="*/ 13 h 116"/>
                <a:gd name="T48" fmla="*/ 221 w 295"/>
                <a:gd name="T49" fmla="*/ 13 h 116"/>
                <a:gd name="T50" fmla="*/ 234 w 295"/>
                <a:gd name="T51" fmla="*/ 13 h 116"/>
                <a:gd name="T52" fmla="*/ 247 w 295"/>
                <a:gd name="T53" fmla="*/ 13 h 116"/>
                <a:gd name="T54" fmla="*/ 258 w 295"/>
                <a:gd name="T55" fmla="*/ 9 h 116"/>
                <a:gd name="T56" fmla="*/ 270 w 295"/>
                <a:gd name="T57" fmla="*/ 7 h 116"/>
                <a:gd name="T58" fmla="*/ 282 w 295"/>
                <a:gd name="T59" fmla="*/ 4 h 116"/>
                <a:gd name="T60" fmla="*/ 294 w 295"/>
                <a:gd name="T61" fmla="*/ 0 h 116"/>
                <a:gd name="T62" fmla="*/ 282 w 295"/>
                <a:gd name="T63" fmla="*/ 11 h 116"/>
                <a:gd name="T64" fmla="*/ 266 w 295"/>
                <a:gd name="T65" fmla="*/ 22 h 116"/>
                <a:gd name="T66" fmla="*/ 251 w 295"/>
                <a:gd name="T67" fmla="*/ 35 h 116"/>
                <a:gd name="T68" fmla="*/ 238 w 295"/>
                <a:gd name="T69" fmla="*/ 46 h 116"/>
                <a:gd name="T70" fmla="*/ 221 w 295"/>
                <a:gd name="T71" fmla="*/ 57 h 116"/>
                <a:gd name="T72" fmla="*/ 206 w 295"/>
                <a:gd name="T73" fmla="*/ 71 h 116"/>
                <a:gd name="T74" fmla="*/ 186 w 295"/>
                <a:gd name="T75" fmla="*/ 79 h 116"/>
                <a:gd name="T76" fmla="*/ 169 w 295"/>
                <a:gd name="T77" fmla="*/ 91 h 116"/>
                <a:gd name="T78" fmla="*/ 158 w 295"/>
                <a:gd name="T79" fmla="*/ 93 h 116"/>
                <a:gd name="T80" fmla="*/ 152 w 295"/>
                <a:gd name="T81" fmla="*/ 96 h 116"/>
                <a:gd name="T82" fmla="*/ 141 w 295"/>
                <a:gd name="T83" fmla="*/ 100 h 116"/>
                <a:gd name="T84" fmla="*/ 132 w 295"/>
                <a:gd name="T85" fmla="*/ 103 h 116"/>
                <a:gd name="T86" fmla="*/ 122 w 295"/>
                <a:gd name="T87" fmla="*/ 105 h 116"/>
                <a:gd name="T88" fmla="*/ 110 w 295"/>
                <a:gd name="T89" fmla="*/ 107 h 116"/>
                <a:gd name="T90" fmla="*/ 100 w 295"/>
                <a:gd name="T91" fmla="*/ 109 h 116"/>
                <a:gd name="T92" fmla="*/ 91 w 295"/>
                <a:gd name="T93" fmla="*/ 113 h 116"/>
                <a:gd name="T94" fmla="*/ 78 w 295"/>
                <a:gd name="T95" fmla="*/ 113 h 116"/>
                <a:gd name="T96" fmla="*/ 70 w 295"/>
                <a:gd name="T97" fmla="*/ 113 h 116"/>
                <a:gd name="T98" fmla="*/ 56 w 295"/>
                <a:gd name="T99" fmla="*/ 113 h 116"/>
                <a:gd name="T100" fmla="*/ 48 w 295"/>
                <a:gd name="T101" fmla="*/ 115 h 116"/>
                <a:gd name="T102" fmla="*/ 37 w 295"/>
                <a:gd name="T103" fmla="*/ 113 h 116"/>
                <a:gd name="T104" fmla="*/ 26 w 295"/>
                <a:gd name="T105" fmla="*/ 111 h 116"/>
                <a:gd name="T106" fmla="*/ 16 w 295"/>
                <a:gd name="T107" fmla="*/ 109 h 116"/>
                <a:gd name="T108" fmla="*/ 5 w 295"/>
                <a:gd name="T109" fmla="*/ 107 h 11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295"/>
                <a:gd name="T166" fmla="*/ 0 h 116"/>
                <a:gd name="T167" fmla="*/ 295 w 295"/>
                <a:gd name="T168" fmla="*/ 116 h 11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295" h="116">
                  <a:moveTo>
                    <a:pt x="5" y="107"/>
                  </a:moveTo>
                  <a:lnTo>
                    <a:pt x="0" y="100"/>
                  </a:lnTo>
                  <a:lnTo>
                    <a:pt x="0" y="93"/>
                  </a:lnTo>
                  <a:lnTo>
                    <a:pt x="0" y="83"/>
                  </a:lnTo>
                  <a:lnTo>
                    <a:pt x="2" y="75"/>
                  </a:lnTo>
                  <a:lnTo>
                    <a:pt x="2" y="67"/>
                  </a:lnTo>
                  <a:lnTo>
                    <a:pt x="7" y="59"/>
                  </a:lnTo>
                  <a:lnTo>
                    <a:pt x="11" y="50"/>
                  </a:lnTo>
                  <a:lnTo>
                    <a:pt x="14" y="43"/>
                  </a:lnTo>
                  <a:lnTo>
                    <a:pt x="30" y="29"/>
                  </a:lnTo>
                  <a:lnTo>
                    <a:pt x="50" y="20"/>
                  </a:lnTo>
                  <a:lnTo>
                    <a:pt x="59" y="14"/>
                  </a:lnTo>
                  <a:lnTo>
                    <a:pt x="70" y="13"/>
                  </a:lnTo>
                  <a:lnTo>
                    <a:pt x="82" y="11"/>
                  </a:lnTo>
                  <a:lnTo>
                    <a:pt x="96" y="11"/>
                  </a:lnTo>
                  <a:lnTo>
                    <a:pt x="106" y="9"/>
                  </a:lnTo>
                  <a:lnTo>
                    <a:pt x="119" y="9"/>
                  </a:lnTo>
                  <a:lnTo>
                    <a:pt x="132" y="9"/>
                  </a:lnTo>
                  <a:lnTo>
                    <a:pt x="145" y="11"/>
                  </a:lnTo>
                  <a:lnTo>
                    <a:pt x="157" y="11"/>
                  </a:lnTo>
                  <a:lnTo>
                    <a:pt x="169" y="11"/>
                  </a:lnTo>
                  <a:lnTo>
                    <a:pt x="180" y="11"/>
                  </a:lnTo>
                  <a:lnTo>
                    <a:pt x="195" y="11"/>
                  </a:lnTo>
                  <a:lnTo>
                    <a:pt x="206" y="13"/>
                  </a:lnTo>
                  <a:lnTo>
                    <a:pt x="221" y="13"/>
                  </a:lnTo>
                  <a:lnTo>
                    <a:pt x="234" y="13"/>
                  </a:lnTo>
                  <a:lnTo>
                    <a:pt x="247" y="13"/>
                  </a:lnTo>
                  <a:lnTo>
                    <a:pt x="258" y="9"/>
                  </a:lnTo>
                  <a:lnTo>
                    <a:pt x="270" y="7"/>
                  </a:lnTo>
                  <a:lnTo>
                    <a:pt x="282" y="4"/>
                  </a:lnTo>
                  <a:lnTo>
                    <a:pt x="294" y="0"/>
                  </a:lnTo>
                  <a:lnTo>
                    <a:pt x="282" y="11"/>
                  </a:lnTo>
                  <a:lnTo>
                    <a:pt x="266" y="22"/>
                  </a:lnTo>
                  <a:lnTo>
                    <a:pt x="251" y="35"/>
                  </a:lnTo>
                  <a:lnTo>
                    <a:pt x="238" y="46"/>
                  </a:lnTo>
                  <a:lnTo>
                    <a:pt x="221" y="57"/>
                  </a:lnTo>
                  <a:lnTo>
                    <a:pt x="206" y="71"/>
                  </a:lnTo>
                  <a:lnTo>
                    <a:pt x="186" y="79"/>
                  </a:lnTo>
                  <a:lnTo>
                    <a:pt x="169" y="91"/>
                  </a:lnTo>
                  <a:lnTo>
                    <a:pt x="158" y="93"/>
                  </a:lnTo>
                  <a:lnTo>
                    <a:pt x="152" y="96"/>
                  </a:lnTo>
                  <a:lnTo>
                    <a:pt x="141" y="100"/>
                  </a:lnTo>
                  <a:lnTo>
                    <a:pt x="132" y="103"/>
                  </a:lnTo>
                  <a:lnTo>
                    <a:pt x="122" y="105"/>
                  </a:lnTo>
                  <a:lnTo>
                    <a:pt x="110" y="107"/>
                  </a:lnTo>
                  <a:lnTo>
                    <a:pt x="100" y="109"/>
                  </a:lnTo>
                  <a:lnTo>
                    <a:pt x="91" y="113"/>
                  </a:lnTo>
                  <a:lnTo>
                    <a:pt x="78" y="113"/>
                  </a:lnTo>
                  <a:lnTo>
                    <a:pt x="70" y="113"/>
                  </a:lnTo>
                  <a:lnTo>
                    <a:pt x="56" y="113"/>
                  </a:lnTo>
                  <a:lnTo>
                    <a:pt x="48" y="115"/>
                  </a:lnTo>
                  <a:lnTo>
                    <a:pt x="37" y="113"/>
                  </a:lnTo>
                  <a:lnTo>
                    <a:pt x="26" y="111"/>
                  </a:lnTo>
                  <a:lnTo>
                    <a:pt x="16" y="109"/>
                  </a:lnTo>
                  <a:lnTo>
                    <a:pt x="5" y="107"/>
                  </a:lnTo>
                </a:path>
              </a:pathLst>
            </a:custGeom>
            <a:solidFill>
              <a:srgbClr val="8F3D14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27" name="Freeform 227"/>
            <p:cNvSpPr>
              <a:spLocks/>
            </p:cNvSpPr>
            <p:nvPr/>
          </p:nvSpPr>
          <p:spPr bwMode="auto">
            <a:xfrm>
              <a:off x="3194" y="2943"/>
              <a:ext cx="193" cy="68"/>
            </a:xfrm>
            <a:custGeom>
              <a:avLst/>
              <a:gdLst>
                <a:gd name="T0" fmla="*/ 192 w 193"/>
                <a:gd name="T1" fmla="*/ 2 h 68"/>
                <a:gd name="T2" fmla="*/ 181 w 193"/>
                <a:gd name="T3" fmla="*/ 7 h 68"/>
                <a:gd name="T4" fmla="*/ 173 w 193"/>
                <a:gd name="T5" fmla="*/ 13 h 68"/>
                <a:gd name="T6" fmla="*/ 162 w 193"/>
                <a:gd name="T7" fmla="*/ 20 h 68"/>
                <a:gd name="T8" fmla="*/ 152 w 193"/>
                <a:gd name="T9" fmla="*/ 27 h 68"/>
                <a:gd name="T10" fmla="*/ 138 w 193"/>
                <a:gd name="T11" fmla="*/ 33 h 68"/>
                <a:gd name="T12" fmla="*/ 127 w 193"/>
                <a:gd name="T13" fmla="*/ 39 h 68"/>
                <a:gd name="T14" fmla="*/ 119 w 193"/>
                <a:gd name="T15" fmla="*/ 47 h 68"/>
                <a:gd name="T16" fmla="*/ 108 w 193"/>
                <a:gd name="T17" fmla="*/ 53 h 68"/>
                <a:gd name="T18" fmla="*/ 93 w 193"/>
                <a:gd name="T19" fmla="*/ 55 h 68"/>
                <a:gd name="T20" fmla="*/ 82 w 193"/>
                <a:gd name="T21" fmla="*/ 59 h 68"/>
                <a:gd name="T22" fmla="*/ 70 w 193"/>
                <a:gd name="T23" fmla="*/ 63 h 68"/>
                <a:gd name="T24" fmla="*/ 58 w 193"/>
                <a:gd name="T25" fmla="*/ 67 h 68"/>
                <a:gd name="T26" fmla="*/ 46 w 193"/>
                <a:gd name="T27" fmla="*/ 67 h 68"/>
                <a:gd name="T28" fmla="*/ 30 w 193"/>
                <a:gd name="T29" fmla="*/ 67 h 68"/>
                <a:gd name="T30" fmla="*/ 18 w 193"/>
                <a:gd name="T31" fmla="*/ 65 h 68"/>
                <a:gd name="T32" fmla="*/ 4 w 193"/>
                <a:gd name="T33" fmla="*/ 63 h 68"/>
                <a:gd name="T34" fmla="*/ 0 w 193"/>
                <a:gd name="T35" fmla="*/ 55 h 68"/>
                <a:gd name="T36" fmla="*/ 0 w 193"/>
                <a:gd name="T37" fmla="*/ 47 h 68"/>
                <a:gd name="T38" fmla="*/ 0 w 193"/>
                <a:gd name="T39" fmla="*/ 37 h 68"/>
                <a:gd name="T40" fmla="*/ 4 w 193"/>
                <a:gd name="T41" fmla="*/ 31 h 68"/>
                <a:gd name="T42" fmla="*/ 21 w 193"/>
                <a:gd name="T43" fmla="*/ 17 h 68"/>
                <a:gd name="T44" fmla="*/ 39 w 193"/>
                <a:gd name="T45" fmla="*/ 11 h 68"/>
                <a:gd name="T46" fmla="*/ 49 w 193"/>
                <a:gd name="T47" fmla="*/ 7 h 68"/>
                <a:gd name="T48" fmla="*/ 61 w 193"/>
                <a:gd name="T49" fmla="*/ 7 h 68"/>
                <a:gd name="T50" fmla="*/ 72 w 193"/>
                <a:gd name="T51" fmla="*/ 7 h 68"/>
                <a:gd name="T52" fmla="*/ 82 w 193"/>
                <a:gd name="T53" fmla="*/ 7 h 68"/>
                <a:gd name="T54" fmla="*/ 93 w 193"/>
                <a:gd name="T55" fmla="*/ 7 h 68"/>
                <a:gd name="T56" fmla="*/ 101 w 193"/>
                <a:gd name="T57" fmla="*/ 7 h 68"/>
                <a:gd name="T58" fmla="*/ 112 w 193"/>
                <a:gd name="T59" fmla="*/ 7 h 68"/>
                <a:gd name="T60" fmla="*/ 124 w 193"/>
                <a:gd name="T61" fmla="*/ 7 h 68"/>
                <a:gd name="T62" fmla="*/ 131 w 193"/>
                <a:gd name="T63" fmla="*/ 5 h 68"/>
                <a:gd name="T64" fmla="*/ 143 w 193"/>
                <a:gd name="T65" fmla="*/ 5 h 68"/>
                <a:gd name="T66" fmla="*/ 153 w 193"/>
                <a:gd name="T67" fmla="*/ 2 h 68"/>
                <a:gd name="T68" fmla="*/ 164 w 193"/>
                <a:gd name="T69" fmla="*/ 0 h 68"/>
                <a:gd name="T70" fmla="*/ 192 w 193"/>
                <a:gd name="T71" fmla="*/ 2 h 6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93"/>
                <a:gd name="T109" fmla="*/ 0 h 68"/>
                <a:gd name="T110" fmla="*/ 193 w 193"/>
                <a:gd name="T111" fmla="*/ 68 h 6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93" h="68">
                  <a:moveTo>
                    <a:pt x="192" y="2"/>
                  </a:moveTo>
                  <a:lnTo>
                    <a:pt x="181" y="7"/>
                  </a:lnTo>
                  <a:lnTo>
                    <a:pt x="173" y="13"/>
                  </a:lnTo>
                  <a:lnTo>
                    <a:pt x="162" y="20"/>
                  </a:lnTo>
                  <a:lnTo>
                    <a:pt x="152" y="27"/>
                  </a:lnTo>
                  <a:lnTo>
                    <a:pt x="138" y="33"/>
                  </a:lnTo>
                  <a:lnTo>
                    <a:pt x="127" y="39"/>
                  </a:lnTo>
                  <a:lnTo>
                    <a:pt x="119" y="47"/>
                  </a:lnTo>
                  <a:lnTo>
                    <a:pt x="108" y="53"/>
                  </a:lnTo>
                  <a:lnTo>
                    <a:pt x="93" y="55"/>
                  </a:lnTo>
                  <a:lnTo>
                    <a:pt x="82" y="59"/>
                  </a:lnTo>
                  <a:lnTo>
                    <a:pt x="70" y="63"/>
                  </a:lnTo>
                  <a:lnTo>
                    <a:pt x="58" y="67"/>
                  </a:lnTo>
                  <a:lnTo>
                    <a:pt x="46" y="67"/>
                  </a:lnTo>
                  <a:lnTo>
                    <a:pt x="30" y="67"/>
                  </a:lnTo>
                  <a:lnTo>
                    <a:pt x="18" y="65"/>
                  </a:lnTo>
                  <a:lnTo>
                    <a:pt x="4" y="63"/>
                  </a:lnTo>
                  <a:lnTo>
                    <a:pt x="0" y="55"/>
                  </a:lnTo>
                  <a:lnTo>
                    <a:pt x="0" y="47"/>
                  </a:lnTo>
                  <a:lnTo>
                    <a:pt x="0" y="37"/>
                  </a:lnTo>
                  <a:lnTo>
                    <a:pt x="4" y="31"/>
                  </a:lnTo>
                  <a:lnTo>
                    <a:pt x="21" y="17"/>
                  </a:lnTo>
                  <a:lnTo>
                    <a:pt x="39" y="11"/>
                  </a:lnTo>
                  <a:lnTo>
                    <a:pt x="49" y="7"/>
                  </a:lnTo>
                  <a:lnTo>
                    <a:pt x="61" y="7"/>
                  </a:lnTo>
                  <a:lnTo>
                    <a:pt x="72" y="7"/>
                  </a:lnTo>
                  <a:lnTo>
                    <a:pt x="82" y="7"/>
                  </a:lnTo>
                  <a:lnTo>
                    <a:pt x="93" y="7"/>
                  </a:lnTo>
                  <a:lnTo>
                    <a:pt x="101" y="7"/>
                  </a:lnTo>
                  <a:lnTo>
                    <a:pt x="112" y="7"/>
                  </a:lnTo>
                  <a:lnTo>
                    <a:pt x="124" y="7"/>
                  </a:lnTo>
                  <a:lnTo>
                    <a:pt x="131" y="5"/>
                  </a:lnTo>
                  <a:lnTo>
                    <a:pt x="143" y="5"/>
                  </a:lnTo>
                  <a:lnTo>
                    <a:pt x="153" y="2"/>
                  </a:lnTo>
                  <a:lnTo>
                    <a:pt x="164" y="0"/>
                  </a:lnTo>
                  <a:lnTo>
                    <a:pt x="192" y="2"/>
                  </a:lnTo>
                </a:path>
              </a:pathLst>
            </a:custGeom>
            <a:solidFill>
              <a:srgbClr val="000066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28" name="Freeform 228"/>
            <p:cNvSpPr>
              <a:spLocks/>
            </p:cNvSpPr>
            <p:nvPr/>
          </p:nvSpPr>
          <p:spPr bwMode="auto">
            <a:xfrm>
              <a:off x="3194" y="2943"/>
              <a:ext cx="193" cy="68"/>
            </a:xfrm>
            <a:custGeom>
              <a:avLst/>
              <a:gdLst>
                <a:gd name="T0" fmla="*/ 192 w 193"/>
                <a:gd name="T1" fmla="*/ 2 h 68"/>
                <a:gd name="T2" fmla="*/ 181 w 193"/>
                <a:gd name="T3" fmla="*/ 7 h 68"/>
                <a:gd name="T4" fmla="*/ 173 w 193"/>
                <a:gd name="T5" fmla="*/ 13 h 68"/>
                <a:gd name="T6" fmla="*/ 162 w 193"/>
                <a:gd name="T7" fmla="*/ 20 h 68"/>
                <a:gd name="T8" fmla="*/ 152 w 193"/>
                <a:gd name="T9" fmla="*/ 27 h 68"/>
                <a:gd name="T10" fmla="*/ 138 w 193"/>
                <a:gd name="T11" fmla="*/ 33 h 68"/>
                <a:gd name="T12" fmla="*/ 127 w 193"/>
                <a:gd name="T13" fmla="*/ 39 h 68"/>
                <a:gd name="T14" fmla="*/ 119 w 193"/>
                <a:gd name="T15" fmla="*/ 47 h 68"/>
                <a:gd name="T16" fmla="*/ 108 w 193"/>
                <a:gd name="T17" fmla="*/ 53 h 68"/>
                <a:gd name="T18" fmla="*/ 93 w 193"/>
                <a:gd name="T19" fmla="*/ 55 h 68"/>
                <a:gd name="T20" fmla="*/ 82 w 193"/>
                <a:gd name="T21" fmla="*/ 59 h 68"/>
                <a:gd name="T22" fmla="*/ 70 w 193"/>
                <a:gd name="T23" fmla="*/ 63 h 68"/>
                <a:gd name="T24" fmla="*/ 58 w 193"/>
                <a:gd name="T25" fmla="*/ 67 h 68"/>
                <a:gd name="T26" fmla="*/ 46 w 193"/>
                <a:gd name="T27" fmla="*/ 67 h 68"/>
                <a:gd name="T28" fmla="*/ 30 w 193"/>
                <a:gd name="T29" fmla="*/ 67 h 68"/>
                <a:gd name="T30" fmla="*/ 18 w 193"/>
                <a:gd name="T31" fmla="*/ 65 h 68"/>
                <a:gd name="T32" fmla="*/ 4 w 193"/>
                <a:gd name="T33" fmla="*/ 63 h 68"/>
                <a:gd name="T34" fmla="*/ 0 w 193"/>
                <a:gd name="T35" fmla="*/ 55 h 68"/>
                <a:gd name="T36" fmla="*/ 0 w 193"/>
                <a:gd name="T37" fmla="*/ 47 h 68"/>
                <a:gd name="T38" fmla="*/ 0 w 193"/>
                <a:gd name="T39" fmla="*/ 37 h 68"/>
                <a:gd name="T40" fmla="*/ 4 w 193"/>
                <a:gd name="T41" fmla="*/ 31 h 68"/>
                <a:gd name="T42" fmla="*/ 21 w 193"/>
                <a:gd name="T43" fmla="*/ 17 h 68"/>
                <a:gd name="T44" fmla="*/ 39 w 193"/>
                <a:gd name="T45" fmla="*/ 11 h 68"/>
                <a:gd name="T46" fmla="*/ 49 w 193"/>
                <a:gd name="T47" fmla="*/ 7 h 68"/>
                <a:gd name="T48" fmla="*/ 61 w 193"/>
                <a:gd name="T49" fmla="*/ 7 h 68"/>
                <a:gd name="T50" fmla="*/ 72 w 193"/>
                <a:gd name="T51" fmla="*/ 7 h 68"/>
                <a:gd name="T52" fmla="*/ 82 w 193"/>
                <a:gd name="T53" fmla="*/ 7 h 68"/>
                <a:gd name="T54" fmla="*/ 93 w 193"/>
                <a:gd name="T55" fmla="*/ 7 h 68"/>
                <a:gd name="T56" fmla="*/ 101 w 193"/>
                <a:gd name="T57" fmla="*/ 7 h 68"/>
                <a:gd name="T58" fmla="*/ 112 w 193"/>
                <a:gd name="T59" fmla="*/ 7 h 68"/>
                <a:gd name="T60" fmla="*/ 124 w 193"/>
                <a:gd name="T61" fmla="*/ 7 h 68"/>
                <a:gd name="T62" fmla="*/ 131 w 193"/>
                <a:gd name="T63" fmla="*/ 5 h 68"/>
                <a:gd name="T64" fmla="*/ 143 w 193"/>
                <a:gd name="T65" fmla="*/ 5 h 68"/>
                <a:gd name="T66" fmla="*/ 153 w 193"/>
                <a:gd name="T67" fmla="*/ 2 h 68"/>
                <a:gd name="T68" fmla="*/ 164 w 193"/>
                <a:gd name="T69" fmla="*/ 0 h 68"/>
                <a:gd name="T70" fmla="*/ 192 w 193"/>
                <a:gd name="T71" fmla="*/ 2 h 6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93"/>
                <a:gd name="T109" fmla="*/ 0 h 68"/>
                <a:gd name="T110" fmla="*/ 193 w 193"/>
                <a:gd name="T111" fmla="*/ 68 h 6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93" h="68">
                  <a:moveTo>
                    <a:pt x="192" y="2"/>
                  </a:moveTo>
                  <a:lnTo>
                    <a:pt x="181" y="7"/>
                  </a:lnTo>
                  <a:lnTo>
                    <a:pt x="173" y="13"/>
                  </a:lnTo>
                  <a:lnTo>
                    <a:pt x="162" y="20"/>
                  </a:lnTo>
                  <a:lnTo>
                    <a:pt x="152" y="27"/>
                  </a:lnTo>
                  <a:lnTo>
                    <a:pt x="138" y="33"/>
                  </a:lnTo>
                  <a:lnTo>
                    <a:pt x="127" y="39"/>
                  </a:lnTo>
                  <a:lnTo>
                    <a:pt x="119" y="47"/>
                  </a:lnTo>
                  <a:lnTo>
                    <a:pt x="108" y="53"/>
                  </a:lnTo>
                  <a:lnTo>
                    <a:pt x="93" y="55"/>
                  </a:lnTo>
                  <a:lnTo>
                    <a:pt x="82" y="59"/>
                  </a:lnTo>
                  <a:lnTo>
                    <a:pt x="70" y="63"/>
                  </a:lnTo>
                  <a:lnTo>
                    <a:pt x="58" y="67"/>
                  </a:lnTo>
                  <a:lnTo>
                    <a:pt x="46" y="67"/>
                  </a:lnTo>
                  <a:lnTo>
                    <a:pt x="30" y="67"/>
                  </a:lnTo>
                  <a:lnTo>
                    <a:pt x="18" y="65"/>
                  </a:lnTo>
                  <a:lnTo>
                    <a:pt x="4" y="63"/>
                  </a:lnTo>
                  <a:lnTo>
                    <a:pt x="0" y="55"/>
                  </a:lnTo>
                  <a:lnTo>
                    <a:pt x="0" y="47"/>
                  </a:lnTo>
                  <a:lnTo>
                    <a:pt x="0" y="37"/>
                  </a:lnTo>
                  <a:lnTo>
                    <a:pt x="4" y="31"/>
                  </a:lnTo>
                  <a:lnTo>
                    <a:pt x="21" y="17"/>
                  </a:lnTo>
                  <a:lnTo>
                    <a:pt x="39" y="11"/>
                  </a:lnTo>
                  <a:lnTo>
                    <a:pt x="49" y="7"/>
                  </a:lnTo>
                  <a:lnTo>
                    <a:pt x="61" y="7"/>
                  </a:lnTo>
                  <a:lnTo>
                    <a:pt x="72" y="7"/>
                  </a:lnTo>
                  <a:lnTo>
                    <a:pt x="82" y="7"/>
                  </a:lnTo>
                  <a:lnTo>
                    <a:pt x="93" y="7"/>
                  </a:lnTo>
                  <a:lnTo>
                    <a:pt x="101" y="7"/>
                  </a:lnTo>
                  <a:lnTo>
                    <a:pt x="112" y="7"/>
                  </a:lnTo>
                  <a:lnTo>
                    <a:pt x="124" y="7"/>
                  </a:lnTo>
                  <a:lnTo>
                    <a:pt x="131" y="5"/>
                  </a:lnTo>
                  <a:lnTo>
                    <a:pt x="143" y="5"/>
                  </a:lnTo>
                  <a:lnTo>
                    <a:pt x="153" y="2"/>
                  </a:lnTo>
                  <a:lnTo>
                    <a:pt x="164" y="0"/>
                  </a:lnTo>
                  <a:lnTo>
                    <a:pt x="192" y="2"/>
                  </a:lnTo>
                </a:path>
              </a:pathLst>
            </a:custGeom>
            <a:noFill/>
            <a:ln w="12700" cap="rnd">
              <a:solidFill>
                <a:srgbClr val="000066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29" name="Freeform 229"/>
            <p:cNvSpPr>
              <a:spLocks/>
            </p:cNvSpPr>
            <p:nvPr/>
          </p:nvSpPr>
          <p:spPr bwMode="auto">
            <a:xfrm>
              <a:off x="3215" y="3098"/>
              <a:ext cx="468" cy="157"/>
            </a:xfrm>
            <a:custGeom>
              <a:avLst/>
              <a:gdLst>
                <a:gd name="T0" fmla="*/ 467 w 468"/>
                <a:gd name="T1" fmla="*/ 15 h 157"/>
                <a:gd name="T2" fmla="*/ 446 w 468"/>
                <a:gd name="T3" fmla="*/ 33 h 157"/>
                <a:gd name="T4" fmla="*/ 423 w 468"/>
                <a:gd name="T5" fmla="*/ 48 h 157"/>
                <a:gd name="T6" fmla="*/ 402 w 468"/>
                <a:gd name="T7" fmla="*/ 61 h 157"/>
                <a:gd name="T8" fmla="*/ 380 w 468"/>
                <a:gd name="T9" fmla="*/ 78 h 157"/>
                <a:gd name="T10" fmla="*/ 357 w 468"/>
                <a:gd name="T11" fmla="*/ 89 h 157"/>
                <a:gd name="T12" fmla="*/ 335 w 468"/>
                <a:gd name="T13" fmla="*/ 102 h 157"/>
                <a:gd name="T14" fmla="*/ 309 w 468"/>
                <a:gd name="T15" fmla="*/ 109 h 157"/>
                <a:gd name="T16" fmla="*/ 288 w 468"/>
                <a:gd name="T17" fmla="*/ 121 h 157"/>
                <a:gd name="T18" fmla="*/ 260 w 468"/>
                <a:gd name="T19" fmla="*/ 128 h 157"/>
                <a:gd name="T20" fmla="*/ 234 w 468"/>
                <a:gd name="T21" fmla="*/ 134 h 157"/>
                <a:gd name="T22" fmla="*/ 208 w 468"/>
                <a:gd name="T23" fmla="*/ 140 h 157"/>
                <a:gd name="T24" fmla="*/ 182 w 468"/>
                <a:gd name="T25" fmla="*/ 145 h 157"/>
                <a:gd name="T26" fmla="*/ 154 w 468"/>
                <a:gd name="T27" fmla="*/ 148 h 157"/>
                <a:gd name="T28" fmla="*/ 128 w 468"/>
                <a:gd name="T29" fmla="*/ 152 h 157"/>
                <a:gd name="T30" fmla="*/ 100 w 468"/>
                <a:gd name="T31" fmla="*/ 154 h 157"/>
                <a:gd name="T32" fmla="*/ 72 w 468"/>
                <a:gd name="T33" fmla="*/ 156 h 157"/>
                <a:gd name="T34" fmla="*/ 48 w 468"/>
                <a:gd name="T35" fmla="*/ 156 h 157"/>
                <a:gd name="T36" fmla="*/ 33 w 468"/>
                <a:gd name="T37" fmla="*/ 150 h 157"/>
                <a:gd name="T38" fmla="*/ 5 w 468"/>
                <a:gd name="T39" fmla="*/ 128 h 157"/>
                <a:gd name="T40" fmla="*/ 0 w 468"/>
                <a:gd name="T41" fmla="*/ 102 h 157"/>
                <a:gd name="T42" fmla="*/ 14 w 468"/>
                <a:gd name="T43" fmla="*/ 81 h 157"/>
                <a:gd name="T44" fmla="*/ 51 w 468"/>
                <a:gd name="T45" fmla="*/ 65 h 157"/>
                <a:gd name="T46" fmla="*/ 70 w 468"/>
                <a:gd name="T47" fmla="*/ 59 h 157"/>
                <a:gd name="T48" fmla="*/ 89 w 468"/>
                <a:gd name="T49" fmla="*/ 55 h 157"/>
                <a:gd name="T50" fmla="*/ 110 w 468"/>
                <a:gd name="T51" fmla="*/ 50 h 157"/>
                <a:gd name="T52" fmla="*/ 132 w 468"/>
                <a:gd name="T53" fmla="*/ 48 h 157"/>
                <a:gd name="T54" fmla="*/ 154 w 468"/>
                <a:gd name="T55" fmla="*/ 47 h 157"/>
                <a:gd name="T56" fmla="*/ 173 w 468"/>
                <a:gd name="T57" fmla="*/ 45 h 157"/>
                <a:gd name="T58" fmla="*/ 195 w 468"/>
                <a:gd name="T59" fmla="*/ 41 h 157"/>
                <a:gd name="T60" fmla="*/ 214 w 468"/>
                <a:gd name="T61" fmla="*/ 39 h 157"/>
                <a:gd name="T62" fmla="*/ 237 w 468"/>
                <a:gd name="T63" fmla="*/ 37 h 157"/>
                <a:gd name="T64" fmla="*/ 258 w 468"/>
                <a:gd name="T65" fmla="*/ 37 h 157"/>
                <a:gd name="T66" fmla="*/ 279 w 468"/>
                <a:gd name="T67" fmla="*/ 33 h 157"/>
                <a:gd name="T68" fmla="*/ 298 w 468"/>
                <a:gd name="T69" fmla="*/ 32 h 157"/>
                <a:gd name="T70" fmla="*/ 320 w 468"/>
                <a:gd name="T71" fmla="*/ 26 h 157"/>
                <a:gd name="T72" fmla="*/ 342 w 468"/>
                <a:gd name="T73" fmla="*/ 22 h 157"/>
                <a:gd name="T74" fmla="*/ 363 w 468"/>
                <a:gd name="T75" fmla="*/ 18 h 157"/>
                <a:gd name="T76" fmla="*/ 385 w 468"/>
                <a:gd name="T77" fmla="*/ 15 h 157"/>
                <a:gd name="T78" fmla="*/ 406 w 468"/>
                <a:gd name="T79" fmla="*/ 9 h 157"/>
                <a:gd name="T80" fmla="*/ 425 w 468"/>
                <a:gd name="T81" fmla="*/ 6 h 157"/>
                <a:gd name="T82" fmla="*/ 448 w 468"/>
                <a:gd name="T83" fmla="*/ 4 h 157"/>
                <a:gd name="T84" fmla="*/ 467 w 468"/>
                <a:gd name="T85" fmla="*/ 8 h 15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68"/>
                <a:gd name="T130" fmla="*/ 0 h 157"/>
                <a:gd name="T131" fmla="*/ 468 w 468"/>
                <a:gd name="T132" fmla="*/ 157 h 15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68" h="157">
                  <a:moveTo>
                    <a:pt x="467" y="8"/>
                  </a:moveTo>
                  <a:lnTo>
                    <a:pt x="467" y="15"/>
                  </a:lnTo>
                  <a:lnTo>
                    <a:pt x="456" y="24"/>
                  </a:lnTo>
                  <a:lnTo>
                    <a:pt x="446" y="33"/>
                  </a:lnTo>
                  <a:lnTo>
                    <a:pt x="434" y="39"/>
                  </a:lnTo>
                  <a:lnTo>
                    <a:pt x="423" y="48"/>
                  </a:lnTo>
                  <a:lnTo>
                    <a:pt x="413" y="55"/>
                  </a:lnTo>
                  <a:lnTo>
                    <a:pt x="402" y="61"/>
                  </a:lnTo>
                  <a:lnTo>
                    <a:pt x="392" y="71"/>
                  </a:lnTo>
                  <a:lnTo>
                    <a:pt x="380" y="78"/>
                  </a:lnTo>
                  <a:lnTo>
                    <a:pt x="369" y="83"/>
                  </a:lnTo>
                  <a:lnTo>
                    <a:pt x="357" y="89"/>
                  </a:lnTo>
                  <a:lnTo>
                    <a:pt x="343" y="95"/>
                  </a:lnTo>
                  <a:lnTo>
                    <a:pt x="335" y="102"/>
                  </a:lnTo>
                  <a:lnTo>
                    <a:pt x="322" y="106"/>
                  </a:lnTo>
                  <a:lnTo>
                    <a:pt x="309" y="109"/>
                  </a:lnTo>
                  <a:lnTo>
                    <a:pt x="296" y="115"/>
                  </a:lnTo>
                  <a:lnTo>
                    <a:pt x="288" y="121"/>
                  </a:lnTo>
                  <a:lnTo>
                    <a:pt x="272" y="124"/>
                  </a:lnTo>
                  <a:lnTo>
                    <a:pt x="260" y="128"/>
                  </a:lnTo>
                  <a:lnTo>
                    <a:pt x="244" y="130"/>
                  </a:lnTo>
                  <a:lnTo>
                    <a:pt x="234" y="134"/>
                  </a:lnTo>
                  <a:lnTo>
                    <a:pt x="218" y="136"/>
                  </a:lnTo>
                  <a:lnTo>
                    <a:pt x="208" y="140"/>
                  </a:lnTo>
                  <a:lnTo>
                    <a:pt x="192" y="143"/>
                  </a:lnTo>
                  <a:lnTo>
                    <a:pt x="182" y="145"/>
                  </a:lnTo>
                  <a:lnTo>
                    <a:pt x="167" y="146"/>
                  </a:lnTo>
                  <a:lnTo>
                    <a:pt x="154" y="148"/>
                  </a:lnTo>
                  <a:lnTo>
                    <a:pt x="138" y="150"/>
                  </a:lnTo>
                  <a:lnTo>
                    <a:pt x="128" y="152"/>
                  </a:lnTo>
                  <a:lnTo>
                    <a:pt x="110" y="152"/>
                  </a:lnTo>
                  <a:lnTo>
                    <a:pt x="100" y="154"/>
                  </a:lnTo>
                  <a:lnTo>
                    <a:pt x="82" y="156"/>
                  </a:lnTo>
                  <a:lnTo>
                    <a:pt x="72" y="156"/>
                  </a:lnTo>
                  <a:lnTo>
                    <a:pt x="59" y="156"/>
                  </a:lnTo>
                  <a:lnTo>
                    <a:pt x="48" y="156"/>
                  </a:lnTo>
                  <a:lnTo>
                    <a:pt x="39" y="152"/>
                  </a:lnTo>
                  <a:lnTo>
                    <a:pt x="33" y="150"/>
                  </a:lnTo>
                  <a:lnTo>
                    <a:pt x="16" y="141"/>
                  </a:lnTo>
                  <a:lnTo>
                    <a:pt x="5" y="128"/>
                  </a:lnTo>
                  <a:lnTo>
                    <a:pt x="0" y="115"/>
                  </a:lnTo>
                  <a:lnTo>
                    <a:pt x="0" y="102"/>
                  </a:lnTo>
                  <a:lnTo>
                    <a:pt x="5" y="89"/>
                  </a:lnTo>
                  <a:lnTo>
                    <a:pt x="14" y="81"/>
                  </a:lnTo>
                  <a:lnTo>
                    <a:pt x="30" y="71"/>
                  </a:lnTo>
                  <a:lnTo>
                    <a:pt x="51" y="65"/>
                  </a:lnTo>
                  <a:lnTo>
                    <a:pt x="59" y="61"/>
                  </a:lnTo>
                  <a:lnTo>
                    <a:pt x="70" y="59"/>
                  </a:lnTo>
                  <a:lnTo>
                    <a:pt x="80" y="57"/>
                  </a:lnTo>
                  <a:lnTo>
                    <a:pt x="89" y="55"/>
                  </a:lnTo>
                  <a:lnTo>
                    <a:pt x="100" y="52"/>
                  </a:lnTo>
                  <a:lnTo>
                    <a:pt x="110" y="50"/>
                  </a:lnTo>
                  <a:lnTo>
                    <a:pt x="122" y="48"/>
                  </a:lnTo>
                  <a:lnTo>
                    <a:pt x="132" y="48"/>
                  </a:lnTo>
                  <a:lnTo>
                    <a:pt x="143" y="48"/>
                  </a:lnTo>
                  <a:lnTo>
                    <a:pt x="154" y="47"/>
                  </a:lnTo>
                  <a:lnTo>
                    <a:pt x="162" y="45"/>
                  </a:lnTo>
                  <a:lnTo>
                    <a:pt x="173" y="45"/>
                  </a:lnTo>
                  <a:lnTo>
                    <a:pt x="183" y="43"/>
                  </a:lnTo>
                  <a:lnTo>
                    <a:pt x="195" y="41"/>
                  </a:lnTo>
                  <a:lnTo>
                    <a:pt x="206" y="39"/>
                  </a:lnTo>
                  <a:lnTo>
                    <a:pt x="214" y="39"/>
                  </a:lnTo>
                  <a:lnTo>
                    <a:pt x="225" y="37"/>
                  </a:lnTo>
                  <a:lnTo>
                    <a:pt x="237" y="37"/>
                  </a:lnTo>
                  <a:lnTo>
                    <a:pt x="246" y="37"/>
                  </a:lnTo>
                  <a:lnTo>
                    <a:pt x="258" y="37"/>
                  </a:lnTo>
                  <a:lnTo>
                    <a:pt x="268" y="33"/>
                  </a:lnTo>
                  <a:lnTo>
                    <a:pt x="279" y="33"/>
                  </a:lnTo>
                  <a:lnTo>
                    <a:pt x="290" y="32"/>
                  </a:lnTo>
                  <a:lnTo>
                    <a:pt x="298" y="32"/>
                  </a:lnTo>
                  <a:lnTo>
                    <a:pt x="309" y="28"/>
                  </a:lnTo>
                  <a:lnTo>
                    <a:pt x="320" y="26"/>
                  </a:lnTo>
                  <a:lnTo>
                    <a:pt x="331" y="24"/>
                  </a:lnTo>
                  <a:lnTo>
                    <a:pt x="342" y="22"/>
                  </a:lnTo>
                  <a:lnTo>
                    <a:pt x="352" y="20"/>
                  </a:lnTo>
                  <a:lnTo>
                    <a:pt x="363" y="18"/>
                  </a:lnTo>
                  <a:lnTo>
                    <a:pt x="371" y="16"/>
                  </a:lnTo>
                  <a:lnTo>
                    <a:pt x="385" y="15"/>
                  </a:lnTo>
                  <a:lnTo>
                    <a:pt x="396" y="13"/>
                  </a:lnTo>
                  <a:lnTo>
                    <a:pt x="406" y="9"/>
                  </a:lnTo>
                  <a:lnTo>
                    <a:pt x="417" y="8"/>
                  </a:lnTo>
                  <a:lnTo>
                    <a:pt x="425" y="6"/>
                  </a:lnTo>
                  <a:lnTo>
                    <a:pt x="437" y="8"/>
                  </a:lnTo>
                  <a:lnTo>
                    <a:pt x="448" y="4"/>
                  </a:lnTo>
                  <a:lnTo>
                    <a:pt x="456" y="0"/>
                  </a:lnTo>
                  <a:lnTo>
                    <a:pt x="467" y="8"/>
                  </a:lnTo>
                </a:path>
              </a:pathLst>
            </a:custGeom>
            <a:solidFill>
              <a:srgbClr val="8F3D14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30" name="Freeform 230"/>
            <p:cNvSpPr>
              <a:spLocks/>
            </p:cNvSpPr>
            <p:nvPr/>
          </p:nvSpPr>
          <p:spPr bwMode="auto">
            <a:xfrm>
              <a:off x="3248" y="3135"/>
              <a:ext cx="357" cy="96"/>
            </a:xfrm>
            <a:custGeom>
              <a:avLst/>
              <a:gdLst>
                <a:gd name="T0" fmla="*/ 356 w 357"/>
                <a:gd name="T1" fmla="*/ 2 h 96"/>
                <a:gd name="T2" fmla="*/ 336 w 357"/>
                <a:gd name="T3" fmla="*/ 16 h 96"/>
                <a:gd name="T4" fmla="*/ 319 w 357"/>
                <a:gd name="T5" fmla="*/ 28 h 96"/>
                <a:gd name="T6" fmla="*/ 302 w 357"/>
                <a:gd name="T7" fmla="*/ 40 h 96"/>
                <a:gd name="T8" fmla="*/ 283 w 357"/>
                <a:gd name="T9" fmla="*/ 48 h 96"/>
                <a:gd name="T10" fmla="*/ 274 w 357"/>
                <a:gd name="T11" fmla="*/ 52 h 96"/>
                <a:gd name="T12" fmla="*/ 263 w 357"/>
                <a:gd name="T13" fmla="*/ 58 h 96"/>
                <a:gd name="T14" fmla="*/ 253 w 357"/>
                <a:gd name="T15" fmla="*/ 60 h 96"/>
                <a:gd name="T16" fmla="*/ 241 w 357"/>
                <a:gd name="T17" fmla="*/ 65 h 96"/>
                <a:gd name="T18" fmla="*/ 230 w 357"/>
                <a:gd name="T19" fmla="*/ 67 h 96"/>
                <a:gd name="T20" fmla="*/ 220 w 357"/>
                <a:gd name="T21" fmla="*/ 71 h 96"/>
                <a:gd name="T22" fmla="*/ 209 w 357"/>
                <a:gd name="T23" fmla="*/ 73 h 96"/>
                <a:gd name="T24" fmla="*/ 203 w 357"/>
                <a:gd name="T25" fmla="*/ 79 h 96"/>
                <a:gd name="T26" fmla="*/ 190 w 357"/>
                <a:gd name="T27" fmla="*/ 80 h 96"/>
                <a:gd name="T28" fmla="*/ 179 w 357"/>
                <a:gd name="T29" fmla="*/ 82 h 96"/>
                <a:gd name="T30" fmla="*/ 166 w 357"/>
                <a:gd name="T31" fmla="*/ 82 h 96"/>
                <a:gd name="T32" fmla="*/ 155 w 357"/>
                <a:gd name="T33" fmla="*/ 84 h 96"/>
                <a:gd name="T34" fmla="*/ 145 w 357"/>
                <a:gd name="T35" fmla="*/ 86 h 96"/>
                <a:gd name="T36" fmla="*/ 134 w 357"/>
                <a:gd name="T37" fmla="*/ 87 h 96"/>
                <a:gd name="T38" fmla="*/ 121 w 357"/>
                <a:gd name="T39" fmla="*/ 89 h 96"/>
                <a:gd name="T40" fmla="*/ 110 w 357"/>
                <a:gd name="T41" fmla="*/ 91 h 96"/>
                <a:gd name="T42" fmla="*/ 99 w 357"/>
                <a:gd name="T43" fmla="*/ 91 h 96"/>
                <a:gd name="T44" fmla="*/ 86 w 357"/>
                <a:gd name="T45" fmla="*/ 91 h 96"/>
                <a:gd name="T46" fmla="*/ 75 w 357"/>
                <a:gd name="T47" fmla="*/ 91 h 96"/>
                <a:gd name="T48" fmla="*/ 67 w 357"/>
                <a:gd name="T49" fmla="*/ 91 h 96"/>
                <a:gd name="T50" fmla="*/ 54 w 357"/>
                <a:gd name="T51" fmla="*/ 91 h 96"/>
                <a:gd name="T52" fmla="*/ 42 w 357"/>
                <a:gd name="T53" fmla="*/ 93 h 96"/>
                <a:gd name="T54" fmla="*/ 30 w 357"/>
                <a:gd name="T55" fmla="*/ 93 h 96"/>
                <a:gd name="T56" fmla="*/ 19 w 357"/>
                <a:gd name="T57" fmla="*/ 95 h 96"/>
                <a:gd name="T58" fmla="*/ 11 w 357"/>
                <a:gd name="T59" fmla="*/ 84 h 96"/>
                <a:gd name="T60" fmla="*/ 4 w 357"/>
                <a:gd name="T61" fmla="*/ 79 h 96"/>
                <a:gd name="T62" fmla="*/ 0 w 357"/>
                <a:gd name="T63" fmla="*/ 71 h 96"/>
                <a:gd name="T64" fmla="*/ 0 w 357"/>
                <a:gd name="T65" fmla="*/ 60 h 96"/>
                <a:gd name="T66" fmla="*/ 13 w 357"/>
                <a:gd name="T67" fmla="*/ 52 h 96"/>
                <a:gd name="T68" fmla="*/ 26 w 357"/>
                <a:gd name="T69" fmla="*/ 48 h 96"/>
                <a:gd name="T70" fmla="*/ 39 w 357"/>
                <a:gd name="T71" fmla="*/ 45 h 96"/>
                <a:gd name="T72" fmla="*/ 52 w 357"/>
                <a:gd name="T73" fmla="*/ 43 h 96"/>
                <a:gd name="T74" fmla="*/ 65 w 357"/>
                <a:gd name="T75" fmla="*/ 40 h 96"/>
                <a:gd name="T76" fmla="*/ 77 w 357"/>
                <a:gd name="T77" fmla="*/ 38 h 96"/>
                <a:gd name="T78" fmla="*/ 91 w 357"/>
                <a:gd name="T79" fmla="*/ 34 h 96"/>
                <a:gd name="T80" fmla="*/ 106 w 357"/>
                <a:gd name="T81" fmla="*/ 34 h 96"/>
                <a:gd name="T82" fmla="*/ 119 w 357"/>
                <a:gd name="T83" fmla="*/ 34 h 96"/>
                <a:gd name="T84" fmla="*/ 131 w 357"/>
                <a:gd name="T85" fmla="*/ 32 h 96"/>
                <a:gd name="T86" fmla="*/ 145 w 357"/>
                <a:gd name="T87" fmla="*/ 30 h 96"/>
                <a:gd name="T88" fmla="*/ 157 w 357"/>
                <a:gd name="T89" fmla="*/ 30 h 96"/>
                <a:gd name="T90" fmla="*/ 173 w 357"/>
                <a:gd name="T91" fmla="*/ 26 h 96"/>
                <a:gd name="T92" fmla="*/ 185 w 357"/>
                <a:gd name="T93" fmla="*/ 24 h 96"/>
                <a:gd name="T94" fmla="*/ 201 w 357"/>
                <a:gd name="T95" fmla="*/ 24 h 96"/>
                <a:gd name="T96" fmla="*/ 216 w 357"/>
                <a:gd name="T97" fmla="*/ 22 h 96"/>
                <a:gd name="T98" fmla="*/ 230 w 357"/>
                <a:gd name="T99" fmla="*/ 22 h 96"/>
                <a:gd name="T100" fmla="*/ 248 w 357"/>
                <a:gd name="T101" fmla="*/ 20 h 96"/>
                <a:gd name="T102" fmla="*/ 265 w 357"/>
                <a:gd name="T103" fmla="*/ 17 h 96"/>
                <a:gd name="T104" fmla="*/ 283 w 357"/>
                <a:gd name="T105" fmla="*/ 14 h 96"/>
                <a:gd name="T106" fmla="*/ 300 w 357"/>
                <a:gd name="T107" fmla="*/ 10 h 96"/>
                <a:gd name="T108" fmla="*/ 317 w 357"/>
                <a:gd name="T109" fmla="*/ 4 h 96"/>
                <a:gd name="T110" fmla="*/ 326 w 357"/>
                <a:gd name="T111" fmla="*/ 2 h 96"/>
                <a:gd name="T112" fmla="*/ 335 w 357"/>
                <a:gd name="T113" fmla="*/ 0 h 96"/>
                <a:gd name="T114" fmla="*/ 345 w 357"/>
                <a:gd name="T115" fmla="*/ 0 h 96"/>
                <a:gd name="T116" fmla="*/ 356 w 357"/>
                <a:gd name="T117" fmla="*/ 2 h 9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357"/>
                <a:gd name="T178" fmla="*/ 0 h 96"/>
                <a:gd name="T179" fmla="*/ 357 w 357"/>
                <a:gd name="T180" fmla="*/ 96 h 9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357" h="96">
                  <a:moveTo>
                    <a:pt x="356" y="2"/>
                  </a:moveTo>
                  <a:lnTo>
                    <a:pt x="336" y="16"/>
                  </a:lnTo>
                  <a:lnTo>
                    <a:pt x="319" y="28"/>
                  </a:lnTo>
                  <a:lnTo>
                    <a:pt x="302" y="40"/>
                  </a:lnTo>
                  <a:lnTo>
                    <a:pt x="283" y="48"/>
                  </a:lnTo>
                  <a:lnTo>
                    <a:pt x="274" y="52"/>
                  </a:lnTo>
                  <a:lnTo>
                    <a:pt x="263" y="58"/>
                  </a:lnTo>
                  <a:lnTo>
                    <a:pt x="253" y="60"/>
                  </a:lnTo>
                  <a:lnTo>
                    <a:pt x="241" y="65"/>
                  </a:lnTo>
                  <a:lnTo>
                    <a:pt x="230" y="67"/>
                  </a:lnTo>
                  <a:lnTo>
                    <a:pt x="220" y="71"/>
                  </a:lnTo>
                  <a:lnTo>
                    <a:pt x="209" y="73"/>
                  </a:lnTo>
                  <a:lnTo>
                    <a:pt x="203" y="79"/>
                  </a:lnTo>
                  <a:lnTo>
                    <a:pt x="190" y="80"/>
                  </a:lnTo>
                  <a:lnTo>
                    <a:pt x="179" y="82"/>
                  </a:lnTo>
                  <a:lnTo>
                    <a:pt x="166" y="82"/>
                  </a:lnTo>
                  <a:lnTo>
                    <a:pt x="155" y="84"/>
                  </a:lnTo>
                  <a:lnTo>
                    <a:pt x="145" y="86"/>
                  </a:lnTo>
                  <a:lnTo>
                    <a:pt x="134" y="87"/>
                  </a:lnTo>
                  <a:lnTo>
                    <a:pt x="121" y="89"/>
                  </a:lnTo>
                  <a:lnTo>
                    <a:pt x="110" y="91"/>
                  </a:lnTo>
                  <a:lnTo>
                    <a:pt x="99" y="91"/>
                  </a:lnTo>
                  <a:lnTo>
                    <a:pt x="86" y="91"/>
                  </a:lnTo>
                  <a:lnTo>
                    <a:pt x="75" y="91"/>
                  </a:lnTo>
                  <a:lnTo>
                    <a:pt x="67" y="91"/>
                  </a:lnTo>
                  <a:lnTo>
                    <a:pt x="54" y="91"/>
                  </a:lnTo>
                  <a:lnTo>
                    <a:pt x="42" y="93"/>
                  </a:lnTo>
                  <a:lnTo>
                    <a:pt x="30" y="93"/>
                  </a:lnTo>
                  <a:lnTo>
                    <a:pt x="19" y="95"/>
                  </a:lnTo>
                  <a:lnTo>
                    <a:pt x="11" y="84"/>
                  </a:lnTo>
                  <a:lnTo>
                    <a:pt x="4" y="79"/>
                  </a:lnTo>
                  <a:lnTo>
                    <a:pt x="0" y="71"/>
                  </a:lnTo>
                  <a:lnTo>
                    <a:pt x="0" y="60"/>
                  </a:lnTo>
                  <a:lnTo>
                    <a:pt x="13" y="52"/>
                  </a:lnTo>
                  <a:lnTo>
                    <a:pt x="26" y="48"/>
                  </a:lnTo>
                  <a:lnTo>
                    <a:pt x="39" y="45"/>
                  </a:lnTo>
                  <a:lnTo>
                    <a:pt x="52" y="43"/>
                  </a:lnTo>
                  <a:lnTo>
                    <a:pt x="65" y="40"/>
                  </a:lnTo>
                  <a:lnTo>
                    <a:pt x="77" y="38"/>
                  </a:lnTo>
                  <a:lnTo>
                    <a:pt x="91" y="34"/>
                  </a:lnTo>
                  <a:lnTo>
                    <a:pt x="106" y="34"/>
                  </a:lnTo>
                  <a:lnTo>
                    <a:pt x="119" y="34"/>
                  </a:lnTo>
                  <a:lnTo>
                    <a:pt x="131" y="32"/>
                  </a:lnTo>
                  <a:lnTo>
                    <a:pt x="145" y="30"/>
                  </a:lnTo>
                  <a:lnTo>
                    <a:pt x="157" y="30"/>
                  </a:lnTo>
                  <a:lnTo>
                    <a:pt x="173" y="26"/>
                  </a:lnTo>
                  <a:lnTo>
                    <a:pt x="185" y="24"/>
                  </a:lnTo>
                  <a:lnTo>
                    <a:pt x="201" y="24"/>
                  </a:lnTo>
                  <a:lnTo>
                    <a:pt x="216" y="22"/>
                  </a:lnTo>
                  <a:lnTo>
                    <a:pt x="230" y="22"/>
                  </a:lnTo>
                  <a:lnTo>
                    <a:pt x="248" y="20"/>
                  </a:lnTo>
                  <a:lnTo>
                    <a:pt x="265" y="17"/>
                  </a:lnTo>
                  <a:lnTo>
                    <a:pt x="283" y="14"/>
                  </a:lnTo>
                  <a:lnTo>
                    <a:pt x="300" y="10"/>
                  </a:lnTo>
                  <a:lnTo>
                    <a:pt x="317" y="4"/>
                  </a:lnTo>
                  <a:lnTo>
                    <a:pt x="326" y="2"/>
                  </a:lnTo>
                  <a:lnTo>
                    <a:pt x="335" y="0"/>
                  </a:lnTo>
                  <a:lnTo>
                    <a:pt x="345" y="0"/>
                  </a:lnTo>
                  <a:lnTo>
                    <a:pt x="356" y="2"/>
                  </a:lnTo>
                </a:path>
              </a:pathLst>
            </a:custGeom>
            <a:solidFill>
              <a:srgbClr val="000066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31" name="Freeform 231"/>
            <p:cNvSpPr>
              <a:spLocks/>
            </p:cNvSpPr>
            <p:nvPr/>
          </p:nvSpPr>
          <p:spPr bwMode="auto">
            <a:xfrm>
              <a:off x="3248" y="3135"/>
              <a:ext cx="357" cy="96"/>
            </a:xfrm>
            <a:custGeom>
              <a:avLst/>
              <a:gdLst>
                <a:gd name="T0" fmla="*/ 356 w 357"/>
                <a:gd name="T1" fmla="*/ 2 h 96"/>
                <a:gd name="T2" fmla="*/ 336 w 357"/>
                <a:gd name="T3" fmla="*/ 16 h 96"/>
                <a:gd name="T4" fmla="*/ 319 w 357"/>
                <a:gd name="T5" fmla="*/ 28 h 96"/>
                <a:gd name="T6" fmla="*/ 302 w 357"/>
                <a:gd name="T7" fmla="*/ 40 h 96"/>
                <a:gd name="T8" fmla="*/ 283 w 357"/>
                <a:gd name="T9" fmla="*/ 48 h 96"/>
                <a:gd name="T10" fmla="*/ 274 w 357"/>
                <a:gd name="T11" fmla="*/ 52 h 96"/>
                <a:gd name="T12" fmla="*/ 263 w 357"/>
                <a:gd name="T13" fmla="*/ 58 h 96"/>
                <a:gd name="T14" fmla="*/ 253 w 357"/>
                <a:gd name="T15" fmla="*/ 60 h 96"/>
                <a:gd name="T16" fmla="*/ 241 w 357"/>
                <a:gd name="T17" fmla="*/ 65 h 96"/>
                <a:gd name="T18" fmla="*/ 230 w 357"/>
                <a:gd name="T19" fmla="*/ 67 h 96"/>
                <a:gd name="T20" fmla="*/ 220 w 357"/>
                <a:gd name="T21" fmla="*/ 71 h 96"/>
                <a:gd name="T22" fmla="*/ 209 w 357"/>
                <a:gd name="T23" fmla="*/ 73 h 96"/>
                <a:gd name="T24" fmla="*/ 203 w 357"/>
                <a:gd name="T25" fmla="*/ 79 h 96"/>
                <a:gd name="T26" fmla="*/ 190 w 357"/>
                <a:gd name="T27" fmla="*/ 80 h 96"/>
                <a:gd name="T28" fmla="*/ 179 w 357"/>
                <a:gd name="T29" fmla="*/ 82 h 96"/>
                <a:gd name="T30" fmla="*/ 166 w 357"/>
                <a:gd name="T31" fmla="*/ 82 h 96"/>
                <a:gd name="T32" fmla="*/ 155 w 357"/>
                <a:gd name="T33" fmla="*/ 84 h 96"/>
                <a:gd name="T34" fmla="*/ 145 w 357"/>
                <a:gd name="T35" fmla="*/ 86 h 96"/>
                <a:gd name="T36" fmla="*/ 134 w 357"/>
                <a:gd name="T37" fmla="*/ 87 h 96"/>
                <a:gd name="T38" fmla="*/ 121 w 357"/>
                <a:gd name="T39" fmla="*/ 89 h 96"/>
                <a:gd name="T40" fmla="*/ 110 w 357"/>
                <a:gd name="T41" fmla="*/ 91 h 96"/>
                <a:gd name="T42" fmla="*/ 99 w 357"/>
                <a:gd name="T43" fmla="*/ 91 h 96"/>
                <a:gd name="T44" fmla="*/ 86 w 357"/>
                <a:gd name="T45" fmla="*/ 91 h 96"/>
                <a:gd name="T46" fmla="*/ 75 w 357"/>
                <a:gd name="T47" fmla="*/ 91 h 96"/>
                <a:gd name="T48" fmla="*/ 67 w 357"/>
                <a:gd name="T49" fmla="*/ 91 h 96"/>
                <a:gd name="T50" fmla="*/ 54 w 357"/>
                <a:gd name="T51" fmla="*/ 91 h 96"/>
                <a:gd name="T52" fmla="*/ 42 w 357"/>
                <a:gd name="T53" fmla="*/ 93 h 96"/>
                <a:gd name="T54" fmla="*/ 30 w 357"/>
                <a:gd name="T55" fmla="*/ 93 h 96"/>
                <a:gd name="T56" fmla="*/ 19 w 357"/>
                <a:gd name="T57" fmla="*/ 95 h 96"/>
                <a:gd name="T58" fmla="*/ 11 w 357"/>
                <a:gd name="T59" fmla="*/ 84 h 96"/>
                <a:gd name="T60" fmla="*/ 4 w 357"/>
                <a:gd name="T61" fmla="*/ 79 h 96"/>
                <a:gd name="T62" fmla="*/ 0 w 357"/>
                <a:gd name="T63" fmla="*/ 71 h 96"/>
                <a:gd name="T64" fmla="*/ 0 w 357"/>
                <a:gd name="T65" fmla="*/ 60 h 96"/>
                <a:gd name="T66" fmla="*/ 13 w 357"/>
                <a:gd name="T67" fmla="*/ 52 h 96"/>
                <a:gd name="T68" fmla="*/ 26 w 357"/>
                <a:gd name="T69" fmla="*/ 48 h 96"/>
                <a:gd name="T70" fmla="*/ 39 w 357"/>
                <a:gd name="T71" fmla="*/ 45 h 96"/>
                <a:gd name="T72" fmla="*/ 52 w 357"/>
                <a:gd name="T73" fmla="*/ 43 h 96"/>
                <a:gd name="T74" fmla="*/ 65 w 357"/>
                <a:gd name="T75" fmla="*/ 40 h 96"/>
                <a:gd name="T76" fmla="*/ 77 w 357"/>
                <a:gd name="T77" fmla="*/ 38 h 96"/>
                <a:gd name="T78" fmla="*/ 91 w 357"/>
                <a:gd name="T79" fmla="*/ 34 h 96"/>
                <a:gd name="T80" fmla="*/ 106 w 357"/>
                <a:gd name="T81" fmla="*/ 34 h 96"/>
                <a:gd name="T82" fmla="*/ 119 w 357"/>
                <a:gd name="T83" fmla="*/ 34 h 96"/>
                <a:gd name="T84" fmla="*/ 131 w 357"/>
                <a:gd name="T85" fmla="*/ 32 h 96"/>
                <a:gd name="T86" fmla="*/ 145 w 357"/>
                <a:gd name="T87" fmla="*/ 30 h 96"/>
                <a:gd name="T88" fmla="*/ 157 w 357"/>
                <a:gd name="T89" fmla="*/ 30 h 96"/>
                <a:gd name="T90" fmla="*/ 173 w 357"/>
                <a:gd name="T91" fmla="*/ 26 h 96"/>
                <a:gd name="T92" fmla="*/ 185 w 357"/>
                <a:gd name="T93" fmla="*/ 24 h 96"/>
                <a:gd name="T94" fmla="*/ 201 w 357"/>
                <a:gd name="T95" fmla="*/ 24 h 96"/>
                <a:gd name="T96" fmla="*/ 216 w 357"/>
                <a:gd name="T97" fmla="*/ 22 h 96"/>
                <a:gd name="T98" fmla="*/ 230 w 357"/>
                <a:gd name="T99" fmla="*/ 22 h 96"/>
                <a:gd name="T100" fmla="*/ 248 w 357"/>
                <a:gd name="T101" fmla="*/ 20 h 96"/>
                <a:gd name="T102" fmla="*/ 265 w 357"/>
                <a:gd name="T103" fmla="*/ 17 h 96"/>
                <a:gd name="T104" fmla="*/ 283 w 357"/>
                <a:gd name="T105" fmla="*/ 14 h 96"/>
                <a:gd name="T106" fmla="*/ 300 w 357"/>
                <a:gd name="T107" fmla="*/ 10 h 96"/>
                <a:gd name="T108" fmla="*/ 317 w 357"/>
                <a:gd name="T109" fmla="*/ 4 h 96"/>
                <a:gd name="T110" fmla="*/ 326 w 357"/>
                <a:gd name="T111" fmla="*/ 2 h 96"/>
                <a:gd name="T112" fmla="*/ 335 w 357"/>
                <a:gd name="T113" fmla="*/ 0 h 96"/>
                <a:gd name="T114" fmla="*/ 345 w 357"/>
                <a:gd name="T115" fmla="*/ 0 h 96"/>
                <a:gd name="T116" fmla="*/ 356 w 357"/>
                <a:gd name="T117" fmla="*/ 2 h 9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357"/>
                <a:gd name="T178" fmla="*/ 0 h 96"/>
                <a:gd name="T179" fmla="*/ 357 w 357"/>
                <a:gd name="T180" fmla="*/ 96 h 9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357" h="96">
                  <a:moveTo>
                    <a:pt x="356" y="2"/>
                  </a:moveTo>
                  <a:lnTo>
                    <a:pt x="336" y="16"/>
                  </a:lnTo>
                  <a:lnTo>
                    <a:pt x="319" y="28"/>
                  </a:lnTo>
                  <a:lnTo>
                    <a:pt x="302" y="40"/>
                  </a:lnTo>
                  <a:lnTo>
                    <a:pt x="283" y="48"/>
                  </a:lnTo>
                  <a:lnTo>
                    <a:pt x="274" y="52"/>
                  </a:lnTo>
                  <a:lnTo>
                    <a:pt x="263" y="58"/>
                  </a:lnTo>
                  <a:lnTo>
                    <a:pt x="253" y="60"/>
                  </a:lnTo>
                  <a:lnTo>
                    <a:pt x="241" y="65"/>
                  </a:lnTo>
                  <a:lnTo>
                    <a:pt x="230" y="67"/>
                  </a:lnTo>
                  <a:lnTo>
                    <a:pt x="220" y="71"/>
                  </a:lnTo>
                  <a:lnTo>
                    <a:pt x="209" y="73"/>
                  </a:lnTo>
                  <a:lnTo>
                    <a:pt x="203" y="79"/>
                  </a:lnTo>
                  <a:lnTo>
                    <a:pt x="190" y="80"/>
                  </a:lnTo>
                  <a:lnTo>
                    <a:pt x="179" y="82"/>
                  </a:lnTo>
                  <a:lnTo>
                    <a:pt x="166" y="82"/>
                  </a:lnTo>
                  <a:lnTo>
                    <a:pt x="155" y="84"/>
                  </a:lnTo>
                  <a:lnTo>
                    <a:pt x="145" y="86"/>
                  </a:lnTo>
                  <a:lnTo>
                    <a:pt x="134" y="87"/>
                  </a:lnTo>
                  <a:lnTo>
                    <a:pt x="121" y="89"/>
                  </a:lnTo>
                  <a:lnTo>
                    <a:pt x="110" y="91"/>
                  </a:lnTo>
                  <a:lnTo>
                    <a:pt x="99" y="91"/>
                  </a:lnTo>
                  <a:lnTo>
                    <a:pt x="86" y="91"/>
                  </a:lnTo>
                  <a:lnTo>
                    <a:pt x="75" y="91"/>
                  </a:lnTo>
                  <a:lnTo>
                    <a:pt x="67" y="91"/>
                  </a:lnTo>
                  <a:lnTo>
                    <a:pt x="54" y="91"/>
                  </a:lnTo>
                  <a:lnTo>
                    <a:pt x="42" y="93"/>
                  </a:lnTo>
                  <a:lnTo>
                    <a:pt x="30" y="93"/>
                  </a:lnTo>
                  <a:lnTo>
                    <a:pt x="19" y="95"/>
                  </a:lnTo>
                  <a:lnTo>
                    <a:pt x="11" y="84"/>
                  </a:lnTo>
                  <a:lnTo>
                    <a:pt x="4" y="79"/>
                  </a:lnTo>
                  <a:lnTo>
                    <a:pt x="0" y="71"/>
                  </a:lnTo>
                  <a:lnTo>
                    <a:pt x="0" y="60"/>
                  </a:lnTo>
                  <a:lnTo>
                    <a:pt x="13" y="52"/>
                  </a:lnTo>
                  <a:lnTo>
                    <a:pt x="26" y="48"/>
                  </a:lnTo>
                  <a:lnTo>
                    <a:pt x="39" y="45"/>
                  </a:lnTo>
                  <a:lnTo>
                    <a:pt x="52" y="43"/>
                  </a:lnTo>
                  <a:lnTo>
                    <a:pt x="65" y="40"/>
                  </a:lnTo>
                  <a:lnTo>
                    <a:pt x="77" y="38"/>
                  </a:lnTo>
                  <a:lnTo>
                    <a:pt x="91" y="34"/>
                  </a:lnTo>
                  <a:lnTo>
                    <a:pt x="106" y="34"/>
                  </a:lnTo>
                  <a:lnTo>
                    <a:pt x="119" y="34"/>
                  </a:lnTo>
                  <a:lnTo>
                    <a:pt x="131" y="32"/>
                  </a:lnTo>
                  <a:lnTo>
                    <a:pt x="145" y="30"/>
                  </a:lnTo>
                  <a:lnTo>
                    <a:pt x="157" y="30"/>
                  </a:lnTo>
                  <a:lnTo>
                    <a:pt x="173" y="26"/>
                  </a:lnTo>
                  <a:lnTo>
                    <a:pt x="185" y="24"/>
                  </a:lnTo>
                  <a:lnTo>
                    <a:pt x="201" y="24"/>
                  </a:lnTo>
                  <a:lnTo>
                    <a:pt x="216" y="22"/>
                  </a:lnTo>
                  <a:lnTo>
                    <a:pt x="230" y="22"/>
                  </a:lnTo>
                  <a:lnTo>
                    <a:pt x="248" y="20"/>
                  </a:lnTo>
                  <a:lnTo>
                    <a:pt x="265" y="17"/>
                  </a:lnTo>
                  <a:lnTo>
                    <a:pt x="283" y="14"/>
                  </a:lnTo>
                  <a:lnTo>
                    <a:pt x="300" y="10"/>
                  </a:lnTo>
                  <a:lnTo>
                    <a:pt x="317" y="4"/>
                  </a:lnTo>
                  <a:lnTo>
                    <a:pt x="326" y="2"/>
                  </a:lnTo>
                  <a:lnTo>
                    <a:pt x="335" y="0"/>
                  </a:lnTo>
                  <a:lnTo>
                    <a:pt x="345" y="0"/>
                  </a:lnTo>
                  <a:lnTo>
                    <a:pt x="356" y="2"/>
                  </a:lnTo>
                </a:path>
              </a:pathLst>
            </a:custGeom>
            <a:noFill/>
            <a:ln w="12700" cap="rnd">
              <a:solidFill>
                <a:srgbClr val="000066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32" name="Freeform 232"/>
            <p:cNvSpPr>
              <a:spLocks/>
            </p:cNvSpPr>
            <p:nvPr/>
          </p:nvSpPr>
          <p:spPr bwMode="auto">
            <a:xfrm>
              <a:off x="3421" y="2134"/>
              <a:ext cx="382" cy="707"/>
            </a:xfrm>
            <a:custGeom>
              <a:avLst/>
              <a:gdLst>
                <a:gd name="T0" fmla="*/ 379 w 382"/>
                <a:gd name="T1" fmla="*/ 344 h 707"/>
                <a:gd name="T2" fmla="*/ 381 w 382"/>
                <a:gd name="T3" fmla="*/ 390 h 707"/>
                <a:gd name="T4" fmla="*/ 379 w 382"/>
                <a:gd name="T5" fmla="*/ 439 h 707"/>
                <a:gd name="T6" fmla="*/ 371 w 382"/>
                <a:gd name="T7" fmla="*/ 484 h 707"/>
                <a:gd name="T8" fmla="*/ 353 w 382"/>
                <a:gd name="T9" fmla="*/ 531 h 707"/>
                <a:gd name="T10" fmla="*/ 325 w 382"/>
                <a:gd name="T11" fmla="*/ 568 h 707"/>
                <a:gd name="T12" fmla="*/ 291 w 382"/>
                <a:gd name="T13" fmla="*/ 604 h 707"/>
                <a:gd name="T14" fmla="*/ 247 w 382"/>
                <a:gd name="T15" fmla="*/ 637 h 707"/>
                <a:gd name="T16" fmla="*/ 207 w 382"/>
                <a:gd name="T17" fmla="*/ 657 h 707"/>
                <a:gd name="T18" fmla="*/ 163 w 382"/>
                <a:gd name="T19" fmla="*/ 675 h 707"/>
                <a:gd name="T20" fmla="*/ 125 w 382"/>
                <a:gd name="T21" fmla="*/ 689 h 707"/>
                <a:gd name="T22" fmla="*/ 80 w 382"/>
                <a:gd name="T23" fmla="*/ 700 h 707"/>
                <a:gd name="T24" fmla="*/ 34 w 382"/>
                <a:gd name="T25" fmla="*/ 706 h 707"/>
                <a:gd name="T26" fmla="*/ 0 w 382"/>
                <a:gd name="T27" fmla="*/ 698 h 707"/>
                <a:gd name="T28" fmla="*/ 21 w 382"/>
                <a:gd name="T29" fmla="*/ 669 h 707"/>
                <a:gd name="T30" fmla="*/ 47 w 382"/>
                <a:gd name="T31" fmla="*/ 633 h 707"/>
                <a:gd name="T32" fmla="*/ 75 w 382"/>
                <a:gd name="T33" fmla="*/ 598 h 707"/>
                <a:gd name="T34" fmla="*/ 82 w 382"/>
                <a:gd name="T35" fmla="*/ 583 h 707"/>
                <a:gd name="T36" fmla="*/ 99 w 382"/>
                <a:gd name="T37" fmla="*/ 547 h 707"/>
                <a:gd name="T38" fmla="*/ 116 w 382"/>
                <a:gd name="T39" fmla="*/ 504 h 707"/>
                <a:gd name="T40" fmla="*/ 146 w 382"/>
                <a:gd name="T41" fmla="*/ 464 h 707"/>
                <a:gd name="T42" fmla="*/ 160 w 382"/>
                <a:gd name="T43" fmla="*/ 429 h 707"/>
                <a:gd name="T44" fmla="*/ 172 w 382"/>
                <a:gd name="T45" fmla="*/ 403 h 707"/>
                <a:gd name="T46" fmla="*/ 185 w 382"/>
                <a:gd name="T47" fmla="*/ 370 h 707"/>
                <a:gd name="T48" fmla="*/ 200 w 382"/>
                <a:gd name="T49" fmla="*/ 338 h 707"/>
                <a:gd name="T50" fmla="*/ 214 w 382"/>
                <a:gd name="T51" fmla="*/ 305 h 707"/>
                <a:gd name="T52" fmla="*/ 224 w 382"/>
                <a:gd name="T53" fmla="*/ 271 h 707"/>
                <a:gd name="T54" fmla="*/ 230 w 382"/>
                <a:gd name="T55" fmla="*/ 246 h 707"/>
                <a:gd name="T56" fmla="*/ 239 w 382"/>
                <a:gd name="T57" fmla="*/ 222 h 707"/>
                <a:gd name="T58" fmla="*/ 243 w 382"/>
                <a:gd name="T59" fmla="*/ 195 h 707"/>
                <a:gd name="T60" fmla="*/ 247 w 382"/>
                <a:gd name="T61" fmla="*/ 170 h 707"/>
                <a:gd name="T62" fmla="*/ 261 w 382"/>
                <a:gd name="T63" fmla="*/ 136 h 707"/>
                <a:gd name="T64" fmla="*/ 275 w 382"/>
                <a:gd name="T65" fmla="*/ 92 h 707"/>
                <a:gd name="T66" fmla="*/ 280 w 382"/>
                <a:gd name="T67" fmla="*/ 56 h 707"/>
                <a:gd name="T68" fmla="*/ 289 w 382"/>
                <a:gd name="T69" fmla="*/ 22 h 707"/>
                <a:gd name="T70" fmla="*/ 293 w 382"/>
                <a:gd name="T71" fmla="*/ 12 h 707"/>
                <a:gd name="T72" fmla="*/ 293 w 382"/>
                <a:gd name="T73" fmla="*/ 41 h 707"/>
                <a:gd name="T74" fmla="*/ 296 w 382"/>
                <a:gd name="T75" fmla="*/ 75 h 707"/>
                <a:gd name="T76" fmla="*/ 303 w 382"/>
                <a:gd name="T77" fmla="*/ 103 h 707"/>
                <a:gd name="T78" fmla="*/ 315 w 382"/>
                <a:gd name="T79" fmla="*/ 132 h 707"/>
                <a:gd name="T80" fmla="*/ 327 w 382"/>
                <a:gd name="T81" fmla="*/ 161 h 707"/>
                <a:gd name="T82" fmla="*/ 338 w 382"/>
                <a:gd name="T83" fmla="*/ 187 h 707"/>
                <a:gd name="T84" fmla="*/ 347 w 382"/>
                <a:gd name="T85" fmla="*/ 215 h 707"/>
                <a:gd name="T86" fmla="*/ 357 w 382"/>
                <a:gd name="T87" fmla="*/ 242 h 707"/>
                <a:gd name="T88" fmla="*/ 369 w 382"/>
                <a:gd name="T89" fmla="*/ 273 h 707"/>
                <a:gd name="T90" fmla="*/ 373 w 382"/>
                <a:gd name="T91" fmla="*/ 303 h 707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382"/>
                <a:gd name="T139" fmla="*/ 0 h 707"/>
                <a:gd name="T140" fmla="*/ 382 w 382"/>
                <a:gd name="T141" fmla="*/ 707 h 707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382" h="707">
                  <a:moveTo>
                    <a:pt x="377" y="316"/>
                  </a:moveTo>
                  <a:lnTo>
                    <a:pt x="377" y="329"/>
                  </a:lnTo>
                  <a:lnTo>
                    <a:pt x="379" y="344"/>
                  </a:lnTo>
                  <a:lnTo>
                    <a:pt x="379" y="360"/>
                  </a:lnTo>
                  <a:lnTo>
                    <a:pt x="381" y="376"/>
                  </a:lnTo>
                  <a:lnTo>
                    <a:pt x="381" y="390"/>
                  </a:lnTo>
                  <a:lnTo>
                    <a:pt x="381" y="407"/>
                  </a:lnTo>
                  <a:lnTo>
                    <a:pt x="379" y="423"/>
                  </a:lnTo>
                  <a:lnTo>
                    <a:pt x="379" y="439"/>
                  </a:lnTo>
                  <a:lnTo>
                    <a:pt x="375" y="454"/>
                  </a:lnTo>
                  <a:lnTo>
                    <a:pt x="373" y="469"/>
                  </a:lnTo>
                  <a:lnTo>
                    <a:pt x="371" y="484"/>
                  </a:lnTo>
                  <a:lnTo>
                    <a:pt x="366" y="501"/>
                  </a:lnTo>
                  <a:lnTo>
                    <a:pt x="360" y="515"/>
                  </a:lnTo>
                  <a:lnTo>
                    <a:pt x="353" y="531"/>
                  </a:lnTo>
                  <a:lnTo>
                    <a:pt x="347" y="543"/>
                  </a:lnTo>
                  <a:lnTo>
                    <a:pt x="338" y="559"/>
                  </a:lnTo>
                  <a:lnTo>
                    <a:pt x="325" y="568"/>
                  </a:lnTo>
                  <a:lnTo>
                    <a:pt x="312" y="579"/>
                  </a:lnTo>
                  <a:lnTo>
                    <a:pt x="299" y="592"/>
                  </a:lnTo>
                  <a:lnTo>
                    <a:pt x="291" y="604"/>
                  </a:lnTo>
                  <a:lnTo>
                    <a:pt x="275" y="614"/>
                  </a:lnTo>
                  <a:lnTo>
                    <a:pt x="263" y="626"/>
                  </a:lnTo>
                  <a:lnTo>
                    <a:pt x="247" y="637"/>
                  </a:lnTo>
                  <a:lnTo>
                    <a:pt x="237" y="649"/>
                  </a:lnTo>
                  <a:lnTo>
                    <a:pt x="219" y="652"/>
                  </a:lnTo>
                  <a:lnTo>
                    <a:pt x="207" y="657"/>
                  </a:lnTo>
                  <a:lnTo>
                    <a:pt x="191" y="663"/>
                  </a:lnTo>
                  <a:lnTo>
                    <a:pt x="179" y="669"/>
                  </a:lnTo>
                  <a:lnTo>
                    <a:pt x="163" y="675"/>
                  </a:lnTo>
                  <a:lnTo>
                    <a:pt x="151" y="680"/>
                  </a:lnTo>
                  <a:lnTo>
                    <a:pt x="137" y="684"/>
                  </a:lnTo>
                  <a:lnTo>
                    <a:pt x="125" y="689"/>
                  </a:lnTo>
                  <a:lnTo>
                    <a:pt x="110" y="693"/>
                  </a:lnTo>
                  <a:lnTo>
                    <a:pt x="94" y="698"/>
                  </a:lnTo>
                  <a:lnTo>
                    <a:pt x="80" y="700"/>
                  </a:lnTo>
                  <a:lnTo>
                    <a:pt x="64" y="704"/>
                  </a:lnTo>
                  <a:lnTo>
                    <a:pt x="49" y="704"/>
                  </a:lnTo>
                  <a:lnTo>
                    <a:pt x="34" y="706"/>
                  </a:lnTo>
                  <a:lnTo>
                    <a:pt x="19" y="706"/>
                  </a:lnTo>
                  <a:lnTo>
                    <a:pt x="4" y="706"/>
                  </a:lnTo>
                  <a:lnTo>
                    <a:pt x="0" y="698"/>
                  </a:lnTo>
                  <a:lnTo>
                    <a:pt x="0" y="689"/>
                  </a:lnTo>
                  <a:lnTo>
                    <a:pt x="8" y="680"/>
                  </a:lnTo>
                  <a:lnTo>
                    <a:pt x="21" y="669"/>
                  </a:lnTo>
                  <a:lnTo>
                    <a:pt x="31" y="657"/>
                  </a:lnTo>
                  <a:lnTo>
                    <a:pt x="38" y="647"/>
                  </a:lnTo>
                  <a:lnTo>
                    <a:pt x="47" y="633"/>
                  </a:lnTo>
                  <a:lnTo>
                    <a:pt x="56" y="620"/>
                  </a:lnTo>
                  <a:lnTo>
                    <a:pt x="64" y="609"/>
                  </a:lnTo>
                  <a:lnTo>
                    <a:pt x="75" y="598"/>
                  </a:lnTo>
                  <a:lnTo>
                    <a:pt x="73" y="592"/>
                  </a:lnTo>
                  <a:lnTo>
                    <a:pt x="78" y="588"/>
                  </a:lnTo>
                  <a:lnTo>
                    <a:pt x="82" y="583"/>
                  </a:lnTo>
                  <a:lnTo>
                    <a:pt x="85" y="579"/>
                  </a:lnTo>
                  <a:lnTo>
                    <a:pt x="90" y="564"/>
                  </a:lnTo>
                  <a:lnTo>
                    <a:pt x="99" y="547"/>
                  </a:lnTo>
                  <a:lnTo>
                    <a:pt x="103" y="533"/>
                  </a:lnTo>
                  <a:lnTo>
                    <a:pt x="110" y="519"/>
                  </a:lnTo>
                  <a:lnTo>
                    <a:pt x="116" y="504"/>
                  </a:lnTo>
                  <a:lnTo>
                    <a:pt x="125" y="490"/>
                  </a:lnTo>
                  <a:lnTo>
                    <a:pt x="136" y="476"/>
                  </a:lnTo>
                  <a:lnTo>
                    <a:pt x="146" y="464"/>
                  </a:lnTo>
                  <a:lnTo>
                    <a:pt x="146" y="450"/>
                  </a:lnTo>
                  <a:lnTo>
                    <a:pt x="153" y="441"/>
                  </a:lnTo>
                  <a:lnTo>
                    <a:pt x="160" y="429"/>
                  </a:lnTo>
                  <a:lnTo>
                    <a:pt x="165" y="421"/>
                  </a:lnTo>
                  <a:lnTo>
                    <a:pt x="167" y="411"/>
                  </a:lnTo>
                  <a:lnTo>
                    <a:pt x="172" y="403"/>
                  </a:lnTo>
                  <a:lnTo>
                    <a:pt x="174" y="394"/>
                  </a:lnTo>
                  <a:lnTo>
                    <a:pt x="181" y="387"/>
                  </a:lnTo>
                  <a:lnTo>
                    <a:pt x="185" y="370"/>
                  </a:lnTo>
                  <a:lnTo>
                    <a:pt x="193" y="355"/>
                  </a:lnTo>
                  <a:lnTo>
                    <a:pt x="196" y="346"/>
                  </a:lnTo>
                  <a:lnTo>
                    <a:pt x="200" y="338"/>
                  </a:lnTo>
                  <a:lnTo>
                    <a:pt x="202" y="329"/>
                  </a:lnTo>
                  <a:lnTo>
                    <a:pt x="207" y="321"/>
                  </a:lnTo>
                  <a:lnTo>
                    <a:pt x="214" y="305"/>
                  </a:lnTo>
                  <a:lnTo>
                    <a:pt x="219" y="289"/>
                  </a:lnTo>
                  <a:lnTo>
                    <a:pt x="221" y="280"/>
                  </a:lnTo>
                  <a:lnTo>
                    <a:pt x="224" y="271"/>
                  </a:lnTo>
                  <a:lnTo>
                    <a:pt x="226" y="264"/>
                  </a:lnTo>
                  <a:lnTo>
                    <a:pt x="228" y="256"/>
                  </a:lnTo>
                  <a:lnTo>
                    <a:pt x="230" y="246"/>
                  </a:lnTo>
                  <a:lnTo>
                    <a:pt x="235" y="240"/>
                  </a:lnTo>
                  <a:lnTo>
                    <a:pt x="237" y="230"/>
                  </a:lnTo>
                  <a:lnTo>
                    <a:pt x="239" y="222"/>
                  </a:lnTo>
                  <a:lnTo>
                    <a:pt x="239" y="213"/>
                  </a:lnTo>
                  <a:lnTo>
                    <a:pt x="243" y="204"/>
                  </a:lnTo>
                  <a:lnTo>
                    <a:pt x="243" y="195"/>
                  </a:lnTo>
                  <a:lnTo>
                    <a:pt x="245" y="187"/>
                  </a:lnTo>
                  <a:lnTo>
                    <a:pt x="245" y="179"/>
                  </a:lnTo>
                  <a:lnTo>
                    <a:pt x="247" y="170"/>
                  </a:lnTo>
                  <a:lnTo>
                    <a:pt x="250" y="161"/>
                  </a:lnTo>
                  <a:lnTo>
                    <a:pt x="252" y="153"/>
                  </a:lnTo>
                  <a:lnTo>
                    <a:pt x="261" y="136"/>
                  </a:lnTo>
                  <a:lnTo>
                    <a:pt x="267" y="124"/>
                  </a:lnTo>
                  <a:lnTo>
                    <a:pt x="267" y="108"/>
                  </a:lnTo>
                  <a:lnTo>
                    <a:pt x="275" y="92"/>
                  </a:lnTo>
                  <a:lnTo>
                    <a:pt x="275" y="79"/>
                  </a:lnTo>
                  <a:lnTo>
                    <a:pt x="280" y="67"/>
                  </a:lnTo>
                  <a:lnTo>
                    <a:pt x="280" y="56"/>
                  </a:lnTo>
                  <a:lnTo>
                    <a:pt x="284" y="45"/>
                  </a:lnTo>
                  <a:lnTo>
                    <a:pt x="284" y="34"/>
                  </a:lnTo>
                  <a:lnTo>
                    <a:pt x="289" y="22"/>
                  </a:lnTo>
                  <a:lnTo>
                    <a:pt x="291" y="12"/>
                  </a:lnTo>
                  <a:lnTo>
                    <a:pt x="296" y="0"/>
                  </a:lnTo>
                  <a:lnTo>
                    <a:pt x="293" y="12"/>
                  </a:lnTo>
                  <a:lnTo>
                    <a:pt x="293" y="20"/>
                  </a:lnTo>
                  <a:lnTo>
                    <a:pt x="293" y="32"/>
                  </a:lnTo>
                  <a:lnTo>
                    <a:pt x="293" y="41"/>
                  </a:lnTo>
                  <a:lnTo>
                    <a:pt x="293" y="53"/>
                  </a:lnTo>
                  <a:lnTo>
                    <a:pt x="296" y="63"/>
                  </a:lnTo>
                  <a:lnTo>
                    <a:pt x="296" y="75"/>
                  </a:lnTo>
                  <a:lnTo>
                    <a:pt x="299" y="84"/>
                  </a:lnTo>
                  <a:lnTo>
                    <a:pt x="299" y="93"/>
                  </a:lnTo>
                  <a:lnTo>
                    <a:pt x="303" y="103"/>
                  </a:lnTo>
                  <a:lnTo>
                    <a:pt x="306" y="112"/>
                  </a:lnTo>
                  <a:lnTo>
                    <a:pt x="310" y="124"/>
                  </a:lnTo>
                  <a:lnTo>
                    <a:pt x="315" y="132"/>
                  </a:lnTo>
                  <a:lnTo>
                    <a:pt x="319" y="140"/>
                  </a:lnTo>
                  <a:lnTo>
                    <a:pt x="321" y="149"/>
                  </a:lnTo>
                  <a:lnTo>
                    <a:pt x="327" y="161"/>
                  </a:lnTo>
                  <a:lnTo>
                    <a:pt x="329" y="170"/>
                  </a:lnTo>
                  <a:lnTo>
                    <a:pt x="334" y="179"/>
                  </a:lnTo>
                  <a:lnTo>
                    <a:pt x="338" y="187"/>
                  </a:lnTo>
                  <a:lnTo>
                    <a:pt x="341" y="196"/>
                  </a:lnTo>
                  <a:lnTo>
                    <a:pt x="345" y="205"/>
                  </a:lnTo>
                  <a:lnTo>
                    <a:pt x="347" y="215"/>
                  </a:lnTo>
                  <a:lnTo>
                    <a:pt x="351" y="224"/>
                  </a:lnTo>
                  <a:lnTo>
                    <a:pt x="355" y="234"/>
                  </a:lnTo>
                  <a:lnTo>
                    <a:pt x="357" y="242"/>
                  </a:lnTo>
                  <a:lnTo>
                    <a:pt x="362" y="252"/>
                  </a:lnTo>
                  <a:lnTo>
                    <a:pt x="366" y="264"/>
                  </a:lnTo>
                  <a:lnTo>
                    <a:pt x="369" y="273"/>
                  </a:lnTo>
                  <a:lnTo>
                    <a:pt x="371" y="282"/>
                  </a:lnTo>
                  <a:lnTo>
                    <a:pt x="373" y="293"/>
                  </a:lnTo>
                  <a:lnTo>
                    <a:pt x="373" y="303"/>
                  </a:lnTo>
                  <a:lnTo>
                    <a:pt x="377" y="316"/>
                  </a:lnTo>
                </a:path>
              </a:pathLst>
            </a:custGeom>
            <a:solidFill>
              <a:srgbClr val="8F3D14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33" name="Freeform 233"/>
            <p:cNvSpPr>
              <a:spLocks/>
            </p:cNvSpPr>
            <p:nvPr/>
          </p:nvSpPr>
          <p:spPr bwMode="auto">
            <a:xfrm>
              <a:off x="3470" y="2276"/>
              <a:ext cx="314" cy="539"/>
            </a:xfrm>
            <a:custGeom>
              <a:avLst/>
              <a:gdLst>
                <a:gd name="T0" fmla="*/ 248 w 314"/>
                <a:gd name="T1" fmla="*/ 9 h 539"/>
                <a:gd name="T2" fmla="*/ 252 w 314"/>
                <a:gd name="T3" fmla="*/ 28 h 539"/>
                <a:gd name="T4" fmla="*/ 261 w 314"/>
                <a:gd name="T5" fmla="*/ 47 h 539"/>
                <a:gd name="T6" fmla="*/ 272 w 314"/>
                <a:gd name="T7" fmla="*/ 63 h 539"/>
                <a:gd name="T8" fmla="*/ 274 w 314"/>
                <a:gd name="T9" fmla="*/ 82 h 539"/>
                <a:gd name="T10" fmla="*/ 278 w 314"/>
                <a:gd name="T11" fmla="*/ 100 h 539"/>
                <a:gd name="T12" fmla="*/ 285 w 314"/>
                <a:gd name="T13" fmla="*/ 120 h 539"/>
                <a:gd name="T14" fmla="*/ 289 w 314"/>
                <a:gd name="T15" fmla="*/ 138 h 539"/>
                <a:gd name="T16" fmla="*/ 294 w 314"/>
                <a:gd name="T17" fmla="*/ 159 h 539"/>
                <a:gd name="T18" fmla="*/ 298 w 314"/>
                <a:gd name="T19" fmla="*/ 179 h 539"/>
                <a:gd name="T20" fmla="*/ 301 w 314"/>
                <a:gd name="T21" fmla="*/ 202 h 539"/>
                <a:gd name="T22" fmla="*/ 304 w 314"/>
                <a:gd name="T23" fmla="*/ 224 h 539"/>
                <a:gd name="T24" fmla="*/ 311 w 314"/>
                <a:gd name="T25" fmla="*/ 247 h 539"/>
                <a:gd name="T26" fmla="*/ 306 w 314"/>
                <a:gd name="T27" fmla="*/ 271 h 539"/>
                <a:gd name="T28" fmla="*/ 304 w 314"/>
                <a:gd name="T29" fmla="*/ 293 h 539"/>
                <a:gd name="T30" fmla="*/ 302 w 314"/>
                <a:gd name="T31" fmla="*/ 318 h 539"/>
                <a:gd name="T32" fmla="*/ 298 w 314"/>
                <a:gd name="T33" fmla="*/ 340 h 539"/>
                <a:gd name="T34" fmla="*/ 289 w 314"/>
                <a:gd name="T35" fmla="*/ 361 h 539"/>
                <a:gd name="T36" fmla="*/ 278 w 314"/>
                <a:gd name="T37" fmla="*/ 383 h 539"/>
                <a:gd name="T38" fmla="*/ 263 w 314"/>
                <a:gd name="T39" fmla="*/ 403 h 539"/>
                <a:gd name="T40" fmla="*/ 244 w 314"/>
                <a:gd name="T41" fmla="*/ 426 h 539"/>
                <a:gd name="T42" fmla="*/ 218 w 314"/>
                <a:gd name="T43" fmla="*/ 450 h 539"/>
                <a:gd name="T44" fmla="*/ 190 w 314"/>
                <a:gd name="T45" fmla="*/ 473 h 539"/>
                <a:gd name="T46" fmla="*/ 160 w 314"/>
                <a:gd name="T47" fmla="*/ 493 h 539"/>
                <a:gd name="T48" fmla="*/ 125 w 314"/>
                <a:gd name="T49" fmla="*/ 509 h 539"/>
                <a:gd name="T50" fmla="*/ 90 w 314"/>
                <a:gd name="T51" fmla="*/ 519 h 539"/>
                <a:gd name="T52" fmla="*/ 54 w 314"/>
                <a:gd name="T53" fmla="*/ 529 h 539"/>
                <a:gd name="T54" fmla="*/ 17 w 314"/>
                <a:gd name="T55" fmla="*/ 534 h 539"/>
                <a:gd name="T56" fmla="*/ 8 w 314"/>
                <a:gd name="T57" fmla="*/ 521 h 539"/>
                <a:gd name="T58" fmla="*/ 24 w 314"/>
                <a:gd name="T59" fmla="*/ 491 h 539"/>
                <a:gd name="T60" fmla="*/ 38 w 314"/>
                <a:gd name="T61" fmla="*/ 460 h 539"/>
                <a:gd name="T62" fmla="*/ 56 w 314"/>
                <a:gd name="T63" fmla="*/ 428 h 539"/>
                <a:gd name="T64" fmla="*/ 73 w 314"/>
                <a:gd name="T65" fmla="*/ 400 h 539"/>
                <a:gd name="T66" fmla="*/ 90 w 314"/>
                <a:gd name="T67" fmla="*/ 368 h 539"/>
                <a:gd name="T68" fmla="*/ 108 w 314"/>
                <a:gd name="T69" fmla="*/ 336 h 539"/>
                <a:gd name="T70" fmla="*/ 125 w 314"/>
                <a:gd name="T71" fmla="*/ 306 h 539"/>
                <a:gd name="T72" fmla="*/ 141 w 314"/>
                <a:gd name="T73" fmla="*/ 277 h 539"/>
                <a:gd name="T74" fmla="*/ 153 w 314"/>
                <a:gd name="T75" fmla="*/ 245 h 539"/>
                <a:gd name="T76" fmla="*/ 168 w 314"/>
                <a:gd name="T77" fmla="*/ 213 h 539"/>
                <a:gd name="T78" fmla="*/ 181 w 314"/>
                <a:gd name="T79" fmla="*/ 181 h 539"/>
                <a:gd name="T80" fmla="*/ 190 w 314"/>
                <a:gd name="T81" fmla="*/ 157 h 539"/>
                <a:gd name="T82" fmla="*/ 194 w 314"/>
                <a:gd name="T83" fmla="*/ 140 h 539"/>
                <a:gd name="T84" fmla="*/ 205 w 314"/>
                <a:gd name="T85" fmla="*/ 116 h 539"/>
                <a:gd name="T86" fmla="*/ 212 w 314"/>
                <a:gd name="T87" fmla="*/ 92 h 539"/>
                <a:gd name="T88" fmla="*/ 216 w 314"/>
                <a:gd name="T89" fmla="*/ 76 h 539"/>
                <a:gd name="T90" fmla="*/ 222 w 314"/>
                <a:gd name="T91" fmla="*/ 53 h 539"/>
                <a:gd name="T92" fmla="*/ 229 w 314"/>
                <a:gd name="T93" fmla="*/ 26 h 539"/>
                <a:gd name="T94" fmla="*/ 238 w 314"/>
                <a:gd name="T95" fmla="*/ 7 h 539"/>
                <a:gd name="T96" fmla="*/ 244 w 314"/>
                <a:gd name="T97" fmla="*/ 0 h 539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14"/>
                <a:gd name="T148" fmla="*/ 0 h 539"/>
                <a:gd name="T149" fmla="*/ 314 w 314"/>
                <a:gd name="T150" fmla="*/ 539 h 539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14" h="539">
                  <a:moveTo>
                    <a:pt x="250" y="0"/>
                  </a:moveTo>
                  <a:lnTo>
                    <a:pt x="248" y="9"/>
                  </a:lnTo>
                  <a:lnTo>
                    <a:pt x="250" y="19"/>
                  </a:lnTo>
                  <a:lnTo>
                    <a:pt x="252" y="28"/>
                  </a:lnTo>
                  <a:lnTo>
                    <a:pt x="259" y="39"/>
                  </a:lnTo>
                  <a:lnTo>
                    <a:pt x="261" y="47"/>
                  </a:lnTo>
                  <a:lnTo>
                    <a:pt x="268" y="54"/>
                  </a:lnTo>
                  <a:lnTo>
                    <a:pt x="272" y="63"/>
                  </a:lnTo>
                  <a:lnTo>
                    <a:pt x="274" y="75"/>
                  </a:lnTo>
                  <a:lnTo>
                    <a:pt x="274" y="82"/>
                  </a:lnTo>
                  <a:lnTo>
                    <a:pt x="276" y="92"/>
                  </a:lnTo>
                  <a:lnTo>
                    <a:pt x="278" y="100"/>
                  </a:lnTo>
                  <a:lnTo>
                    <a:pt x="283" y="110"/>
                  </a:lnTo>
                  <a:lnTo>
                    <a:pt x="285" y="120"/>
                  </a:lnTo>
                  <a:lnTo>
                    <a:pt x="289" y="129"/>
                  </a:lnTo>
                  <a:lnTo>
                    <a:pt x="289" y="138"/>
                  </a:lnTo>
                  <a:lnTo>
                    <a:pt x="289" y="149"/>
                  </a:lnTo>
                  <a:lnTo>
                    <a:pt x="294" y="159"/>
                  </a:lnTo>
                  <a:lnTo>
                    <a:pt x="298" y="170"/>
                  </a:lnTo>
                  <a:lnTo>
                    <a:pt x="298" y="179"/>
                  </a:lnTo>
                  <a:lnTo>
                    <a:pt x="301" y="192"/>
                  </a:lnTo>
                  <a:lnTo>
                    <a:pt x="301" y="202"/>
                  </a:lnTo>
                  <a:lnTo>
                    <a:pt x="304" y="214"/>
                  </a:lnTo>
                  <a:lnTo>
                    <a:pt x="304" y="224"/>
                  </a:lnTo>
                  <a:lnTo>
                    <a:pt x="313" y="237"/>
                  </a:lnTo>
                  <a:lnTo>
                    <a:pt x="311" y="247"/>
                  </a:lnTo>
                  <a:lnTo>
                    <a:pt x="308" y="259"/>
                  </a:lnTo>
                  <a:lnTo>
                    <a:pt x="306" y="271"/>
                  </a:lnTo>
                  <a:lnTo>
                    <a:pt x="306" y="282"/>
                  </a:lnTo>
                  <a:lnTo>
                    <a:pt x="304" y="293"/>
                  </a:lnTo>
                  <a:lnTo>
                    <a:pt x="304" y="305"/>
                  </a:lnTo>
                  <a:lnTo>
                    <a:pt x="302" y="318"/>
                  </a:lnTo>
                  <a:lnTo>
                    <a:pt x="301" y="328"/>
                  </a:lnTo>
                  <a:lnTo>
                    <a:pt x="298" y="340"/>
                  </a:lnTo>
                  <a:lnTo>
                    <a:pt x="294" y="351"/>
                  </a:lnTo>
                  <a:lnTo>
                    <a:pt x="289" y="361"/>
                  </a:lnTo>
                  <a:lnTo>
                    <a:pt x="285" y="373"/>
                  </a:lnTo>
                  <a:lnTo>
                    <a:pt x="278" y="383"/>
                  </a:lnTo>
                  <a:lnTo>
                    <a:pt x="272" y="395"/>
                  </a:lnTo>
                  <a:lnTo>
                    <a:pt x="263" y="403"/>
                  </a:lnTo>
                  <a:lnTo>
                    <a:pt x="257" y="413"/>
                  </a:lnTo>
                  <a:lnTo>
                    <a:pt x="244" y="426"/>
                  </a:lnTo>
                  <a:lnTo>
                    <a:pt x="231" y="440"/>
                  </a:lnTo>
                  <a:lnTo>
                    <a:pt x="218" y="450"/>
                  </a:lnTo>
                  <a:lnTo>
                    <a:pt x="205" y="464"/>
                  </a:lnTo>
                  <a:lnTo>
                    <a:pt x="190" y="473"/>
                  </a:lnTo>
                  <a:lnTo>
                    <a:pt x="175" y="484"/>
                  </a:lnTo>
                  <a:lnTo>
                    <a:pt x="160" y="493"/>
                  </a:lnTo>
                  <a:lnTo>
                    <a:pt x="142" y="501"/>
                  </a:lnTo>
                  <a:lnTo>
                    <a:pt x="125" y="509"/>
                  </a:lnTo>
                  <a:lnTo>
                    <a:pt x="108" y="516"/>
                  </a:lnTo>
                  <a:lnTo>
                    <a:pt x="90" y="519"/>
                  </a:lnTo>
                  <a:lnTo>
                    <a:pt x="73" y="525"/>
                  </a:lnTo>
                  <a:lnTo>
                    <a:pt x="54" y="529"/>
                  </a:lnTo>
                  <a:lnTo>
                    <a:pt x="36" y="533"/>
                  </a:lnTo>
                  <a:lnTo>
                    <a:pt x="17" y="534"/>
                  </a:lnTo>
                  <a:lnTo>
                    <a:pt x="0" y="538"/>
                  </a:lnTo>
                  <a:lnTo>
                    <a:pt x="8" y="521"/>
                  </a:lnTo>
                  <a:lnTo>
                    <a:pt x="15" y="507"/>
                  </a:lnTo>
                  <a:lnTo>
                    <a:pt x="24" y="491"/>
                  </a:lnTo>
                  <a:lnTo>
                    <a:pt x="33" y="475"/>
                  </a:lnTo>
                  <a:lnTo>
                    <a:pt x="38" y="460"/>
                  </a:lnTo>
                  <a:lnTo>
                    <a:pt x="50" y="446"/>
                  </a:lnTo>
                  <a:lnTo>
                    <a:pt x="56" y="428"/>
                  </a:lnTo>
                  <a:lnTo>
                    <a:pt x="66" y="415"/>
                  </a:lnTo>
                  <a:lnTo>
                    <a:pt x="73" y="400"/>
                  </a:lnTo>
                  <a:lnTo>
                    <a:pt x="84" y="383"/>
                  </a:lnTo>
                  <a:lnTo>
                    <a:pt x="90" y="368"/>
                  </a:lnTo>
                  <a:lnTo>
                    <a:pt x="101" y="353"/>
                  </a:lnTo>
                  <a:lnTo>
                    <a:pt x="108" y="336"/>
                  </a:lnTo>
                  <a:lnTo>
                    <a:pt x="116" y="324"/>
                  </a:lnTo>
                  <a:lnTo>
                    <a:pt x="125" y="306"/>
                  </a:lnTo>
                  <a:lnTo>
                    <a:pt x="136" y="293"/>
                  </a:lnTo>
                  <a:lnTo>
                    <a:pt x="141" y="277"/>
                  </a:lnTo>
                  <a:lnTo>
                    <a:pt x="149" y="261"/>
                  </a:lnTo>
                  <a:lnTo>
                    <a:pt x="153" y="245"/>
                  </a:lnTo>
                  <a:lnTo>
                    <a:pt x="164" y="230"/>
                  </a:lnTo>
                  <a:lnTo>
                    <a:pt x="168" y="213"/>
                  </a:lnTo>
                  <a:lnTo>
                    <a:pt x="175" y="198"/>
                  </a:lnTo>
                  <a:lnTo>
                    <a:pt x="181" y="181"/>
                  </a:lnTo>
                  <a:lnTo>
                    <a:pt x="190" y="167"/>
                  </a:lnTo>
                  <a:lnTo>
                    <a:pt x="190" y="157"/>
                  </a:lnTo>
                  <a:lnTo>
                    <a:pt x="194" y="149"/>
                  </a:lnTo>
                  <a:lnTo>
                    <a:pt x="194" y="140"/>
                  </a:lnTo>
                  <a:lnTo>
                    <a:pt x="198" y="133"/>
                  </a:lnTo>
                  <a:lnTo>
                    <a:pt x="205" y="116"/>
                  </a:lnTo>
                  <a:lnTo>
                    <a:pt x="209" y="100"/>
                  </a:lnTo>
                  <a:lnTo>
                    <a:pt x="212" y="92"/>
                  </a:lnTo>
                  <a:lnTo>
                    <a:pt x="214" y="84"/>
                  </a:lnTo>
                  <a:lnTo>
                    <a:pt x="216" y="76"/>
                  </a:lnTo>
                  <a:lnTo>
                    <a:pt x="218" y="67"/>
                  </a:lnTo>
                  <a:lnTo>
                    <a:pt x="222" y="53"/>
                  </a:lnTo>
                  <a:lnTo>
                    <a:pt x="226" y="37"/>
                  </a:lnTo>
                  <a:lnTo>
                    <a:pt x="229" y="26"/>
                  </a:lnTo>
                  <a:lnTo>
                    <a:pt x="233" y="17"/>
                  </a:lnTo>
                  <a:lnTo>
                    <a:pt x="238" y="7"/>
                  </a:lnTo>
                  <a:lnTo>
                    <a:pt x="247" y="4"/>
                  </a:lnTo>
                  <a:lnTo>
                    <a:pt x="244" y="0"/>
                  </a:lnTo>
                  <a:lnTo>
                    <a:pt x="250" y="0"/>
                  </a:lnTo>
                </a:path>
              </a:pathLst>
            </a:custGeom>
            <a:solidFill>
              <a:srgbClr val="000066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34" name="Freeform 234"/>
            <p:cNvSpPr>
              <a:spLocks/>
            </p:cNvSpPr>
            <p:nvPr/>
          </p:nvSpPr>
          <p:spPr bwMode="auto">
            <a:xfrm>
              <a:off x="3550" y="2784"/>
              <a:ext cx="570" cy="490"/>
            </a:xfrm>
            <a:custGeom>
              <a:avLst/>
              <a:gdLst>
                <a:gd name="T0" fmla="*/ 550 w 570"/>
                <a:gd name="T1" fmla="*/ 11 h 490"/>
                <a:gd name="T2" fmla="*/ 548 w 570"/>
                <a:gd name="T3" fmla="*/ 37 h 490"/>
                <a:gd name="T4" fmla="*/ 550 w 570"/>
                <a:gd name="T5" fmla="*/ 63 h 490"/>
                <a:gd name="T6" fmla="*/ 554 w 570"/>
                <a:gd name="T7" fmla="*/ 92 h 490"/>
                <a:gd name="T8" fmla="*/ 559 w 570"/>
                <a:gd name="T9" fmla="*/ 117 h 490"/>
                <a:gd name="T10" fmla="*/ 565 w 570"/>
                <a:gd name="T11" fmla="*/ 141 h 490"/>
                <a:gd name="T12" fmla="*/ 569 w 570"/>
                <a:gd name="T13" fmla="*/ 166 h 490"/>
                <a:gd name="T14" fmla="*/ 567 w 570"/>
                <a:gd name="T15" fmla="*/ 192 h 490"/>
                <a:gd name="T16" fmla="*/ 561 w 570"/>
                <a:gd name="T17" fmla="*/ 218 h 490"/>
                <a:gd name="T18" fmla="*/ 554 w 570"/>
                <a:gd name="T19" fmla="*/ 237 h 490"/>
                <a:gd name="T20" fmla="*/ 548 w 570"/>
                <a:gd name="T21" fmla="*/ 255 h 490"/>
                <a:gd name="T22" fmla="*/ 541 w 570"/>
                <a:gd name="T23" fmla="*/ 277 h 490"/>
                <a:gd name="T24" fmla="*/ 533 w 570"/>
                <a:gd name="T25" fmla="*/ 295 h 490"/>
                <a:gd name="T26" fmla="*/ 522 w 570"/>
                <a:gd name="T27" fmla="*/ 314 h 490"/>
                <a:gd name="T28" fmla="*/ 507 w 570"/>
                <a:gd name="T29" fmla="*/ 328 h 490"/>
                <a:gd name="T30" fmla="*/ 491 w 570"/>
                <a:gd name="T31" fmla="*/ 347 h 490"/>
                <a:gd name="T32" fmla="*/ 472 w 570"/>
                <a:gd name="T33" fmla="*/ 360 h 490"/>
                <a:gd name="T34" fmla="*/ 446 w 570"/>
                <a:gd name="T35" fmla="*/ 373 h 490"/>
                <a:gd name="T36" fmla="*/ 423 w 570"/>
                <a:gd name="T37" fmla="*/ 387 h 490"/>
                <a:gd name="T38" fmla="*/ 399 w 570"/>
                <a:gd name="T39" fmla="*/ 399 h 490"/>
                <a:gd name="T40" fmla="*/ 376 w 570"/>
                <a:gd name="T41" fmla="*/ 411 h 490"/>
                <a:gd name="T42" fmla="*/ 350 w 570"/>
                <a:gd name="T43" fmla="*/ 420 h 490"/>
                <a:gd name="T44" fmla="*/ 324 w 570"/>
                <a:gd name="T45" fmla="*/ 432 h 490"/>
                <a:gd name="T46" fmla="*/ 298 w 570"/>
                <a:gd name="T47" fmla="*/ 440 h 490"/>
                <a:gd name="T48" fmla="*/ 272 w 570"/>
                <a:gd name="T49" fmla="*/ 448 h 490"/>
                <a:gd name="T50" fmla="*/ 244 w 570"/>
                <a:gd name="T51" fmla="*/ 456 h 490"/>
                <a:gd name="T52" fmla="*/ 218 w 570"/>
                <a:gd name="T53" fmla="*/ 461 h 490"/>
                <a:gd name="T54" fmla="*/ 192 w 570"/>
                <a:gd name="T55" fmla="*/ 467 h 490"/>
                <a:gd name="T56" fmla="*/ 164 w 570"/>
                <a:gd name="T57" fmla="*/ 472 h 490"/>
                <a:gd name="T58" fmla="*/ 136 w 570"/>
                <a:gd name="T59" fmla="*/ 478 h 490"/>
                <a:gd name="T60" fmla="*/ 106 w 570"/>
                <a:gd name="T61" fmla="*/ 482 h 490"/>
                <a:gd name="T62" fmla="*/ 78 w 570"/>
                <a:gd name="T63" fmla="*/ 487 h 490"/>
                <a:gd name="T64" fmla="*/ 56 w 570"/>
                <a:gd name="T65" fmla="*/ 485 h 490"/>
                <a:gd name="T66" fmla="*/ 34 w 570"/>
                <a:gd name="T67" fmla="*/ 485 h 490"/>
                <a:gd name="T68" fmla="*/ 12 w 570"/>
                <a:gd name="T69" fmla="*/ 487 h 490"/>
                <a:gd name="T70" fmla="*/ 0 w 570"/>
                <a:gd name="T71" fmla="*/ 480 h 490"/>
                <a:gd name="T72" fmla="*/ 12 w 570"/>
                <a:gd name="T73" fmla="*/ 465 h 490"/>
                <a:gd name="T74" fmla="*/ 40 w 570"/>
                <a:gd name="T75" fmla="*/ 448 h 490"/>
                <a:gd name="T76" fmla="*/ 66 w 570"/>
                <a:gd name="T77" fmla="*/ 433 h 490"/>
                <a:gd name="T78" fmla="*/ 94 w 570"/>
                <a:gd name="T79" fmla="*/ 418 h 490"/>
                <a:gd name="T80" fmla="*/ 123 w 570"/>
                <a:gd name="T81" fmla="*/ 399 h 490"/>
                <a:gd name="T82" fmla="*/ 151 w 570"/>
                <a:gd name="T83" fmla="*/ 383 h 490"/>
                <a:gd name="T84" fmla="*/ 177 w 570"/>
                <a:gd name="T85" fmla="*/ 366 h 490"/>
                <a:gd name="T86" fmla="*/ 205 w 570"/>
                <a:gd name="T87" fmla="*/ 347 h 490"/>
                <a:gd name="T88" fmla="*/ 233 w 570"/>
                <a:gd name="T89" fmla="*/ 328 h 490"/>
                <a:gd name="T90" fmla="*/ 259 w 570"/>
                <a:gd name="T91" fmla="*/ 312 h 490"/>
                <a:gd name="T92" fmla="*/ 284 w 570"/>
                <a:gd name="T93" fmla="*/ 293 h 490"/>
                <a:gd name="T94" fmla="*/ 310 w 570"/>
                <a:gd name="T95" fmla="*/ 277 h 490"/>
                <a:gd name="T96" fmla="*/ 336 w 570"/>
                <a:gd name="T97" fmla="*/ 255 h 490"/>
                <a:gd name="T98" fmla="*/ 362 w 570"/>
                <a:gd name="T99" fmla="*/ 237 h 490"/>
                <a:gd name="T100" fmla="*/ 390 w 570"/>
                <a:gd name="T101" fmla="*/ 218 h 490"/>
                <a:gd name="T102" fmla="*/ 416 w 570"/>
                <a:gd name="T103" fmla="*/ 202 h 490"/>
                <a:gd name="T104" fmla="*/ 435 w 570"/>
                <a:gd name="T105" fmla="*/ 181 h 490"/>
                <a:gd name="T106" fmla="*/ 455 w 570"/>
                <a:gd name="T107" fmla="*/ 161 h 490"/>
                <a:gd name="T108" fmla="*/ 472 w 570"/>
                <a:gd name="T109" fmla="*/ 139 h 490"/>
                <a:gd name="T110" fmla="*/ 489 w 570"/>
                <a:gd name="T111" fmla="*/ 119 h 490"/>
                <a:gd name="T112" fmla="*/ 507 w 570"/>
                <a:gd name="T113" fmla="*/ 96 h 490"/>
                <a:gd name="T114" fmla="*/ 520 w 570"/>
                <a:gd name="T115" fmla="*/ 72 h 490"/>
                <a:gd name="T116" fmla="*/ 531 w 570"/>
                <a:gd name="T117" fmla="*/ 50 h 490"/>
                <a:gd name="T118" fmla="*/ 538 w 570"/>
                <a:gd name="T119" fmla="*/ 25 h 490"/>
                <a:gd name="T120" fmla="*/ 543 w 570"/>
                <a:gd name="T121" fmla="*/ 9 h 490"/>
                <a:gd name="T122" fmla="*/ 548 w 570"/>
                <a:gd name="T123" fmla="*/ 0 h 490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570"/>
                <a:gd name="T187" fmla="*/ 0 h 490"/>
                <a:gd name="T188" fmla="*/ 570 w 570"/>
                <a:gd name="T189" fmla="*/ 490 h 490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570" h="490">
                  <a:moveTo>
                    <a:pt x="554" y="2"/>
                  </a:moveTo>
                  <a:lnTo>
                    <a:pt x="550" y="11"/>
                  </a:lnTo>
                  <a:lnTo>
                    <a:pt x="548" y="24"/>
                  </a:lnTo>
                  <a:lnTo>
                    <a:pt x="548" y="37"/>
                  </a:lnTo>
                  <a:lnTo>
                    <a:pt x="550" y="50"/>
                  </a:lnTo>
                  <a:lnTo>
                    <a:pt x="550" y="63"/>
                  </a:lnTo>
                  <a:lnTo>
                    <a:pt x="552" y="76"/>
                  </a:lnTo>
                  <a:lnTo>
                    <a:pt x="554" y="92"/>
                  </a:lnTo>
                  <a:lnTo>
                    <a:pt x="554" y="106"/>
                  </a:lnTo>
                  <a:lnTo>
                    <a:pt x="559" y="117"/>
                  </a:lnTo>
                  <a:lnTo>
                    <a:pt x="563" y="131"/>
                  </a:lnTo>
                  <a:lnTo>
                    <a:pt x="565" y="141"/>
                  </a:lnTo>
                  <a:lnTo>
                    <a:pt x="569" y="155"/>
                  </a:lnTo>
                  <a:lnTo>
                    <a:pt x="569" y="166"/>
                  </a:lnTo>
                  <a:lnTo>
                    <a:pt x="569" y="179"/>
                  </a:lnTo>
                  <a:lnTo>
                    <a:pt x="567" y="192"/>
                  </a:lnTo>
                  <a:lnTo>
                    <a:pt x="567" y="208"/>
                  </a:lnTo>
                  <a:lnTo>
                    <a:pt x="561" y="218"/>
                  </a:lnTo>
                  <a:lnTo>
                    <a:pt x="561" y="228"/>
                  </a:lnTo>
                  <a:lnTo>
                    <a:pt x="554" y="237"/>
                  </a:lnTo>
                  <a:lnTo>
                    <a:pt x="554" y="246"/>
                  </a:lnTo>
                  <a:lnTo>
                    <a:pt x="548" y="255"/>
                  </a:lnTo>
                  <a:lnTo>
                    <a:pt x="545" y="265"/>
                  </a:lnTo>
                  <a:lnTo>
                    <a:pt x="541" y="277"/>
                  </a:lnTo>
                  <a:lnTo>
                    <a:pt x="539" y="285"/>
                  </a:lnTo>
                  <a:lnTo>
                    <a:pt x="533" y="295"/>
                  </a:lnTo>
                  <a:lnTo>
                    <a:pt x="529" y="304"/>
                  </a:lnTo>
                  <a:lnTo>
                    <a:pt x="522" y="314"/>
                  </a:lnTo>
                  <a:lnTo>
                    <a:pt x="515" y="322"/>
                  </a:lnTo>
                  <a:lnTo>
                    <a:pt x="507" y="328"/>
                  </a:lnTo>
                  <a:lnTo>
                    <a:pt x="500" y="338"/>
                  </a:lnTo>
                  <a:lnTo>
                    <a:pt x="491" y="347"/>
                  </a:lnTo>
                  <a:lnTo>
                    <a:pt x="486" y="353"/>
                  </a:lnTo>
                  <a:lnTo>
                    <a:pt x="472" y="360"/>
                  </a:lnTo>
                  <a:lnTo>
                    <a:pt x="461" y="368"/>
                  </a:lnTo>
                  <a:lnTo>
                    <a:pt x="446" y="373"/>
                  </a:lnTo>
                  <a:lnTo>
                    <a:pt x="435" y="381"/>
                  </a:lnTo>
                  <a:lnTo>
                    <a:pt x="423" y="387"/>
                  </a:lnTo>
                  <a:lnTo>
                    <a:pt x="412" y="394"/>
                  </a:lnTo>
                  <a:lnTo>
                    <a:pt x="399" y="399"/>
                  </a:lnTo>
                  <a:lnTo>
                    <a:pt x="388" y="407"/>
                  </a:lnTo>
                  <a:lnTo>
                    <a:pt x="376" y="411"/>
                  </a:lnTo>
                  <a:lnTo>
                    <a:pt x="362" y="416"/>
                  </a:lnTo>
                  <a:lnTo>
                    <a:pt x="350" y="420"/>
                  </a:lnTo>
                  <a:lnTo>
                    <a:pt x="336" y="426"/>
                  </a:lnTo>
                  <a:lnTo>
                    <a:pt x="324" y="432"/>
                  </a:lnTo>
                  <a:lnTo>
                    <a:pt x="310" y="435"/>
                  </a:lnTo>
                  <a:lnTo>
                    <a:pt x="298" y="440"/>
                  </a:lnTo>
                  <a:lnTo>
                    <a:pt x="287" y="446"/>
                  </a:lnTo>
                  <a:lnTo>
                    <a:pt x="272" y="448"/>
                  </a:lnTo>
                  <a:lnTo>
                    <a:pt x="259" y="452"/>
                  </a:lnTo>
                  <a:lnTo>
                    <a:pt x="244" y="456"/>
                  </a:lnTo>
                  <a:lnTo>
                    <a:pt x="233" y="460"/>
                  </a:lnTo>
                  <a:lnTo>
                    <a:pt x="218" y="461"/>
                  </a:lnTo>
                  <a:lnTo>
                    <a:pt x="205" y="467"/>
                  </a:lnTo>
                  <a:lnTo>
                    <a:pt x="192" y="467"/>
                  </a:lnTo>
                  <a:lnTo>
                    <a:pt x="179" y="470"/>
                  </a:lnTo>
                  <a:lnTo>
                    <a:pt x="164" y="472"/>
                  </a:lnTo>
                  <a:lnTo>
                    <a:pt x="148" y="476"/>
                  </a:lnTo>
                  <a:lnTo>
                    <a:pt x="136" y="478"/>
                  </a:lnTo>
                  <a:lnTo>
                    <a:pt x="120" y="480"/>
                  </a:lnTo>
                  <a:lnTo>
                    <a:pt x="106" y="482"/>
                  </a:lnTo>
                  <a:lnTo>
                    <a:pt x="92" y="485"/>
                  </a:lnTo>
                  <a:lnTo>
                    <a:pt x="78" y="487"/>
                  </a:lnTo>
                  <a:lnTo>
                    <a:pt x="64" y="489"/>
                  </a:lnTo>
                  <a:lnTo>
                    <a:pt x="56" y="485"/>
                  </a:lnTo>
                  <a:lnTo>
                    <a:pt x="45" y="485"/>
                  </a:lnTo>
                  <a:lnTo>
                    <a:pt x="34" y="485"/>
                  </a:lnTo>
                  <a:lnTo>
                    <a:pt x="24" y="489"/>
                  </a:lnTo>
                  <a:lnTo>
                    <a:pt x="12" y="487"/>
                  </a:lnTo>
                  <a:lnTo>
                    <a:pt x="4" y="487"/>
                  </a:lnTo>
                  <a:lnTo>
                    <a:pt x="0" y="480"/>
                  </a:lnTo>
                  <a:lnTo>
                    <a:pt x="0" y="472"/>
                  </a:lnTo>
                  <a:lnTo>
                    <a:pt x="12" y="465"/>
                  </a:lnTo>
                  <a:lnTo>
                    <a:pt x="28" y="458"/>
                  </a:lnTo>
                  <a:lnTo>
                    <a:pt x="40" y="448"/>
                  </a:lnTo>
                  <a:lnTo>
                    <a:pt x="56" y="442"/>
                  </a:lnTo>
                  <a:lnTo>
                    <a:pt x="66" y="433"/>
                  </a:lnTo>
                  <a:lnTo>
                    <a:pt x="84" y="424"/>
                  </a:lnTo>
                  <a:lnTo>
                    <a:pt x="94" y="418"/>
                  </a:lnTo>
                  <a:lnTo>
                    <a:pt x="110" y="409"/>
                  </a:lnTo>
                  <a:lnTo>
                    <a:pt x="123" y="399"/>
                  </a:lnTo>
                  <a:lnTo>
                    <a:pt x="138" y="392"/>
                  </a:lnTo>
                  <a:lnTo>
                    <a:pt x="151" y="383"/>
                  </a:lnTo>
                  <a:lnTo>
                    <a:pt x="166" y="375"/>
                  </a:lnTo>
                  <a:lnTo>
                    <a:pt x="177" y="366"/>
                  </a:lnTo>
                  <a:lnTo>
                    <a:pt x="192" y="357"/>
                  </a:lnTo>
                  <a:lnTo>
                    <a:pt x="205" y="347"/>
                  </a:lnTo>
                  <a:lnTo>
                    <a:pt x="220" y="340"/>
                  </a:lnTo>
                  <a:lnTo>
                    <a:pt x="233" y="328"/>
                  </a:lnTo>
                  <a:lnTo>
                    <a:pt x="246" y="321"/>
                  </a:lnTo>
                  <a:lnTo>
                    <a:pt x="259" y="312"/>
                  </a:lnTo>
                  <a:lnTo>
                    <a:pt x="272" y="302"/>
                  </a:lnTo>
                  <a:lnTo>
                    <a:pt x="284" y="293"/>
                  </a:lnTo>
                  <a:lnTo>
                    <a:pt x="298" y="283"/>
                  </a:lnTo>
                  <a:lnTo>
                    <a:pt x="310" y="277"/>
                  </a:lnTo>
                  <a:lnTo>
                    <a:pt x="324" y="267"/>
                  </a:lnTo>
                  <a:lnTo>
                    <a:pt x="336" y="255"/>
                  </a:lnTo>
                  <a:lnTo>
                    <a:pt x="352" y="246"/>
                  </a:lnTo>
                  <a:lnTo>
                    <a:pt x="362" y="237"/>
                  </a:lnTo>
                  <a:lnTo>
                    <a:pt x="378" y="228"/>
                  </a:lnTo>
                  <a:lnTo>
                    <a:pt x="390" y="218"/>
                  </a:lnTo>
                  <a:lnTo>
                    <a:pt x="404" y="210"/>
                  </a:lnTo>
                  <a:lnTo>
                    <a:pt x="416" y="202"/>
                  </a:lnTo>
                  <a:lnTo>
                    <a:pt x="430" y="194"/>
                  </a:lnTo>
                  <a:lnTo>
                    <a:pt x="435" y="181"/>
                  </a:lnTo>
                  <a:lnTo>
                    <a:pt x="444" y="171"/>
                  </a:lnTo>
                  <a:lnTo>
                    <a:pt x="455" y="161"/>
                  </a:lnTo>
                  <a:lnTo>
                    <a:pt x="463" y="151"/>
                  </a:lnTo>
                  <a:lnTo>
                    <a:pt x="472" y="139"/>
                  </a:lnTo>
                  <a:lnTo>
                    <a:pt x="481" y="131"/>
                  </a:lnTo>
                  <a:lnTo>
                    <a:pt x="489" y="119"/>
                  </a:lnTo>
                  <a:lnTo>
                    <a:pt x="500" y="110"/>
                  </a:lnTo>
                  <a:lnTo>
                    <a:pt x="507" y="96"/>
                  </a:lnTo>
                  <a:lnTo>
                    <a:pt x="513" y="86"/>
                  </a:lnTo>
                  <a:lnTo>
                    <a:pt x="520" y="72"/>
                  </a:lnTo>
                  <a:lnTo>
                    <a:pt x="529" y="61"/>
                  </a:lnTo>
                  <a:lnTo>
                    <a:pt x="531" y="50"/>
                  </a:lnTo>
                  <a:lnTo>
                    <a:pt x="535" y="37"/>
                  </a:lnTo>
                  <a:lnTo>
                    <a:pt x="538" y="25"/>
                  </a:lnTo>
                  <a:lnTo>
                    <a:pt x="541" y="15"/>
                  </a:lnTo>
                  <a:lnTo>
                    <a:pt x="543" y="9"/>
                  </a:lnTo>
                  <a:lnTo>
                    <a:pt x="543" y="3"/>
                  </a:lnTo>
                  <a:lnTo>
                    <a:pt x="548" y="0"/>
                  </a:lnTo>
                  <a:lnTo>
                    <a:pt x="554" y="2"/>
                  </a:lnTo>
                </a:path>
              </a:pathLst>
            </a:custGeom>
            <a:solidFill>
              <a:srgbClr val="8F3D14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35" name="Freeform 235"/>
            <p:cNvSpPr>
              <a:spLocks/>
            </p:cNvSpPr>
            <p:nvPr/>
          </p:nvSpPr>
          <p:spPr bwMode="auto">
            <a:xfrm>
              <a:off x="3635" y="2901"/>
              <a:ext cx="454" cy="345"/>
            </a:xfrm>
            <a:custGeom>
              <a:avLst/>
              <a:gdLst>
                <a:gd name="T0" fmla="*/ 451 w 454"/>
                <a:gd name="T1" fmla="*/ 73 h 345"/>
                <a:gd name="T2" fmla="*/ 444 w 454"/>
                <a:gd name="T3" fmla="*/ 99 h 345"/>
                <a:gd name="T4" fmla="*/ 437 w 454"/>
                <a:gd name="T5" fmla="*/ 126 h 345"/>
                <a:gd name="T6" fmla="*/ 428 w 454"/>
                <a:gd name="T7" fmla="*/ 152 h 345"/>
                <a:gd name="T8" fmla="*/ 416 w 454"/>
                <a:gd name="T9" fmla="*/ 176 h 345"/>
                <a:gd name="T10" fmla="*/ 397 w 454"/>
                <a:gd name="T11" fmla="*/ 197 h 345"/>
                <a:gd name="T12" fmla="*/ 377 w 454"/>
                <a:gd name="T13" fmla="*/ 217 h 345"/>
                <a:gd name="T14" fmla="*/ 351 w 454"/>
                <a:gd name="T15" fmla="*/ 232 h 345"/>
                <a:gd name="T16" fmla="*/ 327 w 454"/>
                <a:gd name="T17" fmla="*/ 246 h 345"/>
                <a:gd name="T18" fmla="*/ 306 w 454"/>
                <a:gd name="T19" fmla="*/ 258 h 345"/>
                <a:gd name="T20" fmla="*/ 284 w 454"/>
                <a:gd name="T21" fmla="*/ 270 h 345"/>
                <a:gd name="T22" fmla="*/ 261 w 454"/>
                <a:gd name="T23" fmla="*/ 279 h 345"/>
                <a:gd name="T24" fmla="*/ 235 w 454"/>
                <a:gd name="T25" fmla="*/ 292 h 345"/>
                <a:gd name="T26" fmla="*/ 205 w 454"/>
                <a:gd name="T27" fmla="*/ 301 h 345"/>
                <a:gd name="T28" fmla="*/ 174 w 454"/>
                <a:gd name="T29" fmla="*/ 311 h 345"/>
                <a:gd name="T30" fmla="*/ 142 w 454"/>
                <a:gd name="T31" fmla="*/ 319 h 345"/>
                <a:gd name="T32" fmla="*/ 109 w 454"/>
                <a:gd name="T33" fmla="*/ 325 h 345"/>
                <a:gd name="T34" fmla="*/ 80 w 454"/>
                <a:gd name="T35" fmla="*/ 329 h 345"/>
                <a:gd name="T36" fmla="*/ 45 w 454"/>
                <a:gd name="T37" fmla="*/ 335 h 345"/>
                <a:gd name="T38" fmla="*/ 15 w 454"/>
                <a:gd name="T39" fmla="*/ 341 h 345"/>
                <a:gd name="T40" fmla="*/ 6 w 454"/>
                <a:gd name="T41" fmla="*/ 329 h 345"/>
                <a:gd name="T42" fmla="*/ 40 w 454"/>
                <a:gd name="T43" fmla="*/ 305 h 345"/>
                <a:gd name="T44" fmla="*/ 78 w 454"/>
                <a:gd name="T45" fmla="*/ 285 h 345"/>
                <a:gd name="T46" fmla="*/ 111 w 454"/>
                <a:gd name="T47" fmla="*/ 262 h 345"/>
                <a:gd name="T48" fmla="*/ 137 w 454"/>
                <a:gd name="T49" fmla="*/ 242 h 345"/>
                <a:gd name="T50" fmla="*/ 160 w 454"/>
                <a:gd name="T51" fmla="*/ 227 h 345"/>
                <a:gd name="T52" fmla="*/ 181 w 454"/>
                <a:gd name="T53" fmla="*/ 211 h 345"/>
                <a:gd name="T54" fmla="*/ 202 w 454"/>
                <a:gd name="T55" fmla="*/ 199 h 345"/>
                <a:gd name="T56" fmla="*/ 224 w 454"/>
                <a:gd name="T57" fmla="*/ 185 h 345"/>
                <a:gd name="T58" fmla="*/ 245 w 454"/>
                <a:gd name="T59" fmla="*/ 171 h 345"/>
                <a:gd name="T60" fmla="*/ 268 w 454"/>
                <a:gd name="T61" fmla="*/ 158 h 345"/>
                <a:gd name="T62" fmla="*/ 291 w 454"/>
                <a:gd name="T63" fmla="*/ 142 h 345"/>
                <a:gd name="T64" fmla="*/ 312 w 454"/>
                <a:gd name="T65" fmla="*/ 126 h 345"/>
                <a:gd name="T66" fmla="*/ 334 w 454"/>
                <a:gd name="T67" fmla="*/ 111 h 345"/>
                <a:gd name="T68" fmla="*/ 351 w 454"/>
                <a:gd name="T69" fmla="*/ 96 h 345"/>
                <a:gd name="T70" fmla="*/ 373 w 454"/>
                <a:gd name="T71" fmla="*/ 79 h 345"/>
                <a:gd name="T72" fmla="*/ 390 w 454"/>
                <a:gd name="T73" fmla="*/ 64 h 345"/>
                <a:gd name="T74" fmla="*/ 407 w 454"/>
                <a:gd name="T75" fmla="*/ 46 h 345"/>
                <a:gd name="T76" fmla="*/ 423 w 454"/>
                <a:gd name="T77" fmla="*/ 26 h 345"/>
                <a:gd name="T78" fmla="*/ 437 w 454"/>
                <a:gd name="T79" fmla="*/ 8 h 345"/>
                <a:gd name="T80" fmla="*/ 449 w 454"/>
                <a:gd name="T81" fmla="*/ 2 h 345"/>
                <a:gd name="T82" fmla="*/ 451 w 454"/>
                <a:gd name="T83" fmla="*/ 18 h 345"/>
                <a:gd name="T84" fmla="*/ 451 w 454"/>
                <a:gd name="T85" fmla="*/ 36 h 345"/>
                <a:gd name="T86" fmla="*/ 451 w 454"/>
                <a:gd name="T87" fmla="*/ 53 h 345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54"/>
                <a:gd name="T133" fmla="*/ 0 h 345"/>
                <a:gd name="T134" fmla="*/ 454 w 454"/>
                <a:gd name="T135" fmla="*/ 345 h 345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54" h="345">
                  <a:moveTo>
                    <a:pt x="453" y="62"/>
                  </a:moveTo>
                  <a:lnTo>
                    <a:pt x="451" y="73"/>
                  </a:lnTo>
                  <a:lnTo>
                    <a:pt x="449" y="87"/>
                  </a:lnTo>
                  <a:lnTo>
                    <a:pt x="444" y="99"/>
                  </a:lnTo>
                  <a:lnTo>
                    <a:pt x="444" y="113"/>
                  </a:lnTo>
                  <a:lnTo>
                    <a:pt x="437" y="126"/>
                  </a:lnTo>
                  <a:lnTo>
                    <a:pt x="433" y="138"/>
                  </a:lnTo>
                  <a:lnTo>
                    <a:pt x="428" y="152"/>
                  </a:lnTo>
                  <a:lnTo>
                    <a:pt x="423" y="167"/>
                  </a:lnTo>
                  <a:lnTo>
                    <a:pt x="416" y="176"/>
                  </a:lnTo>
                  <a:lnTo>
                    <a:pt x="407" y="187"/>
                  </a:lnTo>
                  <a:lnTo>
                    <a:pt x="397" y="197"/>
                  </a:lnTo>
                  <a:lnTo>
                    <a:pt x="388" y="210"/>
                  </a:lnTo>
                  <a:lnTo>
                    <a:pt x="377" y="217"/>
                  </a:lnTo>
                  <a:lnTo>
                    <a:pt x="366" y="227"/>
                  </a:lnTo>
                  <a:lnTo>
                    <a:pt x="351" y="232"/>
                  </a:lnTo>
                  <a:lnTo>
                    <a:pt x="341" y="240"/>
                  </a:lnTo>
                  <a:lnTo>
                    <a:pt x="327" y="246"/>
                  </a:lnTo>
                  <a:lnTo>
                    <a:pt x="317" y="254"/>
                  </a:lnTo>
                  <a:lnTo>
                    <a:pt x="306" y="258"/>
                  </a:lnTo>
                  <a:lnTo>
                    <a:pt x="295" y="266"/>
                  </a:lnTo>
                  <a:lnTo>
                    <a:pt x="284" y="270"/>
                  </a:lnTo>
                  <a:lnTo>
                    <a:pt x="271" y="275"/>
                  </a:lnTo>
                  <a:lnTo>
                    <a:pt x="261" y="279"/>
                  </a:lnTo>
                  <a:lnTo>
                    <a:pt x="250" y="285"/>
                  </a:lnTo>
                  <a:lnTo>
                    <a:pt x="235" y="292"/>
                  </a:lnTo>
                  <a:lnTo>
                    <a:pt x="219" y="297"/>
                  </a:lnTo>
                  <a:lnTo>
                    <a:pt x="205" y="301"/>
                  </a:lnTo>
                  <a:lnTo>
                    <a:pt x="189" y="307"/>
                  </a:lnTo>
                  <a:lnTo>
                    <a:pt x="174" y="311"/>
                  </a:lnTo>
                  <a:lnTo>
                    <a:pt x="160" y="317"/>
                  </a:lnTo>
                  <a:lnTo>
                    <a:pt x="142" y="319"/>
                  </a:lnTo>
                  <a:lnTo>
                    <a:pt x="127" y="324"/>
                  </a:lnTo>
                  <a:lnTo>
                    <a:pt x="109" y="325"/>
                  </a:lnTo>
                  <a:lnTo>
                    <a:pt x="94" y="327"/>
                  </a:lnTo>
                  <a:lnTo>
                    <a:pt x="80" y="329"/>
                  </a:lnTo>
                  <a:lnTo>
                    <a:pt x="62" y="333"/>
                  </a:lnTo>
                  <a:lnTo>
                    <a:pt x="45" y="335"/>
                  </a:lnTo>
                  <a:lnTo>
                    <a:pt x="29" y="339"/>
                  </a:lnTo>
                  <a:lnTo>
                    <a:pt x="15" y="341"/>
                  </a:lnTo>
                  <a:lnTo>
                    <a:pt x="0" y="344"/>
                  </a:lnTo>
                  <a:lnTo>
                    <a:pt x="6" y="329"/>
                  </a:lnTo>
                  <a:lnTo>
                    <a:pt x="24" y="317"/>
                  </a:lnTo>
                  <a:lnTo>
                    <a:pt x="40" y="305"/>
                  </a:lnTo>
                  <a:lnTo>
                    <a:pt x="57" y="296"/>
                  </a:lnTo>
                  <a:lnTo>
                    <a:pt x="78" y="285"/>
                  </a:lnTo>
                  <a:lnTo>
                    <a:pt x="97" y="275"/>
                  </a:lnTo>
                  <a:lnTo>
                    <a:pt x="111" y="262"/>
                  </a:lnTo>
                  <a:lnTo>
                    <a:pt x="129" y="251"/>
                  </a:lnTo>
                  <a:lnTo>
                    <a:pt x="137" y="242"/>
                  </a:lnTo>
                  <a:lnTo>
                    <a:pt x="148" y="234"/>
                  </a:lnTo>
                  <a:lnTo>
                    <a:pt x="160" y="227"/>
                  </a:lnTo>
                  <a:lnTo>
                    <a:pt x="167" y="221"/>
                  </a:lnTo>
                  <a:lnTo>
                    <a:pt x="181" y="211"/>
                  </a:lnTo>
                  <a:lnTo>
                    <a:pt x="191" y="206"/>
                  </a:lnTo>
                  <a:lnTo>
                    <a:pt x="202" y="199"/>
                  </a:lnTo>
                  <a:lnTo>
                    <a:pt x="214" y="193"/>
                  </a:lnTo>
                  <a:lnTo>
                    <a:pt x="224" y="185"/>
                  </a:lnTo>
                  <a:lnTo>
                    <a:pt x="235" y="178"/>
                  </a:lnTo>
                  <a:lnTo>
                    <a:pt x="245" y="171"/>
                  </a:lnTo>
                  <a:lnTo>
                    <a:pt x="259" y="165"/>
                  </a:lnTo>
                  <a:lnTo>
                    <a:pt x="268" y="158"/>
                  </a:lnTo>
                  <a:lnTo>
                    <a:pt x="280" y="150"/>
                  </a:lnTo>
                  <a:lnTo>
                    <a:pt x="291" y="142"/>
                  </a:lnTo>
                  <a:lnTo>
                    <a:pt x="303" y="135"/>
                  </a:lnTo>
                  <a:lnTo>
                    <a:pt x="312" y="126"/>
                  </a:lnTo>
                  <a:lnTo>
                    <a:pt x="321" y="120"/>
                  </a:lnTo>
                  <a:lnTo>
                    <a:pt x="334" y="111"/>
                  </a:lnTo>
                  <a:lnTo>
                    <a:pt x="345" y="103"/>
                  </a:lnTo>
                  <a:lnTo>
                    <a:pt x="351" y="96"/>
                  </a:lnTo>
                  <a:lnTo>
                    <a:pt x="362" y="89"/>
                  </a:lnTo>
                  <a:lnTo>
                    <a:pt x="373" y="79"/>
                  </a:lnTo>
                  <a:lnTo>
                    <a:pt x="383" y="73"/>
                  </a:lnTo>
                  <a:lnTo>
                    <a:pt x="390" y="64"/>
                  </a:lnTo>
                  <a:lnTo>
                    <a:pt x="399" y="55"/>
                  </a:lnTo>
                  <a:lnTo>
                    <a:pt x="407" y="46"/>
                  </a:lnTo>
                  <a:lnTo>
                    <a:pt x="416" y="38"/>
                  </a:lnTo>
                  <a:lnTo>
                    <a:pt x="423" y="26"/>
                  </a:lnTo>
                  <a:lnTo>
                    <a:pt x="431" y="18"/>
                  </a:lnTo>
                  <a:lnTo>
                    <a:pt x="437" y="8"/>
                  </a:lnTo>
                  <a:lnTo>
                    <a:pt x="444" y="0"/>
                  </a:lnTo>
                  <a:lnTo>
                    <a:pt x="449" y="2"/>
                  </a:lnTo>
                  <a:lnTo>
                    <a:pt x="451" y="10"/>
                  </a:lnTo>
                  <a:lnTo>
                    <a:pt x="451" y="18"/>
                  </a:lnTo>
                  <a:lnTo>
                    <a:pt x="453" y="26"/>
                  </a:lnTo>
                  <a:lnTo>
                    <a:pt x="451" y="36"/>
                  </a:lnTo>
                  <a:lnTo>
                    <a:pt x="451" y="46"/>
                  </a:lnTo>
                  <a:lnTo>
                    <a:pt x="451" y="53"/>
                  </a:lnTo>
                  <a:lnTo>
                    <a:pt x="453" y="62"/>
                  </a:lnTo>
                </a:path>
              </a:pathLst>
            </a:custGeom>
            <a:solidFill>
              <a:srgbClr val="000066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36" name="Freeform 236"/>
            <p:cNvSpPr>
              <a:spLocks/>
            </p:cNvSpPr>
            <p:nvPr/>
          </p:nvSpPr>
          <p:spPr bwMode="auto">
            <a:xfrm>
              <a:off x="3539" y="2836"/>
              <a:ext cx="46" cy="13"/>
            </a:xfrm>
            <a:custGeom>
              <a:avLst/>
              <a:gdLst>
                <a:gd name="T0" fmla="*/ 0 w 46"/>
                <a:gd name="T1" fmla="*/ 10 h 13"/>
                <a:gd name="T2" fmla="*/ 11 w 46"/>
                <a:gd name="T3" fmla="*/ 4 h 13"/>
                <a:gd name="T4" fmla="*/ 24 w 46"/>
                <a:gd name="T5" fmla="*/ 2 h 13"/>
                <a:gd name="T6" fmla="*/ 35 w 46"/>
                <a:gd name="T7" fmla="*/ 2 h 13"/>
                <a:gd name="T8" fmla="*/ 45 w 46"/>
                <a:gd name="T9" fmla="*/ 0 h 13"/>
                <a:gd name="T10" fmla="*/ 33 w 46"/>
                <a:gd name="T11" fmla="*/ 6 h 13"/>
                <a:gd name="T12" fmla="*/ 19 w 46"/>
                <a:gd name="T13" fmla="*/ 12 h 13"/>
                <a:gd name="T14" fmla="*/ 0 w 46"/>
                <a:gd name="T15" fmla="*/ 10 h 1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6"/>
                <a:gd name="T25" fmla="*/ 0 h 13"/>
                <a:gd name="T26" fmla="*/ 46 w 46"/>
                <a:gd name="T27" fmla="*/ 13 h 1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6" h="13">
                  <a:moveTo>
                    <a:pt x="0" y="10"/>
                  </a:moveTo>
                  <a:lnTo>
                    <a:pt x="11" y="4"/>
                  </a:lnTo>
                  <a:lnTo>
                    <a:pt x="24" y="2"/>
                  </a:lnTo>
                  <a:lnTo>
                    <a:pt x="35" y="2"/>
                  </a:lnTo>
                  <a:lnTo>
                    <a:pt x="45" y="0"/>
                  </a:lnTo>
                  <a:lnTo>
                    <a:pt x="33" y="6"/>
                  </a:lnTo>
                  <a:lnTo>
                    <a:pt x="19" y="12"/>
                  </a:lnTo>
                  <a:lnTo>
                    <a:pt x="0" y="10"/>
                  </a:lnTo>
                </a:path>
              </a:pathLst>
            </a:custGeom>
            <a:solidFill>
              <a:srgbClr val="F46677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37" name="Freeform 237"/>
            <p:cNvSpPr>
              <a:spLocks/>
            </p:cNvSpPr>
            <p:nvPr/>
          </p:nvSpPr>
          <p:spPr bwMode="auto">
            <a:xfrm>
              <a:off x="3539" y="2836"/>
              <a:ext cx="46" cy="13"/>
            </a:xfrm>
            <a:custGeom>
              <a:avLst/>
              <a:gdLst>
                <a:gd name="T0" fmla="*/ 0 w 46"/>
                <a:gd name="T1" fmla="*/ 10 h 13"/>
                <a:gd name="T2" fmla="*/ 11 w 46"/>
                <a:gd name="T3" fmla="*/ 4 h 13"/>
                <a:gd name="T4" fmla="*/ 24 w 46"/>
                <a:gd name="T5" fmla="*/ 2 h 13"/>
                <a:gd name="T6" fmla="*/ 35 w 46"/>
                <a:gd name="T7" fmla="*/ 2 h 13"/>
                <a:gd name="T8" fmla="*/ 45 w 46"/>
                <a:gd name="T9" fmla="*/ 0 h 13"/>
                <a:gd name="T10" fmla="*/ 33 w 46"/>
                <a:gd name="T11" fmla="*/ 6 h 13"/>
                <a:gd name="T12" fmla="*/ 19 w 46"/>
                <a:gd name="T13" fmla="*/ 12 h 13"/>
                <a:gd name="T14" fmla="*/ 0 w 46"/>
                <a:gd name="T15" fmla="*/ 10 h 1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6"/>
                <a:gd name="T25" fmla="*/ 0 h 13"/>
                <a:gd name="T26" fmla="*/ 46 w 46"/>
                <a:gd name="T27" fmla="*/ 13 h 1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6" h="13">
                  <a:moveTo>
                    <a:pt x="0" y="10"/>
                  </a:moveTo>
                  <a:lnTo>
                    <a:pt x="11" y="4"/>
                  </a:lnTo>
                  <a:lnTo>
                    <a:pt x="24" y="2"/>
                  </a:lnTo>
                  <a:lnTo>
                    <a:pt x="35" y="2"/>
                  </a:lnTo>
                  <a:lnTo>
                    <a:pt x="45" y="0"/>
                  </a:lnTo>
                  <a:lnTo>
                    <a:pt x="33" y="6"/>
                  </a:lnTo>
                  <a:lnTo>
                    <a:pt x="19" y="12"/>
                  </a:lnTo>
                  <a:lnTo>
                    <a:pt x="0" y="10"/>
                  </a:lnTo>
                </a:path>
              </a:pathLst>
            </a:custGeom>
            <a:noFill/>
            <a:ln w="12700" cap="rnd">
              <a:solidFill>
                <a:srgbClr val="F46677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38" name="Freeform 238"/>
            <p:cNvSpPr>
              <a:spLocks/>
            </p:cNvSpPr>
            <p:nvPr/>
          </p:nvSpPr>
          <p:spPr bwMode="auto">
            <a:xfrm>
              <a:off x="3455" y="2657"/>
              <a:ext cx="16" cy="49"/>
            </a:xfrm>
            <a:custGeom>
              <a:avLst/>
              <a:gdLst>
                <a:gd name="T0" fmla="*/ 0 w 16"/>
                <a:gd name="T1" fmla="*/ 48 h 49"/>
                <a:gd name="T2" fmla="*/ 4 w 16"/>
                <a:gd name="T3" fmla="*/ 37 h 49"/>
                <a:gd name="T4" fmla="*/ 13 w 16"/>
                <a:gd name="T5" fmla="*/ 26 h 49"/>
                <a:gd name="T6" fmla="*/ 15 w 16"/>
                <a:gd name="T7" fmla="*/ 13 h 49"/>
                <a:gd name="T8" fmla="*/ 15 w 16"/>
                <a:gd name="T9" fmla="*/ 0 h 49"/>
                <a:gd name="T10" fmla="*/ 4 w 16"/>
                <a:gd name="T11" fmla="*/ 8 h 49"/>
                <a:gd name="T12" fmla="*/ 0 w 16"/>
                <a:gd name="T13" fmla="*/ 18 h 49"/>
                <a:gd name="T14" fmla="*/ 0 w 16"/>
                <a:gd name="T15" fmla="*/ 48 h 4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6"/>
                <a:gd name="T25" fmla="*/ 0 h 49"/>
                <a:gd name="T26" fmla="*/ 16 w 16"/>
                <a:gd name="T27" fmla="*/ 49 h 4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6" h="49">
                  <a:moveTo>
                    <a:pt x="0" y="48"/>
                  </a:moveTo>
                  <a:lnTo>
                    <a:pt x="4" y="37"/>
                  </a:lnTo>
                  <a:lnTo>
                    <a:pt x="13" y="26"/>
                  </a:lnTo>
                  <a:lnTo>
                    <a:pt x="15" y="13"/>
                  </a:lnTo>
                  <a:lnTo>
                    <a:pt x="15" y="0"/>
                  </a:lnTo>
                  <a:lnTo>
                    <a:pt x="4" y="8"/>
                  </a:lnTo>
                  <a:lnTo>
                    <a:pt x="0" y="18"/>
                  </a:lnTo>
                  <a:lnTo>
                    <a:pt x="0" y="48"/>
                  </a:lnTo>
                </a:path>
              </a:pathLst>
            </a:custGeom>
            <a:solidFill>
              <a:srgbClr val="F46677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39" name="Freeform 239"/>
            <p:cNvSpPr>
              <a:spLocks/>
            </p:cNvSpPr>
            <p:nvPr/>
          </p:nvSpPr>
          <p:spPr bwMode="auto">
            <a:xfrm>
              <a:off x="3455" y="2657"/>
              <a:ext cx="16" cy="49"/>
            </a:xfrm>
            <a:custGeom>
              <a:avLst/>
              <a:gdLst>
                <a:gd name="T0" fmla="*/ 0 w 16"/>
                <a:gd name="T1" fmla="*/ 48 h 49"/>
                <a:gd name="T2" fmla="*/ 4 w 16"/>
                <a:gd name="T3" fmla="*/ 37 h 49"/>
                <a:gd name="T4" fmla="*/ 13 w 16"/>
                <a:gd name="T5" fmla="*/ 26 h 49"/>
                <a:gd name="T6" fmla="*/ 15 w 16"/>
                <a:gd name="T7" fmla="*/ 13 h 49"/>
                <a:gd name="T8" fmla="*/ 15 w 16"/>
                <a:gd name="T9" fmla="*/ 0 h 49"/>
                <a:gd name="T10" fmla="*/ 4 w 16"/>
                <a:gd name="T11" fmla="*/ 8 h 49"/>
                <a:gd name="T12" fmla="*/ 0 w 16"/>
                <a:gd name="T13" fmla="*/ 18 h 49"/>
                <a:gd name="T14" fmla="*/ 0 w 16"/>
                <a:gd name="T15" fmla="*/ 48 h 4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6"/>
                <a:gd name="T25" fmla="*/ 0 h 49"/>
                <a:gd name="T26" fmla="*/ 16 w 16"/>
                <a:gd name="T27" fmla="*/ 49 h 4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6" h="49">
                  <a:moveTo>
                    <a:pt x="0" y="48"/>
                  </a:moveTo>
                  <a:lnTo>
                    <a:pt x="4" y="37"/>
                  </a:lnTo>
                  <a:lnTo>
                    <a:pt x="13" y="26"/>
                  </a:lnTo>
                  <a:lnTo>
                    <a:pt x="15" y="13"/>
                  </a:lnTo>
                  <a:lnTo>
                    <a:pt x="15" y="0"/>
                  </a:lnTo>
                  <a:lnTo>
                    <a:pt x="4" y="8"/>
                  </a:lnTo>
                  <a:lnTo>
                    <a:pt x="0" y="18"/>
                  </a:lnTo>
                  <a:lnTo>
                    <a:pt x="0" y="48"/>
                  </a:lnTo>
                </a:path>
              </a:pathLst>
            </a:custGeom>
            <a:noFill/>
            <a:ln w="12700" cap="rnd">
              <a:solidFill>
                <a:srgbClr val="F46677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40" name="Freeform 240"/>
            <p:cNvSpPr>
              <a:spLocks/>
            </p:cNvSpPr>
            <p:nvPr/>
          </p:nvSpPr>
          <p:spPr bwMode="auto">
            <a:xfrm>
              <a:off x="3358" y="2508"/>
              <a:ext cx="55" cy="111"/>
            </a:xfrm>
            <a:custGeom>
              <a:avLst/>
              <a:gdLst>
                <a:gd name="T0" fmla="*/ 37 w 55"/>
                <a:gd name="T1" fmla="*/ 110 h 111"/>
                <a:gd name="T2" fmla="*/ 40 w 55"/>
                <a:gd name="T3" fmla="*/ 96 h 111"/>
                <a:gd name="T4" fmla="*/ 47 w 55"/>
                <a:gd name="T5" fmla="*/ 84 h 111"/>
                <a:gd name="T6" fmla="*/ 49 w 55"/>
                <a:gd name="T7" fmla="*/ 71 h 111"/>
                <a:gd name="T8" fmla="*/ 54 w 55"/>
                <a:gd name="T9" fmla="*/ 55 h 111"/>
                <a:gd name="T10" fmla="*/ 54 w 55"/>
                <a:gd name="T11" fmla="*/ 41 h 111"/>
                <a:gd name="T12" fmla="*/ 54 w 55"/>
                <a:gd name="T13" fmla="*/ 27 h 111"/>
                <a:gd name="T14" fmla="*/ 54 w 55"/>
                <a:gd name="T15" fmla="*/ 15 h 111"/>
                <a:gd name="T16" fmla="*/ 54 w 55"/>
                <a:gd name="T17" fmla="*/ 0 h 111"/>
                <a:gd name="T18" fmla="*/ 54 w 55"/>
                <a:gd name="T19" fmla="*/ 13 h 111"/>
                <a:gd name="T20" fmla="*/ 54 w 55"/>
                <a:gd name="T21" fmla="*/ 26 h 111"/>
                <a:gd name="T22" fmla="*/ 49 w 55"/>
                <a:gd name="T23" fmla="*/ 39 h 111"/>
                <a:gd name="T24" fmla="*/ 47 w 55"/>
                <a:gd name="T25" fmla="*/ 54 h 111"/>
                <a:gd name="T26" fmla="*/ 40 w 55"/>
                <a:gd name="T27" fmla="*/ 65 h 111"/>
                <a:gd name="T28" fmla="*/ 37 w 55"/>
                <a:gd name="T29" fmla="*/ 78 h 111"/>
                <a:gd name="T30" fmla="*/ 26 w 55"/>
                <a:gd name="T31" fmla="*/ 88 h 111"/>
                <a:gd name="T32" fmla="*/ 17 w 55"/>
                <a:gd name="T33" fmla="*/ 100 h 111"/>
                <a:gd name="T34" fmla="*/ 17 w 55"/>
                <a:gd name="T35" fmla="*/ 92 h 111"/>
                <a:gd name="T36" fmla="*/ 17 w 55"/>
                <a:gd name="T37" fmla="*/ 82 h 111"/>
                <a:gd name="T38" fmla="*/ 17 w 55"/>
                <a:gd name="T39" fmla="*/ 73 h 111"/>
                <a:gd name="T40" fmla="*/ 17 w 55"/>
                <a:gd name="T41" fmla="*/ 61 h 111"/>
                <a:gd name="T42" fmla="*/ 4 w 55"/>
                <a:gd name="T43" fmla="*/ 69 h 111"/>
                <a:gd name="T44" fmla="*/ 0 w 55"/>
                <a:gd name="T45" fmla="*/ 80 h 111"/>
                <a:gd name="T46" fmla="*/ 37 w 55"/>
                <a:gd name="T47" fmla="*/ 110 h 111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55"/>
                <a:gd name="T73" fmla="*/ 0 h 111"/>
                <a:gd name="T74" fmla="*/ 55 w 55"/>
                <a:gd name="T75" fmla="*/ 111 h 111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55" h="111">
                  <a:moveTo>
                    <a:pt x="37" y="110"/>
                  </a:moveTo>
                  <a:lnTo>
                    <a:pt x="40" y="96"/>
                  </a:lnTo>
                  <a:lnTo>
                    <a:pt x="47" y="84"/>
                  </a:lnTo>
                  <a:lnTo>
                    <a:pt x="49" y="71"/>
                  </a:lnTo>
                  <a:lnTo>
                    <a:pt x="54" y="55"/>
                  </a:lnTo>
                  <a:lnTo>
                    <a:pt x="54" y="41"/>
                  </a:lnTo>
                  <a:lnTo>
                    <a:pt x="54" y="27"/>
                  </a:lnTo>
                  <a:lnTo>
                    <a:pt x="54" y="15"/>
                  </a:lnTo>
                  <a:lnTo>
                    <a:pt x="54" y="0"/>
                  </a:lnTo>
                  <a:lnTo>
                    <a:pt x="54" y="13"/>
                  </a:lnTo>
                  <a:lnTo>
                    <a:pt x="54" y="26"/>
                  </a:lnTo>
                  <a:lnTo>
                    <a:pt x="49" y="39"/>
                  </a:lnTo>
                  <a:lnTo>
                    <a:pt x="47" y="54"/>
                  </a:lnTo>
                  <a:lnTo>
                    <a:pt x="40" y="65"/>
                  </a:lnTo>
                  <a:lnTo>
                    <a:pt x="37" y="78"/>
                  </a:lnTo>
                  <a:lnTo>
                    <a:pt x="26" y="88"/>
                  </a:lnTo>
                  <a:lnTo>
                    <a:pt x="17" y="100"/>
                  </a:lnTo>
                  <a:lnTo>
                    <a:pt x="17" y="92"/>
                  </a:lnTo>
                  <a:lnTo>
                    <a:pt x="17" y="82"/>
                  </a:lnTo>
                  <a:lnTo>
                    <a:pt x="17" y="73"/>
                  </a:lnTo>
                  <a:lnTo>
                    <a:pt x="17" y="61"/>
                  </a:lnTo>
                  <a:lnTo>
                    <a:pt x="4" y="69"/>
                  </a:lnTo>
                  <a:lnTo>
                    <a:pt x="0" y="80"/>
                  </a:lnTo>
                  <a:lnTo>
                    <a:pt x="37" y="110"/>
                  </a:lnTo>
                </a:path>
              </a:pathLst>
            </a:custGeom>
            <a:solidFill>
              <a:srgbClr val="F46677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41" name="Freeform 241"/>
            <p:cNvSpPr>
              <a:spLocks/>
            </p:cNvSpPr>
            <p:nvPr/>
          </p:nvSpPr>
          <p:spPr bwMode="auto">
            <a:xfrm>
              <a:off x="3358" y="2508"/>
              <a:ext cx="55" cy="111"/>
            </a:xfrm>
            <a:custGeom>
              <a:avLst/>
              <a:gdLst>
                <a:gd name="T0" fmla="*/ 37 w 55"/>
                <a:gd name="T1" fmla="*/ 110 h 111"/>
                <a:gd name="T2" fmla="*/ 40 w 55"/>
                <a:gd name="T3" fmla="*/ 96 h 111"/>
                <a:gd name="T4" fmla="*/ 47 w 55"/>
                <a:gd name="T5" fmla="*/ 84 h 111"/>
                <a:gd name="T6" fmla="*/ 49 w 55"/>
                <a:gd name="T7" fmla="*/ 71 h 111"/>
                <a:gd name="T8" fmla="*/ 54 w 55"/>
                <a:gd name="T9" fmla="*/ 55 h 111"/>
                <a:gd name="T10" fmla="*/ 54 w 55"/>
                <a:gd name="T11" fmla="*/ 41 h 111"/>
                <a:gd name="T12" fmla="*/ 54 w 55"/>
                <a:gd name="T13" fmla="*/ 27 h 111"/>
                <a:gd name="T14" fmla="*/ 54 w 55"/>
                <a:gd name="T15" fmla="*/ 15 h 111"/>
                <a:gd name="T16" fmla="*/ 54 w 55"/>
                <a:gd name="T17" fmla="*/ 0 h 111"/>
                <a:gd name="T18" fmla="*/ 54 w 55"/>
                <a:gd name="T19" fmla="*/ 13 h 111"/>
                <a:gd name="T20" fmla="*/ 54 w 55"/>
                <a:gd name="T21" fmla="*/ 26 h 111"/>
                <a:gd name="T22" fmla="*/ 49 w 55"/>
                <a:gd name="T23" fmla="*/ 39 h 111"/>
                <a:gd name="T24" fmla="*/ 47 w 55"/>
                <a:gd name="T25" fmla="*/ 54 h 111"/>
                <a:gd name="T26" fmla="*/ 40 w 55"/>
                <a:gd name="T27" fmla="*/ 65 h 111"/>
                <a:gd name="T28" fmla="*/ 37 w 55"/>
                <a:gd name="T29" fmla="*/ 78 h 111"/>
                <a:gd name="T30" fmla="*/ 26 w 55"/>
                <a:gd name="T31" fmla="*/ 88 h 111"/>
                <a:gd name="T32" fmla="*/ 17 w 55"/>
                <a:gd name="T33" fmla="*/ 100 h 111"/>
                <a:gd name="T34" fmla="*/ 17 w 55"/>
                <a:gd name="T35" fmla="*/ 92 h 111"/>
                <a:gd name="T36" fmla="*/ 17 w 55"/>
                <a:gd name="T37" fmla="*/ 82 h 111"/>
                <a:gd name="T38" fmla="*/ 17 w 55"/>
                <a:gd name="T39" fmla="*/ 73 h 111"/>
                <a:gd name="T40" fmla="*/ 17 w 55"/>
                <a:gd name="T41" fmla="*/ 61 h 111"/>
                <a:gd name="T42" fmla="*/ 4 w 55"/>
                <a:gd name="T43" fmla="*/ 69 h 111"/>
                <a:gd name="T44" fmla="*/ 0 w 55"/>
                <a:gd name="T45" fmla="*/ 80 h 111"/>
                <a:gd name="T46" fmla="*/ 37 w 55"/>
                <a:gd name="T47" fmla="*/ 110 h 111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55"/>
                <a:gd name="T73" fmla="*/ 0 h 111"/>
                <a:gd name="T74" fmla="*/ 55 w 55"/>
                <a:gd name="T75" fmla="*/ 111 h 111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55" h="111">
                  <a:moveTo>
                    <a:pt x="37" y="110"/>
                  </a:moveTo>
                  <a:lnTo>
                    <a:pt x="40" y="96"/>
                  </a:lnTo>
                  <a:lnTo>
                    <a:pt x="47" y="84"/>
                  </a:lnTo>
                  <a:lnTo>
                    <a:pt x="49" y="71"/>
                  </a:lnTo>
                  <a:lnTo>
                    <a:pt x="54" y="55"/>
                  </a:lnTo>
                  <a:lnTo>
                    <a:pt x="54" y="41"/>
                  </a:lnTo>
                  <a:lnTo>
                    <a:pt x="54" y="27"/>
                  </a:lnTo>
                  <a:lnTo>
                    <a:pt x="54" y="15"/>
                  </a:lnTo>
                  <a:lnTo>
                    <a:pt x="54" y="0"/>
                  </a:lnTo>
                  <a:lnTo>
                    <a:pt x="54" y="13"/>
                  </a:lnTo>
                  <a:lnTo>
                    <a:pt x="54" y="26"/>
                  </a:lnTo>
                  <a:lnTo>
                    <a:pt x="49" y="39"/>
                  </a:lnTo>
                  <a:lnTo>
                    <a:pt x="47" y="54"/>
                  </a:lnTo>
                  <a:lnTo>
                    <a:pt x="40" y="65"/>
                  </a:lnTo>
                  <a:lnTo>
                    <a:pt x="37" y="78"/>
                  </a:lnTo>
                  <a:lnTo>
                    <a:pt x="26" y="88"/>
                  </a:lnTo>
                  <a:lnTo>
                    <a:pt x="17" y="100"/>
                  </a:lnTo>
                  <a:lnTo>
                    <a:pt x="17" y="92"/>
                  </a:lnTo>
                  <a:lnTo>
                    <a:pt x="17" y="82"/>
                  </a:lnTo>
                  <a:lnTo>
                    <a:pt x="17" y="73"/>
                  </a:lnTo>
                  <a:lnTo>
                    <a:pt x="17" y="61"/>
                  </a:lnTo>
                  <a:lnTo>
                    <a:pt x="4" y="69"/>
                  </a:lnTo>
                  <a:lnTo>
                    <a:pt x="0" y="80"/>
                  </a:lnTo>
                  <a:lnTo>
                    <a:pt x="37" y="110"/>
                  </a:lnTo>
                </a:path>
              </a:pathLst>
            </a:custGeom>
            <a:noFill/>
            <a:ln w="12700" cap="rnd">
              <a:solidFill>
                <a:srgbClr val="F46677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42" name="Freeform 242"/>
            <p:cNvSpPr>
              <a:spLocks/>
            </p:cNvSpPr>
            <p:nvPr/>
          </p:nvSpPr>
          <p:spPr bwMode="auto">
            <a:xfrm>
              <a:off x="3903" y="3352"/>
              <a:ext cx="142" cy="60"/>
            </a:xfrm>
            <a:custGeom>
              <a:avLst/>
              <a:gdLst>
                <a:gd name="T0" fmla="*/ 37 w 142"/>
                <a:gd name="T1" fmla="*/ 59 h 60"/>
                <a:gd name="T2" fmla="*/ 51 w 142"/>
                <a:gd name="T3" fmla="*/ 55 h 60"/>
                <a:gd name="T4" fmla="*/ 65 w 142"/>
                <a:gd name="T5" fmla="*/ 50 h 60"/>
                <a:gd name="T6" fmla="*/ 80 w 142"/>
                <a:gd name="T7" fmla="*/ 44 h 60"/>
                <a:gd name="T8" fmla="*/ 96 w 142"/>
                <a:gd name="T9" fmla="*/ 39 h 60"/>
                <a:gd name="T10" fmla="*/ 108 w 142"/>
                <a:gd name="T11" fmla="*/ 31 h 60"/>
                <a:gd name="T12" fmla="*/ 120 w 142"/>
                <a:gd name="T13" fmla="*/ 26 h 60"/>
                <a:gd name="T14" fmla="*/ 131 w 142"/>
                <a:gd name="T15" fmla="*/ 15 h 60"/>
                <a:gd name="T16" fmla="*/ 141 w 142"/>
                <a:gd name="T17" fmla="*/ 7 h 60"/>
                <a:gd name="T18" fmla="*/ 141 w 142"/>
                <a:gd name="T19" fmla="*/ 0 h 60"/>
                <a:gd name="T20" fmla="*/ 136 w 142"/>
                <a:gd name="T21" fmla="*/ 2 h 60"/>
                <a:gd name="T22" fmla="*/ 134 w 142"/>
                <a:gd name="T23" fmla="*/ 4 h 60"/>
                <a:gd name="T24" fmla="*/ 131 w 142"/>
                <a:gd name="T25" fmla="*/ 2 h 60"/>
                <a:gd name="T26" fmla="*/ 113 w 142"/>
                <a:gd name="T27" fmla="*/ 7 h 60"/>
                <a:gd name="T28" fmla="*/ 98 w 142"/>
                <a:gd name="T29" fmla="*/ 13 h 60"/>
                <a:gd name="T30" fmla="*/ 80 w 142"/>
                <a:gd name="T31" fmla="*/ 20 h 60"/>
                <a:gd name="T32" fmla="*/ 65 w 142"/>
                <a:gd name="T33" fmla="*/ 28 h 60"/>
                <a:gd name="T34" fmla="*/ 49 w 142"/>
                <a:gd name="T35" fmla="*/ 33 h 60"/>
                <a:gd name="T36" fmla="*/ 33 w 142"/>
                <a:gd name="T37" fmla="*/ 41 h 60"/>
                <a:gd name="T38" fmla="*/ 18 w 142"/>
                <a:gd name="T39" fmla="*/ 48 h 60"/>
                <a:gd name="T40" fmla="*/ 0 w 142"/>
                <a:gd name="T41" fmla="*/ 57 h 60"/>
                <a:gd name="T42" fmla="*/ 37 w 142"/>
                <a:gd name="T43" fmla="*/ 59 h 6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42"/>
                <a:gd name="T67" fmla="*/ 0 h 60"/>
                <a:gd name="T68" fmla="*/ 142 w 142"/>
                <a:gd name="T69" fmla="*/ 60 h 6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42" h="60">
                  <a:moveTo>
                    <a:pt x="37" y="59"/>
                  </a:moveTo>
                  <a:lnTo>
                    <a:pt x="51" y="55"/>
                  </a:lnTo>
                  <a:lnTo>
                    <a:pt x="65" y="50"/>
                  </a:lnTo>
                  <a:lnTo>
                    <a:pt x="80" y="44"/>
                  </a:lnTo>
                  <a:lnTo>
                    <a:pt x="96" y="39"/>
                  </a:lnTo>
                  <a:lnTo>
                    <a:pt x="108" y="31"/>
                  </a:lnTo>
                  <a:lnTo>
                    <a:pt x="120" y="26"/>
                  </a:lnTo>
                  <a:lnTo>
                    <a:pt x="131" y="15"/>
                  </a:lnTo>
                  <a:lnTo>
                    <a:pt x="141" y="7"/>
                  </a:lnTo>
                  <a:lnTo>
                    <a:pt x="141" y="0"/>
                  </a:lnTo>
                  <a:lnTo>
                    <a:pt x="136" y="2"/>
                  </a:lnTo>
                  <a:lnTo>
                    <a:pt x="134" y="4"/>
                  </a:lnTo>
                  <a:lnTo>
                    <a:pt x="131" y="2"/>
                  </a:lnTo>
                  <a:lnTo>
                    <a:pt x="113" y="7"/>
                  </a:lnTo>
                  <a:lnTo>
                    <a:pt x="98" y="13"/>
                  </a:lnTo>
                  <a:lnTo>
                    <a:pt x="80" y="20"/>
                  </a:lnTo>
                  <a:lnTo>
                    <a:pt x="65" y="28"/>
                  </a:lnTo>
                  <a:lnTo>
                    <a:pt x="49" y="33"/>
                  </a:lnTo>
                  <a:lnTo>
                    <a:pt x="33" y="41"/>
                  </a:lnTo>
                  <a:lnTo>
                    <a:pt x="18" y="48"/>
                  </a:lnTo>
                  <a:lnTo>
                    <a:pt x="0" y="57"/>
                  </a:lnTo>
                  <a:lnTo>
                    <a:pt x="37" y="59"/>
                  </a:lnTo>
                </a:path>
              </a:pathLst>
            </a:custGeom>
            <a:solidFill>
              <a:srgbClr val="F46677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43" name="Freeform 243"/>
            <p:cNvSpPr>
              <a:spLocks/>
            </p:cNvSpPr>
            <p:nvPr/>
          </p:nvSpPr>
          <p:spPr bwMode="auto">
            <a:xfrm>
              <a:off x="3903" y="3352"/>
              <a:ext cx="142" cy="60"/>
            </a:xfrm>
            <a:custGeom>
              <a:avLst/>
              <a:gdLst>
                <a:gd name="T0" fmla="*/ 37 w 142"/>
                <a:gd name="T1" fmla="*/ 59 h 60"/>
                <a:gd name="T2" fmla="*/ 51 w 142"/>
                <a:gd name="T3" fmla="*/ 55 h 60"/>
                <a:gd name="T4" fmla="*/ 65 w 142"/>
                <a:gd name="T5" fmla="*/ 50 h 60"/>
                <a:gd name="T6" fmla="*/ 80 w 142"/>
                <a:gd name="T7" fmla="*/ 44 h 60"/>
                <a:gd name="T8" fmla="*/ 96 w 142"/>
                <a:gd name="T9" fmla="*/ 39 h 60"/>
                <a:gd name="T10" fmla="*/ 108 w 142"/>
                <a:gd name="T11" fmla="*/ 31 h 60"/>
                <a:gd name="T12" fmla="*/ 120 w 142"/>
                <a:gd name="T13" fmla="*/ 26 h 60"/>
                <a:gd name="T14" fmla="*/ 131 w 142"/>
                <a:gd name="T15" fmla="*/ 15 h 60"/>
                <a:gd name="T16" fmla="*/ 141 w 142"/>
                <a:gd name="T17" fmla="*/ 7 h 60"/>
                <a:gd name="T18" fmla="*/ 141 w 142"/>
                <a:gd name="T19" fmla="*/ 0 h 60"/>
                <a:gd name="T20" fmla="*/ 136 w 142"/>
                <a:gd name="T21" fmla="*/ 2 h 60"/>
                <a:gd name="T22" fmla="*/ 134 w 142"/>
                <a:gd name="T23" fmla="*/ 4 h 60"/>
                <a:gd name="T24" fmla="*/ 131 w 142"/>
                <a:gd name="T25" fmla="*/ 2 h 60"/>
                <a:gd name="T26" fmla="*/ 113 w 142"/>
                <a:gd name="T27" fmla="*/ 7 h 60"/>
                <a:gd name="T28" fmla="*/ 98 w 142"/>
                <a:gd name="T29" fmla="*/ 13 h 60"/>
                <a:gd name="T30" fmla="*/ 80 w 142"/>
                <a:gd name="T31" fmla="*/ 20 h 60"/>
                <a:gd name="T32" fmla="*/ 65 w 142"/>
                <a:gd name="T33" fmla="*/ 28 h 60"/>
                <a:gd name="T34" fmla="*/ 49 w 142"/>
                <a:gd name="T35" fmla="*/ 33 h 60"/>
                <a:gd name="T36" fmla="*/ 33 w 142"/>
                <a:gd name="T37" fmla="*/ 41 h 60"/>
                <a:gd name="T38" fmla="*/ 18 w 142"/>
                <a:gd name="T39" fmla="*/ 48 h 60"/>
                <a:gd name="T40" fmla="*/ 0 w 142"/>
                <a:gd name="T41" fmla="*/ 57 h 60"/>
                <a:gd name="T42" fmla="*/ 37 w 142"/>
                <a:gd name="T43" fmla="*/ 59 h 6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42"/>
                <a:gd name="T67" fmla="*/ 0 h 60"/>
                <a:gd name="T68" fmla="*/ 142 w 142"/>
                <a:gd name="T69" fmla="*/ 60 h 6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42" h="60">
                  <a:moveTo>
                    <a:pt x="37" y="59"/>
                  </a:moveTo>
                  <a:lnTo>
                    <a:pt x="51" y="55"/>
                  </a:lnTo>
                  <a:lnTo>
                    <a:pt x="65" y="50"/>
                  </a:lnTo>
                  <a:lnTo>
                    <a:pt x="80" y="44"/>
                  </a:lnTo>
                  <a:lnTo>
                    <a:pt x="96" y="39"/>
                  </a:lnTo>
                  <a:lnTo>
                    <a:pt x="108" y="31"/>
                  </a:lnTo>
                  <a:lnTo>
                    <a:pt x="120" y="26"/>
                  </a:lnTo>
                  <a:lnTo>
                    <a:pt x="131" y="15"/>
                  </a:lnTo>
                  <a:lnTo>
                    <a:pt x="141" y="7"/>
                  </a:lnTo>
                  <a:lnTo>
                    <a:pt x="141" y="0"/>
                  </a:lnTo>
                  <a:lnTo>
                    <a:pt x="136" y="2"/>
                  </a:lnTo>
                  <a:lnTo>
                    <a:pt x="134" y="4"/>
                  </a:lnTo>
                  <a:lnTo>
                    <a:pt x="131" y="2"/>
                  </a:lnTo>
                  <a:lnTo>
                    <a:pt x="113" y="7"/>
                  </a:lnTo>
                  <a:lnTo>
                    <a:pt x="98" y="13"/>
                  </a:lnTo>
                  <a:lnTo>
                    <a:pt x="80" y="20"/>
                  </a:lnTo>
                  <a:lnTo>
                    <a:pt x="65" y="28"/>
                  </a:lnTo>
                  <a:lnTo>
                    <a:pt x="49" y="33"/>
                  </a:lnTo>
                  <a:lnTo>
                    <a:pt x="33" y="41"/>
                  </a:lnTo>
                  <a:lnTo>
                    <a:pt x="18" y="48"/>
                  </a:lnTo>
                  <a:lnTo>
                    <a:pt x="0" y="57"/>
                  </a:lnTo>
                  <a:lnTo>
                    <a:pt x="37" y="59"/>
                  </a:lnTo>
                </a:path>
              </a:pathLst>
            </a:custGeom>
            <a:noFill/>
            <a:ln w="12700" cap="rnd">
              <a:solidFill>
                <a:srgbClr val="F46677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44" name="Freeform 244"/>
            <p:cNvSpPr>
              <a:spLocks/>
            </p:cNvSpPr>
            <p:nvPr/>
          </p:nvSpPr>
          <p:spPr bwMode="auto">
            <a:xfrm>
              <a:off x="3837" y="3228"/>
              <a:ext cx="135" cy="50"/>
            </a:xfrm>
            <a:custGeom>
              <a:avLst/>
              <a:gdLst>
                <a:gd name="T0" fmla="*/ 0 w 135"/>
                <a:gd name="T1" fmla="*/ 26 h 50"/>
                <a:gd name="T2" fmla="*/ 15 w 135"/>
                <a:gd name="T3" fmla="*/ 26 h 50"/>
                <a:gd name="T4" fmla="*/ 33 w 135"/>
                <a:gd name="T5" fmla="*/ 23 h 50"/>
                <a:gd name="T6" fmla="*/ 47 w 135"/>
                <a:gd name="T7" fmla="*/ 19 h 50"/>
                <a:gd name="T8" fmla="*/ 65 w 135"/>
                <a:gd name="T9" fmla="*/ 16 h 50"/>
                <a:gd name="T10" fmla="*/ 82 w 135"/>
                <a:gd name="T11" fmla="*/ 12 h 50"/>
                <a:gd name="T12" fmla="*/ 99 w 135"/>
                <a:gd name="T13" fmla="*/ 6 h 50"/>
                <a:gd name="T14" fmla="*/ 115 w 135"/>
                <a:gd name="T15" fmla="*/ 2 h 50"/>
                <a:gd name="T16" fmla="*/ 134 w 135"/>
                <a:gd name="T17" fmla="*/ 0 h 50"/>
                <a:gd name="T18" fmla="*/ 117 w 135"/>
                <a:gd name="T19" fmla="*/ 4 h 50"/>
                <a:gd name="T20" fmla="*/ 101 w 135"/>
                <a:gd name="T21" fmla="*/ 14 h 50"/>
                <a:gd name="T22" fmla="*/ 87 w 135"/>
                <a:gd name="T23" fmla="*/ 19 h 50"/>
                <a:gd name="T24" fmla="*/ 69 w 135"/>
                <a:gd name="T25" fmla="*/ 26 h 50"/>
                <a:gd name="T26" fmla="*/ 52 w 135"/>
                <a:gd name="T27" fmla="*/ 32 h 50"/>
                <a:gd name="T28" fmla="*/ 37 w 135"/>
                <a:gd name="T29" fmla="*/ 38 h 50"/>
                <a:gd name="T30" fmla="*/ 19 w 135"/>
                <a:gd name="T31" fmla="*/ 43 h 50"/>
                <a:gd name="T32" fmla="*/ 5 w 135"/>
                <a:gd name="T33" fmla="*/ 49 h 50"/>
                <a:gd name="T34" fmla="*/ 0 w 135"/>
                <a:gd name="T35" fmla="*/ 26 h 5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35"/>
                <a:gd name="T55" fmla="*/ 0 h 50"/>
                <a:gd name="T56" fmla="*/ 135 w 135"/>
                <a:gd name="T57" fmla="*/ 50 h 50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35" h="50">
                  <a:moveTo>
                    <a:pt x="0" y="26"/>
                  </a:moveTo>
                  <a:lnTo>
                    <a:pt x="15" y="26"/>
                  </a:lnTo>
                  <a:lnTo>
                    <a:pt x="33" y="23"/>
                  </a:lnTo>
                  <a:lnTo>
                    <a:pt x="47" y="19"/>
                  </a:lnTo>
                  <a:lnTo>
                    <a:pt x="65" y="16"/>
                  </a:lnTo>
                  <a:lnTo>
                    <a:pt x="82" y="12"/>
                  </a:lnTo>
                  <a:lnTo>
                    <a:pt x="99" y="6"/>
                  </a:lnTo>
                  <a:lnTo>
                    <a:pt x="115" y="2"/>
                  </a:lnTo>
                  <a:lnTo>
                    <a:pt x="134" y="0"/>
                  </a:lnTo>
                  <a:lnTo>
                    <a:pt x="117" y="4"/>
                  </a:lnTo>
                  <a:lnTo>
                    <a:pt x="101" y="14"/>
                  </a:lnTo>
                  <a:lnTo>
                    <a:pt x="87" y="19"/>
                  </a:lnTo>
                  <a:lnTo>
                    <a:pt x="69" y="26"/>
                  </a:lnTo>
                  <a:lnTo>
                    <a:pt x="52" y="32"/>
                  </a:lnTo>
                  <a:lnTo>
                    <a:pt x="37" y="38"/>
                  </a:lnTo>
                  <a:lnTo>
                    <a:pt x="19" y="43"/>
                  </a:lnTo>
                  <a:lnTo>
                    <a:pt x="5" y="49"/>
                  </a:lnTo>
                  <a:lnTo>
                    <a:pt x="0" y="26"/>
                  </a:lnTo>
                </a:path>
              </a:pathLst>
            </a:custGeom>
            <a:solidFill>
              <a:srgbClr val="F46677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45" name="Freeform 245"/>
            <p:cNvSpPr>
              <a:spLocks/>
            </p:cNvSpPr>
            <p:nvPr/>
          </p:nvSpPr>
          <p:spPr bwMode="auto">
            <a:xfrm>
              <a:off x="3837" y="3228"/>
              <a:ext cx="135" cy="50"/>
            </a:xfrm>
            <a:custGeom>
              <a:avLst/>
              <a:gdLst>
                <a:gd name="T0" fmla="*/ 0 w 135"/>
                <a:gd name="T1" fmla="*/ 26 h 50"/>
                <a:gd name="T2" fmla="*/ 15 w 135"/>
                <a:gd name="T3" fmla="*/ 26 h 50"/>
                <a:gd name="T4" fmla="*/ 33 w 135"/>
                <a:gd name="T5" fmla="*/ 23 h 50"/>
                <a:gd name="T6" fmla="*/ 47 w 135"/>
                <a:gd name="T7" fmla="*/ 19 h 50"/>
                <a:gd name="T8" fmla="*/ 65 w 135"/>
                <a:gd name="T9" fmla="*/ 16 h 50"/>
                <a:gd name="T10" fmla="*/ 82 w 135"/>
                <a:gd name="T11" fmla="*/ 12 h 50"/>
                <a:gd name="T12" fmla="*/ 99 w 135"/>
                <a:gd name="T13" fmla="*/ 6 h 50"/>
                <a:gd name="T14" fmla="*/ 115 w 135"/>
                <a:gd name="T15" fmla="*/ 2 h 50"/>
                <a:gd name="T16" fmla="*/ 134 w 135"/>
                <a:gd name="T17" fmla="*/ 0 h 50"/>
                <a:gd name="T18" fmla="*/ 117 w 135"/>
                <a:gd name="T19" fmla="*/ 4 h 50"/>
                <a:gd name="T20" fmla="*/ 101 w 135"/>
                <a:gd name="T21" fmla="*/ 14 h 50"/>
                <a:gd name="T22" fmla="*/ 87 w 135"/>
                <a:gd name="T23" fmla="*/ 19 h 50"/>
                <a:gd name="T24" fmla="*/ 69 w 135"/>
                <a:gd name="T25" fmla="*/ 26 h 50"/>
                <a:gd name="T26" fmla="*/ 52 w 135"/>
                <a:gd name="T27" fmla="*/ 32 h 50"/>
                <a:gd name="T28" fmla="*/ 37 w 135"/>
                <a:gd name="T29" fmla="*/ 38 h 50"/>
                <a:gd name="T30" fmla="*/ 19 w 135"/>
                <a:gd name="T31" fmla="*/ 43 h 50"/>
                <a:gd name="T32" fmla="*/ 5 w 135"/>
                <a:gd name="T33" fmla="*/ 49 h 50"/>
                <a:gd name="T34" fmla="*/ 0 w 135"/>
                <a:gd name="T35" fmla="*/ 26 h 5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35"/>
                <a:gd name="T55" fmla="*/ 0 h 50"/>
                <a:gd name="T56" fmla="*/ 135 w 135"/>
                <a:gd name="T57" fmla="*/ 50 h 50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35" h="50">
                  <a:moveTo>
                    <a:pt x="0" y="26"/>
                  </a:moveTo>
                  <a:lnTo>
                    <a:pt x="15" y="26"/>
                  </a:lnTo>
                  <a:lnTo>
                    <a:pt x="33" y="23"/>
                  </a:lnTo>
                  <a:lnTo>
                    <a:pt x="47" y="19"/>
                  </a:lnTo>
                  <a:lnTo>
                    <a:pt x="65" y="16"/>
                  </a:lnTo>
                  <a:lnTo>
                    <a:pt x="82" y="12"/>
                  </a:lnTo>
                  <a:lnTo>
                    <a:pt x="99" y="6"/>
                  </a:lnTo>
                  <a:lnTo>
                    <a:pt x="115" y="2"/>
                  </a:lnTo>
                  <a:lnTo>
                    <a:pt x="134" y="0"/>
                  </a:lnTo>
                  <a:lnTo>
                    <a:pt x="117" y="4"/>
                  </a:lnTo>
                  <a:lnTo>
                    <a:pt x="101" y="14"/>
                  </a:lnTo>
                  <a:lnTo>
                    <a:pt x="87" y="19"/>
                  </a:lnTo>
                  <a:lnTo>
                    <a:pt x="69" y="26"/>
                  </a:lnTo>
                  <a:lnTo>
                    <a:pt x="52" y="32"/>
                  </a:lnTo>
                  <a:lnTo>
                    <a:pt x="37" y="38"/>
                  </a:lnTo>
                  <a:lnTo>
                    <a:pt x="19" y="43"/>
                  </a:lnTo>
                  <a:lnTo>
                    <a:pt x="5" y="49"/>
                  </a:lnTo>
                  <a:lnTo>
                    <a:pt x="0" y="26"/>
                  </a:lnTo>
                </a:path>
              </a:pathLst>
            </a:custGeom>
            <a:noFill/>
            <a:ln w="12700" cap="rnd">
              <a:solidFill>
                <a:srgbClr val="F46677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46" name="Freeform 246"/>
            <p:cNvSpPr>
              <a:spLocks/>
            </p:cNvSpPr>
            <p:nvPr/>
          </p:nvSpPr>
          <p:spPr bwMode="auto">
            <a:xfrm>
              <a:off x="3671" y="3023"/>
              <a:ext cx="126" cy="109"/>
            </a:xfrm>
            <a:custGeom>
              <a:avLst/>
              <a:gdLst>
                <a:gd name="T0" fmla="*/ 0 w 126"/>
                <a:gd name="T1" fmla="*/ 32 h 109"/>
                <a:gd name="T2" fmla="*/ 18 w 126"/>
                <a:gd name="T3" fmla="*/ 24 h 109"/>
                <a:gd name="T4" fmla="*/ 32 w 126"/>
                <a:gd name="T5" fmla="*/ 20 h 109"/>
                <a:gd name="T6" fmla="*/ 47 w 126"/>
                <a:gd name="T7" fmla="*/ 16 h 109"/>
                <a:gd name="T8" fmla="*/ 62 w 126"/>
                <a:gd name="T9" fmla="*/ 14 h 109"/>
                <a:gd name="T10" fmla="*/ 77 w 126"/>
                <a:gd name="T11" fmla="*/ 10 h 109"/>
                <a:gd name="T12" fmla="*/ 95 w 126"/>
                <a:gd name="T13" fmla="*/ 6 h 109"/>
                <a:gd name="T14" fmla="*/ 109 w 126"/>
                <a:gd name="T15" fmla="*/ 4 h 109"/>
                <a:gd name="T16" fmla="*/ 125 w 126"/>
                <a:gd name="T17" fmla="*/ 0 h 109"/>
                <a:gd name="T18" fmla="*/ 123 w 126"/>
                <a:gd name="T19" fmla="*/ 4 h 109"/>
                <a:gd name="T20" fmla="*/ 116 w 126"/>
                <a:gd name="T21" fmla="*/ 10 h 109"/>
                <a:gd name="T22" fmla="*/ 107 w 126"/>
                <a:gd name="T23" fmla="*/ 14 h 109"/>
                <a:gd name="T24" fmla="*/ 105 w 126"/>
                <a:gd name="T25" fmla="*/ 18 h 109"/>
                <a:gd name="T26" fmla="*/ 97 w 126"/>
                <a:gd name="T27" fmla="*/ 22 h 109"/>
                <a:gd name="T28" fmla="*/ 86 w 126"/>
                <a:gd name="T29" fmla="*/ 28 h 109"/>
                <a:gd name="T30" fmla="*/ 73 w 126"/>
                <a:gd name="T31" fmla="*/ 32 h 109"/>
                <a:gd name="T32" fmla="*/ 62 w 126"/>
                <a:gd name="T33" fmla="*/ 38 h 109"/>
                <a:gd name="T34" fmla="*/ 49 w 126"/>
                <a:gd name="T35" fmla="*/ 39 h 109"/>
                <a:gd name="T36" fmla="*/ 41 w 126"/>
                <a:gd name="T37" fmla="*/ 43 h 109"/>
                <a:gd name="T38" fmla="*/ 30 w 126"/>
                <a:gd name="T39" fmla="*/ 47 h 109"/>
                <a:gd name="T40" fmla="*/ 21 w 126"/>
                <a:gd name="T41" fmla="*/ 54 h 109"/>
                <a:gd name="T42" fmla="*/ 35 w 126"/>
                <a:gd name="T43" fmla="*/ 56 h 109"/>
                <a:gd name="T44" fmla="*/ 46 w 126"/>
                <a:gd name="T45" fmla="*/ 60 h 109"/>
                <a:gd name="T46" fmla="*/ 58 w 126"/>
                <a:gd name="T47" fmla="*/ 61 h 109"/>
                <a:gd name="T48" fmla="*/ 71 w 126"/>
                <a:gd name="T49" fmla="*/ 61 h 109"/>
                <a:gd name="T50" fmla="*/ 81 w 126"/>
                <a:gd name="T51" fmla="*/ 61 h 109"/>
                <a:gd name="T52" fmla="*/ 97 w 126"/>
                <a:gd name="T53" fmla="*/ 61 h 109"/>
                <a:gd name="T54" fmla="*/ 105 w 126"/>
                <a:gd name="T55" fmla="*/ 61 h 109"/>
                <a:gd name="T56" fmla="*/ 121 w 126"/>
                <a:gd name="T57" fmla="*/ 60 h 109"/>
                <a:gd name="T58" fmla="*/ 100 w 126"/>
                <a:gd name="T59" fmla="*/ 71 h 109"/>
                <a:gd name="T60" fmla="*/ 86 w 126"/>
                <a:gd name="T61" fmla="*/ 84 h 109"/>
                <a:gd name="T62" fmla="*/ 75 w 126"/>
                <a:gd name="T63" fmla="*/ 90 h 109"/>
                <a:gd name="T64" fmla="*/ 67 w 126"/>
                <a:gd name="T65" fmla="*/ 97 h 109"/>
                <a:gd name="T66" fmla="*/ 56 w 126"/>
                <a:gd name="T67" fmla="*/ 101 h 109"/>
                <a:gd name="T68" fmla="*/ 46 w 126"/>
                <a:gd name="T69" fmla="*/ 108 h 109"/>
                <a:gd name="T70" fmla="*/ 0 w 126"/>
                <a:gd name="T71" fmla="*/ 32 h 109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26"/>
                <a:gd name="T109" fmla="*/ 0 h 109"/>
                <a:gd name="T110" fmla="*/ 126 w 126"/>
                <a:gd name="T111" fmla="*/ 109 h 109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26" h="109">
                  <a:moveTo>
                    <a:pt x="0" y="32"/>
                  </a:moveTo>
                  <a:lnTo>
                    <a:pt x="18" y="24"/>
                  </a:lnTo>
                  <a:lnTo>
                    <a:pt x="32" y="20"/>
                  </a:lnTo>
                  <a:lnTo>
                    <a:pt x="47" y="16"/>
                  </a:lnTo>
                  <a:lnTo>
                    <a:pt x="62" y="14"/>
                  </a:lnTo>
                  <a:lnTo>
                    <a:pt x="77" y="10"/>
                  </a:lnTo>
                  <a:lnTo>
                    <a:pt x="95" y="6"/>
                  </a:lnTo>
                  <a:lnTo>
                    <a:pt x="109" y="4"/>
                  </a:lnTo>
                  <a:lnTo>
                    <a:pt x="125" y="0"/>
                  </a:lnTo>
                  <a:lnTo>
                    <a:pt x="123" y="4"/>
                  </a:lnTo>
                  <a:lnTo>
                    <a:pt x="116" y="10"/>
                  </a:lnTo>
                  <a:lnTo>
                    <a:pt x="107" y="14"/>
                  </a:lnTo>
                  <a:lnTo>
                    <a:pt x="105" y="18"/>
                  </a:lnTo>
                  <a:lnTo>
                    <a:pt x="97" y="22"/>
                  </a:lnTo>
                  <a:lnTo>
                    <a:pt x="86" y="28"/>
                  </a:lnTo>
                  <a:lnTo>
                    <a:pt x="73" y="32"/>
                  </a:lnTo>
                  <a:lnTo>
                    <a:pt x="62" y="38"/>
                  </a:lnTo>
                  <a:lnTo>
                    <a:pt x="49" y="39"/>
                  </a:lnTo>
                  <a:lnTo>
                    <a:pt x="41" y="43"/>
                  </a:lnTo>
                  <a:lnTo>
                    <a:pt x="30" y="47"/>
                  </a:lnTo>
                  <a:lnTo>
                    <a:pt x="21" y="54"/>
                  </a:lnTo>
                  <a:lnTo>
                    <a:pt x="35" y="56"/>
                  </a:lnTo>
                  <a:lnTo>
                    <a:pt x="46" y="60"/>
                  </a:lnTo>
                  <a:lnTo>
                    <a:pt x="58" y="61"/>
                  </a:lnTo>
                  <a:lnTo>
                    <a:pt x="71" y="61"/>
                  </a:lnTo>
                  <a:lnTo>
                    <a:pt x="81" y="61"/>
                  </a:lnTo>
                  <a:lnTo>
                    <a:pt x="97" y="61"/>
                  </a:lnTo>
                  <a:lnTo>
                    <a:pt x="105" y="61"/>
                  </a:lnTo>
                  <a:lnTo>
                    <a:pt x="121" y="60"/>
                  </a:lnTo>
                  <a:lnTo>
                    <a:pt x="100" y="71"/>
                  </a:lnTo>
                  <a:lnTo>
                    <a:pt x="86" y="84"/>
                  </a:lnTo>
                  <a:lnTo>
                    <a:pt x="75" y="90"/>
                  </a:lnTo>
                  <a:lnTo>
                    <a:pt x="67" y="97"/>
                  </a:lnTo>
                  <a:lnTo>
                    <a:pt x="56" y="101"/>
                  </a:lnTo>
                  <a:lnTo>
                    <a:pt x="46" y="108"/>
                  </a:lnTo>
                  <a:lnTo>
                    <a:pt x="0" y="32"/>
                  </a:lnTo>
                </a:path>
              </a:pathLst>
            </a:custGeom>
            <a:solidFill>
              <a:srgbClr val="F46677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47" name="Freeform 247"/>
            <p:cNvSpPr>
              <a:spLocks/>
            </p:cNvSpPr>
            <p:nvPr/>
          </p:nvSpPr>
          <p:spPr bwMode="auto">
            <a:xfrm>
              <a:off x="3671" y="3023"/>
              <a:ext cx="126" cy="109"/>
            </a:xfrm>
            <a:custGeom>
              <a:avLst/>
              <a:gdLst>
                <a:gd name="T0" fmla="*/ 0 w 126"/>
                <a:gd name="T1" fmla="*/ 32 h 109"/>
                <a:gd name="T2" fmla="*/ 18 w 126"/>
                <a:gd name="T3" fmla="*/ 24 h 109"/>
                <a:gd name="T4" fmla="*/ 32 w 126"/>
                <a:gd name="T5" fmla="*/ 20 h 109"/>
                <a:gd name="T6" fmla="*/ 47 w 126"/>
                <a:gd name="T7" fmla="*/ 16 h 109"/>
                <a:gd name="T8" fmla="*/ 62 w 126"/>
                <a:gd name="T9" fmla="*/ 14 h 109"/>
                <a:gd name="T10" fmla="*/ 77 w 126"/>
                <a:gd name="T11" fmla="*/ 10 h 109"/>
                <a:gd name="T12" fmla="*/ 95 w 126"/>
                <a:gd name="T13" fmla="*/ 6 h 109"/>
                <a:gd name="T14" fmla="*/ 109 w 126"/>
                <a:gd name="T15" fmla="*/ 4 h 109"/>
                <a:gd name="T16" fmla="*/ 125 w 126"/>
                <a:gd name="T17" fmla="*/ 0 h 109"/>
                <a:gd name="T18" fmla="*/ 123 w 126"/>
                <a:gd name="T19" fmla="*/ 4 h 109"/>
                <a:gd name="T20" fmla="*/ 116 w 126"/>
                <a:gd name="T21" fmla="*/ 10 h 109"/>
                <a:gd name="T22" fmla="*/ 107 w 126"/>
                <a:gd name="T23" fmla="*/ 14 h 109"/>
                <a:gd name="T24" fmla="*/ 105 w 126"/>
                <a:gd name="T25" fmla="*/ 18 h 109"/>
                <a:gd name="T26" fmla="*/ 97 w 126"/>
                <a:gd name="T27" fmla="*/ 22 h 109"/>
                <a:gd name="T28" fmla="*/ 86 w 126"/>
                <a:gd name="T29" fmla="*/ 28 h 109"/>
                <a:gd name="T30" fmla="*/ 73 w 126"/>
                <a:gd name="T31" fmla="*/ 32 h 109"/>
                <a:gd name="T32" fmla="*/ 62 w 126"/>
                <a:gd name="T33" fmla="*/ 38 h 109"/>
                <a:gd name="T34" fmla="*/ 49 w 126"/>
                <a:gd name="T35" fmla="*/ 39 h 109"/>
                <a:gd name="T36" fmla="*/ 41 w 126"/>
                <a:gd name="T37" fmla="*/ 43 h 109"/>
                <a:gd name="T38" fmla="*/ 30 w 126"/>
                <a:gd name="T39" fmla="*/ 47 h 109"/>
                <a:gd name="T40" fmla="*/ 21 w 126"/>
                <a:gd name="T41" fmla="*/ 54 h 109"/>
                <a:gd name="T42" fmla="*/ 35 w 126"/>
                <a:gd name="T43" fmla="*/ 56 h 109"/>
                <a:gd name="T44" fmla="*/ 46 w 126"/>
                <a:gd name="T45" fmla="*/ 60 h 109"/>
                <a:gd name="T46" fmla="*/ 58 w 126"/>
                <a:gd name="T47" fmla="*/ 61 h 109"/>
                <a:gd name="T48" fmla="*/ 71 w 126"/>
                <a:gd name="T49" fmla="*/ 61 h 109"/>
                <a:gd name="T50" fmla="*/ 81 w 126"/>
                <a:gd name="T51" fmla="*/ 61 h 109"/>
                <a:gd name="T52" fmla="*/ 97 w 126"/>
                <a:gd name="T53" fmla="*/ 61 h 109"/>
                <a:gd name="T54" fmla="*/ 105 w 126"/>
                <a:gd name="T55" fmla="*/ 61 h 109"/>
                <a:gd name="T56" fmla="*/ 121 w 126"/>
                <a:gd name="T57" fmla="*/ 60 h 109"/>
                <a:gd name="T58" fmla="*/ 100 w 126"/>
                <a:gd name="T59" fmla="*/ 71 h 109"/>
                <a:gd name="T60" fmla="*/ 86 w 126"/>
                <a:gd name="T61" fmla="*/ 84 h 109"/>
                <a:gd name="T62" fmla="*/ 75 w 126"/>
                <a:gd name="T63" fmla="*/ 90 h 109"/>
                <a:gd name="T64" fmla="*/ 67 w 126"/>
                <a:gd name="T65" fmla="*/ 97 h 109"/>
                <a:gd name="T66" fmla="*/ 56 w 126"/>
                <a:gd name="T67" fmla="*/ 101 h 109"/>
                <a:gd name="T68" fmla="*/ 46 w 126"/>
                <a:gd name="T69" fmla="*/ 108 h 109"/>
                <a:gd name="T70" fmla="*/ 0 w 126"/>
                <a:gd name="T71" fmla="*/ 32 h 109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26"/>
                <a:gd name="T109" fmla="*/ 0 h 109"/>
                <a:gd name="T110" fmla="*/ 126 w 126"/>
                <a:gd name="T111" fmla="*/ 109 h 109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26" h="109">
                  <a:moveTo>
                    <a:pt x="0" y="32"/>
                  </a:moveTo>
                  <a:lnTo>
                    <a:pt x="18" y="24"/>
                  </a:lnTo>
                  <a:lnTo>
                    <a:pt x="32" y="20"/>
                  </a:lnTo>
                  <a:lnTo>
                    <a:pt x="47" y="16"/>
                  </a:lnTo>
                  <a:lnTo>
                    <a:pt x="62" y="14"/>
                  </a:lnTo>
                  <a:lnTo>
                    <a:pt x="77" y="10"/>
                  </a:lnTo>
                  <a:lnTo>
                    <a:pt x="95" y="6"/>
                  </a:lnTo>
                  <a:lnTo>
                    <a:pt x="109" y="4"/>
                  </a:lnTo>
                  <a:lnTo>
                    <a:pt x="125" y="0"/>
                  </a:lnTo>
                  <a:lnTo>
                    <a:pt x="123" y="4"/>
                  </a:lnTo>
                  <a:lnTo>
                    <a:pt x="116" y="10"/>
                  </a:lnTo>
                  <a:lnTo>
                    <a:pt x="107" y="14"/>
                  </a:lnTo>
                  <a:lnTo>
                    <a:pt x="105" y="18"/>
                  </a:lnTo>
                  <a:lnTo>
                    <a:pt x="97" y="22"/>
                  </a:lnTo>
                  <a:lnTo>
                    <a:pt x="86" y="28"/>
                  </a:lnTo>
                  <a:lnTo>
                    <a:pt x="73" y="32"/>
                  </a:lnTo>
                  <a:lnTo>
                    <a:pt x="62" y="38"/>
                  </a:lnTo>
                  <a:lnTo>
                    <a:pt x="49" y="39"/>
                  </a:lnTo>
                  <a:lnTo>
                    <a:pt x="41" y="43"/>
                  </a:lnTo>
                  <a:lnTo>
                    <a:pt x="30" y="47"/>
                  </a:lnTo>
                  <a:lnTo>
                    <a:pt x="21" y="54"/>
                  </a:lnTo>
                  <a:lnTo>
                    <a:pt x="35" y="56"/>
                  </a:lnTo>
                  <a:lnTo>
                    <a:pt x="46" y="60"/>
                  </a:lnTo>
                  <a:lnTo>
                    <a:pt x="58" y="61"/>
                  </a:lnTo>
                  <a:lnTo>
                    <a:pt x="71" y="61"/>
                  </a:lnTo>
                  <a:lnTo>
                    <a:pt x="81" y="61"/>
                  </a:lnTo>
                  <a:lnTo>
                    <a:pt x="97" y="61"/>
                  </a:lnTo>
                  <a:lnTo>
                    <a:pt x="105" y="61"/>
                  </a:lnTo>
                  <a:lnTo>
                    <a:pt x="121" y="60"/>
                  </a:lnTo>
                  <a:lnTo>
                    <a:pt x="100" y="71"/>
                  </a:lnTo>
                  <a:lnTo>
                    <a:pt x="86" y="84"/>
                  </a:lnTo>
                  <a:lnTo>
                    <a:pt x="75" y="90"/>
                  </a:lnTo>
                  <a:lnTo>
                    <a:pt x="67" y="97"/>
                  </a:lnTo>
                  <a:lnTo>
                    <a:pt x="56" y="101"/>
                  </a:lnTo>
                  <a:lnTo>
                    <a:pt x="46" y="108"/>
                  </a:lnTo>
                  <a:lnTo>
                    <a:pt x="0" y="32"/>
                  </a:lnTo>
                </a:path>
              </a:pathLst>
            </a:custGeom>
            <a:noFill/>
            <a:ln w="12700" cap="rnd">
              <a:solidFill>
                <a:srgbClr val="F46677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48" name="Freeform 248"/>
            <p:cNvSpPr>
              <a:spLocks/>
            </p:cNvSpPr>
            <p:nvPr/>
          </p:nvSpPr>
          <p:spPr bwMode="auto">
            <a:xfrm>
              <a:off x="1661" y="2024"/>
              <a:ext cx="100" cy="894"/>
            </a:xfrm>
            <a:custGeom>
              <a:avLst/>
              <a:gdLst>
                <a:gd name="T0" fmla="*/ 35 w 100"/>
                <a:gd name="T1" fmla="*/ 0 h 894"/>
                <a:gd name="T2" fmla="*/ 33 w 100"/>
                <a:gd name="T3" fmla="*/ 15 h 894"/>
                <a:gd name="T4" fmla="*/ 30 w 100"/>
                <a:gd name="T5" fmla="*/ 31 h 894"/>
                <a:gd name="T6" fmla="*/ 26 w 100"/>
                <a:gd name="T7" fmla="*/ 49 h 894"/>
                <a:gd name="T8" fmla="*/ 26 w 100"/>
                <a:gd name="T9" fmla="*/ 65 h 894"/>
                <a:gd name="T10" fmla="*/ 24 w 100"/>
                <a:gd name="T11" fmla="*/ 86 h 894"/>
                <a:gd name="T12" fmla="*/ 19 w 100"/>
                <a:gd name="T13" fmla="*/ 110 h 894"/>
                <a:gd name="T14" fmla="*/ 15 w 100"/>
                <a:gd name="T15" fmla="*/ 134 h 894"/>
                <a:gd name="T16" fmla="*/ 15 w 100"/>
                <a:gd name="T17" fmla="*/ 161 h 894"/>
                <a:gd name="T18" fmla="*/ 11 w 100"/>
                <a:gd name="T19" fmla="*/ 191 h 894"/>
                <a:gd name="T20" fmla="*/ 9 w 100"/>
                <a:gd name="T21" fmla="*/ 220 h 894"/>
                <a:gd name="T22" fmla="*/ 4 w 100"/>
                <a:gd name="T23" fmla="*/ 252 h 894"/>
                <a:gd name="T24" fmla="*/ 4 w 100"/>
                <a:gd name="T25" fmla="*/ 287 h 894"/>
                <a:gd name="T26" fmla="*/ 4 w 100"/>
                <a:gd name="T27" fmla="*/ 323 h 894"/>
                <a:gd name="T28" fmla="*/ 2 w 100"/>
                <a:gd name="T29" fmla="*/ 356 h 894"/>
                <a:gd name="T30" fmla="*/ 0 w 100"/>
                <a:gd name="T31" fmla="*/ 394 h 894"/>
                <a:gd name="T32" fmla="*/ 0 w 100"/>
                <a:gd name="T33" fmla="*/ 429 h 894"/>
                <a:gd name="T34" fmla="*/ 0 w 100"/>
                <a:gd name="T35" fmla="*/ 466 h 894"/>
                <a:gd name="T36" fmla="*/ 0 w 100"/>
                <a:gd name="T37" fmla="*/ 504 h 894"/>
                <a:gd name="T38" fmla="*/ 0 w 100"/>
                <a:gd name="T39" fmla="*/ 540 h 894"/>
                <a:gd name="T40" fmla="*/ 0 w 100"/>
                <a:gd name="T41" fmla="*/ 579 h 894"/>
                <a:gd name="T42" fmla="*/ 4 w 100"/>
                <a:gd name="T43" fmla="*/ 614 h 894"/>
                <a:gd name="T44" fmla="*/ 4 w 100"/>
                <a:gd name="T45" fmla="*/ 651 h 894"/>
                <a:gd name="T46" fmla="*/ 9 w 100"/>
                <a:gd name="T47" fmla="*/ 688 h 894"/>
                <a:gd name="T48" fmla="*/ 12 w 100"/>
                <a:gd name="T49" fmla="*/ 723 h 894"/>
                <a:gd name="T50" fmla="*/ 17 w 100"/>
                <a:gd name="T51" fmla="*/ 755 h 894"/>
                <a:gd name="T52" fmla="*/ 26 w 100"/>
                <a:gd name="T53" fmla="*/ 788 h 894"/>
                <a:gd name="T54" fmla="*/ 33 w 100"/>
                <a:gd name="T55" fmla="*/ 818 h 894"/>
                <a:gd name="T56" fmla="*/ 40 w 100"/>
                <a:gd name="T57" fmla="*/ 848 h 894"/>
                <a:gd name="T58" fmla="*/ 52 w 100"/>
                <a:gd name="T59" fmla="*/ 877 h 894"/>
                <a:gd name="T60" fmla="*/ 54 w 100"/>
                <a:gd name="T61" fmla="*/ 889 h 894"/>
                <a:gd name="T62" fmla="*/ 54 w 100"/>
                <a:gd name="T63" fmla="*/ 873 h 894"/>
                <a:gd name="T64" fmla="*/ 52 w 100"/>
                <a:gd name="T65" fmla="*/ 852 h 894"/>
                <a:gd name="T66" fmla="*/ 52 w 100"/>
                <a:gd name="T67" fmla="*/ 833 h 894"/>
                <a:gd name="T68" fmla="*/ 52 w 100"/>
                <a:gd name="T69" fmla="*/ 812 h 894"/>
                <a:gd name="T70" fmla="*/ 52 w 100"/>
                <a:gd name="T71" fmla="*/ 790 h 894"/>
                <a:gd name="T72" fmla="*/ 49 w 100"/>
                <a:gd name="T73" fmla="*/ 763 h 894"/>
                <a:gd name="T74" fmla="*/ 47 w 100"/>
                <a:gd name="T75" fmla="*/ 736 h 894"/>
                <a:gd name="T76" fmla="*/ 45 w 100"/>
                <a:gd name="T77" fmla="*/ 706 h 894"/>
                <a:gd name="T78" fmla="*/ 45 w 100"/>
                <a:gd name="T79" fmla="*/ 676 h 894"/>
                <a:gd name="T80" fmla="*/ 45 w 100"/>
                <a:gd name="T81" fmla="*/ 643 h 894"/>
                <a:gd name="T82" fmla="*/ 45 w 100"/>
                <a:gd name="T83" fmla="*/ 609 h 894"/>
                <a:gd name="T84" fmla="*/ 45 w 100"/>
                <a:gd name="T85" fmla="*/ 576 h 894"/>
                <a:gd name="T86" fmla="*/ 45 w 100"/>
                <a:gd name="T87" fmla="*/ 540 h 894"/>
                <a:gd name="T88" fmla="*/ 45 w 100"/>
                <a:gd name="T89" fmla="*/ 502 h 894"/>
                <a:gd name="T90" fmla="*/ 45 w 100"/>
                <a:gd name="T91" fmla="*/ 465 h 894"/>
                <a:gd name="T92" fmla="*/ 45 w 100"/>
                <a:gd name="T93" fmla="*/ 428 h 894"/>
                <a:gd name="T94" fmla="*/ 45 w 100"/>
                <a:gd name="T95" fmla="*/ 391 h 894"/>
                <a:gd name="T96" fmla="*/ 47 w 100"/>
                <a:gd name="T97" fmla="*/ 354 h 894"/>
                <a:gd name="T98" fmla="*/ 49 w 100"/>
                <a:gd name="T99" fmla="*/ 317 h 894"/>
                <a:gd name="T100" fmla="*/ 52 w 100"/>
                <a:gd name="T101" fmla="*/ 282 h 894"/>
                <a:gd name="T102" fmla="*/ 54 w 100"/>
                <a:gd name="T103" fmla="*/ 246 h 894"/>
                <a:gd name="T104" fmla="*/ 56 w 100"/>
                <a:gd name="T105" fmla="*/ 214 h 894"/>
                <a:gd name="T106" fmla="*/ 61 w 100"/>
                <a:gd name="T107" fmla="*/ 183 h 894"/>
                <a:gd name="T108" fmla="*/ 63 w 100"/>
                <a:gd name="T109" fmla="*/ 151 h 894"/>
                <a:gd name="T110" fmla="*/ 69 w 100"/>
                <a:gd name="T111" fmla="*/ 125 h 894"/>
                <a:gd name="T112" fmla="*/ 73 w 100"/>
                <a:gd name="T113" fmla="*/ 99 h 894"/>
                <a:gd name="T114" fmla="*/ 80 w 100"/>
                <a:gd name="T115" fmla="*/ 75 h 894"/>
                <a:gd name="T116" fmla="*/ 87 w 100"/>
                <a:gd name="T117" fmla="*/ 53 h 894"/>
                <a:gd name="T118" fmla="*/ 92 w 100"/>
                <a:gd name="T119" fmla="*/ 35 h 894"/>
                <a:gd name="T120" fmla="*/ 37 w 100"/>
                <a:gd name="T121" fmla="*/ 0 h 89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00"/>
                <a:gd name="T184" fmla="*/ 0 h 894"/>
                <a:gd name="T185" fmla="*/ 100 w 100"/>
                <a:gd name="T186" fmla="*/ 894 h 894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00" h="894">
                  <a:moveTo>
                    <a:pt x="37" y="0"/>
                  </a:moveTo>
                  <a:lnTo>
                    <a:pt x="35" y="0"/>
                  </a:lnTo>
                  <a:lnTo>
                    <a:pt x="35" y="6"/>
                  </a:lnTo>
                  <a:lnTo>
                    <a:pt x="33" y="15"/>
                  </a:lnTo>
                  <a:lnTo>
                    <a:pt x="33" y="26"/>
                  </a:lnTo>
                  <a:lnTo>
                    <a:pt x="30" y="31"/>
                  </a:lnTo>
                  <a:lnTo>
                    <a:pt x="28" y="39"/>
                  </a:lnTo>
                  <a:lnTo>
                    <a:pt x="26" y="49"/>
                  </a:lnTo>
                  <a:lnTo>
                    <a:pt x="26" y="57"/>
                  </a:lnTo>
                  <a:lnTo>
                    <a:pt x="26" y="65"/>
                  </a:lnTo>
                  <a:lnTo>
                    <a:pt x="26" y="77"/>
                  </a:lnTo>
                  <a:lnTo>
                    <a:pt x="24" y="86"/>
                  </a:lnTo>
                  <a:lnTo>
                    <a:pt x="24" y="99"/>
                  </a:lnTo>
                  <a:lnTo>
                    <a:pt x="19" y="110"/>
                  </a:lnTo>
                  <a:lnTo>
                    <a:pt x="19" y="123"/>
                  </a:lnTo>
                  <a:lnTo>
                    <a:pt x="15" y="134"/>
                  </a:lnTo>
                  <a:lnTo>
                    <a:pt x="15" y="147"/>
                  </a:lnTo>
                  <a:lnTo>
                    <a:pt x="15" y="161"/>
                  </a:lnTo>
                  <a:lnTo>
                    <a:pt x="12" y="175"/>
                  </a:lnTo>
                  <a:lnTo>
                    <a:pt x="11" y="191"/>
                  </a:lnTo>
                  <a:lnTo>
                    <a:pt x="11" y="207"/>
                  </a:lnTo>
                  <a:lnTo>
                    <a:pt x="9" y="220"/>
                  </a:lnTo>
                  <a:lnTo>
                    <a:pt x="7" y="237"/>
                  </a:lnTo>
                  <a:lnTo>
                    <a:pt x="4" y="252"/>
                  </a:lnTo>
                  <a:lnTo>
                    <a:pt x="4" y="271"/>
                  </a:lnTo>
                  <a:lnTo>
                    <a:pt x="4" y="287"/>
                  </a:lnTo>
                  <a:lnTo>
                    <a:pt x="4" y="305"/>
                  </a:lnTo>
                  <a:lnTo>
                    <a:pt x="4" y="323"/>
                  </a:lnTo>
                  <a:lnTo>
                    <a:pt x="4" y="342"/>
                  </a:lnTo>
                  <a:lnTo>
                    <a:pt x="2" y="356"/>
                  </a:lnTo>
                  <a:lnTo>
                    <a:pt x="0" y="375"/>
                  </a:lnTo>
                  <a:lnTo>
                    <a:pt x="0" y="394"/>
                  </a:lnTo>
                  <a:lnTo>
                    <a:pt x="0" y="413"/>
                  </a:lnTo>
                  <a:lnTo>
                    <a:pt x="0" y="429"/>
                  </a:lnTo>
                  <a:lnTo>
                    <a:pt x="0" y="448"/>
                  </a:lnTo>
                  <a:lnTo>
                    <a:pt x="0" y="466"/>
                  </a:lnTo>
                  <a:lnTo>
                    <a:pt x="0" y="486"/>
                  </a:lnTo>
                  <a:lnTo>
                    <a:pt x="0" y="504"/>
                  </a:lnTo>
                  <a:lnTo>
                    <a:pt x="0" y="523"/>
                  </a:lnTo>
                  <a:lnTo>
                    <a:pt x="0" y="540"/>
                  </a:lnTo>
                  <a:lnTo>
                    <a:pt x="0" y="560"/>
                  </a:lnTo>
                  <a:lnTo>
                    <a:pt x="0" y="579"/>
                  </a:lnTo>
                  <a:lnTo>
                    <a:pt x="2" y="596"/>
                  </a:lnTo>
                  <a:lnTo>
                    <a:pt x="4" y="614"/>
                  </a:lnTo>
                  <a:lnTo>
                    <a:pt x="4" y="633"/>
                  </a:lnTo>
                  <a:lnTo>
                    <a:pt x="4" y="651"/>
                  </a:lnTo>
                  <a:lnTo>
                    <a:pt x="7" y="669"/>
                  </a:lnTo>
                  <a:lnTo>
                    <a:pt x="9" y="688"/>
                  </a:lnTo>
                  <a:lnTo>
                    <a:pt x="11" y="704"/>
                  </a:lnTo>
                  <a:lnTo>
                    <a:pt x="12" y="723"/>
                  </a:lnTo>
                  <a:lnTo>
                    <a:pt x="15" y="738"/>
                  </a:lnTo>
                  <a:lnTo>
                    <a:pt x="17" y="755"/>
                  </a:lnTo>
                  <a:lnTo>
                    <a:pt x="24" y="773"/>
                  </a:lnTo>
                  <a:lnTo>
                    <a:pt x="26" y="788"/>
                  </a:lnTo>
                  <a:lnTo>
                    <a:pt x="28" y="803"/>
                  </a:lnTo>
                  <a:lnTo>
                    <a:pt x="33" y="818"/>
                  </a:lnTo>
                  <a:lnTo>
                    <a:pt x="37" y="835"/>
                  </a:lnTo>
                  <a:lnTo>
                    <a:pt x="40" y="848"/>
                  </a:lnTo>
                  <a:lnTo>
                    <a:pt x="45" y="863"/>
                  </a:lnTo>
                  <a:lnTo>
                    <a:pt x="52" y="877"/>
                  </a:lnTo>
                  <a:lnTo>
                    <a:pt x="56" y="893"/>
                  </a:lnTo>
                  <a:lnTo>
                    <a:pt x="54" y="889"/>
                  </a:lnTo>
                  <a:lnTo>
                    <a:pt x="54" y="883"/>
                  </a:lnTo>
                  <a:lnTo>
                    <a:pt x="54" y="873"/>
                  </a:lnTo>
                  <a:lnTo>
                    <a:pt x="54" y="861"/>
                  </a:lnTo>
                  <a:lnTo>
                    <a:pt x="52" y="852"/>
                  </a:lnTo>
                  <a:lnTo>
                    <a:pt x="52" y="842"/>
                  </a:lnTo>
                  <a:lnTo>
                    <a:pt x="52" y="833"/>
                  </a:lnTo>
                  <a:lnTo>
                    <a:pt x="52" y="824"/>
                  </a:lnTo>
                  <a:lnTo>
                    <a:pt x="52" y="812"/>
                  </a:lnTo>
                  <a:lnTo>
                    <a:pt x="52" y="801"/>
                  </a:lnTo>
                  <a:lnTo>
                    <a:pt x="52" y="790"/>
                  </a:lnTo>
                  <a:lnTo>
                    <a:pt x="52" y="779"/>
                  </a:lnTo>
                  <a:lnTo>
                    <a:pt x="49" y="763"/>
                  </a:lnTo>
                  <a:lnTo>
                    <a:pt x="49" y="751"/>
                  </a:lnTo>
                  <a:lnTo>
                    <a:pt x="47" y="736"/>
                  </a:lnTo>
                  <a:lnTo>
                    <a:pt x="47" y="723"/>
                  </a:lnTo>
                  <a:lnTo>
                    <a:pt x="45" y="706"/>
                  </a:lnTo>
                  <a:lnTo>
                    <a:pt x="45" y="691"/>
                  </a:lnTo>
                  <a:lnTo>
                    <a:pt x="45" y="676"/>
                  </a:lnTo>
                  <a:lnTo>
                    <a:pt x="45" y="661"/>
                  </a:lnTo>
                  <a:lnTo>
                    <a:pt x="45" y="643"/>
                  </a:lnTo>
                  <a:lnTo>
                    <a:pt x="45" y="627"/>
                  </a:lnTo>
                  <a:lnTo>
                    <a:pt x="45" y="609"/>
                  </a:lnTo>
                  <a:lnTo>
                    <a:pt x="45" y="594"/>
                  </a:lnTo>
                  <a:lnTo>
                    <a:pt x="45" y="576"/>
                  </a:lnTo>
                  <a:lnTo>
                    <a:pt x="45" y="557"/>
                  </a:lnTo>
                  <a:lnTo>
                    <a:pt x="45" y="540"/>
                  </a:lnTo>
                  <a:lnTo>
                    <a:pt x="45" y="523"/>
                  </a:lnTo>
                  <a:lnTo>
                    <a:pt x="45" y="502"/>
                  </a:lnTo>
                  <a:lnTo>
                    <a:pt x="45" y="484"/>
                  </a:lnTo>
                  <a:lnTo>
                    <a:pt x="45" y="465"/>
                  </a:lnTo>
                  <a:lnTo>
                    <a:pt x="45" y="446"/>
                  </a:lnTo>
                  <a:lnTo>
                    <a:pt x="45" y="428"/>
                  </a:lnTo>
                  <a:lnTo>
                    <a:pt x="45" y="409"/>
                  </a:lnTo>
                  <a:lnTo>
                    <a:pt x="45" y="391"/>
                  </a:lnTo>
                  <a:lnTo>
                    <a:pt x="47" y="374"/>
                  </a:lnTo>
                  <a:lnTo>
                    <a:pt x="47" y="354"/>
                  </a:lnTo>
                  <a:lnTo>
                    <a:pt x="47" y="336"/>
                  </a:lnTo>
                  <a:lnTo>
                    <a:pt x="49" y="317"/>
                  </a:lnTo>
                  <a:lnTo>
                    <a:pt x="52" y="301"/>
                  </a:lnTo>
                  <a:lnTo>
                    <a:pt x="52" y="282"/>
                  </a:lnTo>
                  <a:lnTo>
                    <a:pt x="54" y="265"/>
                  </a:lnTo>
                  <a:lnTo>
                    <a:pt x="54" y="246"/>
                  </a:lnTo>
                  <a:lnTo>
                    <a:pt x="56" y="234"/>
                  </a:lnTo>
                  <a:lnTo>
                    <a:pt x="56" y="214"/>
                  </a:lnTo>
                  <a:lnTo>
                    <a:pt x="58" y="200"/>
                  </a:lnTo>
                  <a:lnTo>
                    <a:pt x="61" y="183"/>
                  </a:lnTo>
                  <a:lnTo>
                    <a:pt x="61" y="169"/>
                  </a:lnTo>
                  <a:lnTo>
                    <a:pt x="63" y="151"/>
                  </a:lnTo>
                  <a:lnTo>
                    <a:pt x="66" y="138"/>
                  </a:lnTo>
                  <a:lnTo>
                    <a:pt x="69" y="125"/>
                  </a:lnTo>
                  <a:lnTo>
                    <a:pt x="71" y="112"/>
                  </a:lnTo>
                  <a:lnTo>
                    <a:pt x="73" y="99"/>
                  </a:lnTo>
                  <a:lnTo>
                    <a:pt x="78" y="86"/>
                  </a:lnTo>
                  <a:lnTo>
                    <a:pt x="80" y="75"/>
                  </a:lnTo>
                  <a:lnTo>
                    <a:pt x="82" y="63"/>
                  </a:lnTo>
                  <a:lnTo>
                    <a:pt x="87" y="53"/>
                  </a:lnTo>
                  <a:lnTo>
                    <a:pt x="89" y="43"/>
                  </a:lnTo>
                  <a:lnTo>
                    <a:pt x="92" y="35"/>
                  </a:lnTo>
                  <a:lnTo>
                    <a:pt x="99" y="28"/>
                  </a:lnTo>
                  <a:lnTo>
                    <a:pt x="37" y="0"/>
                  </a:lnTo>
                </a:path>
              </a:pathLst>
            </a:custGeom>
            <a:solidFill>
              <a:srgbClr val="A4E3FF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49" name="Freeform 249"/>
            <p:cNvSpPr>
              <a:spLocks/>
            </p:cNvSpPr>
            <p:nvPr/>
          </p:nvSpPr>
          <p:spPr bwMode="auto">
            <a:xfrm>
              <a:off x="1661" y="2024"/>
              <a:ext cx="100" cy="894"/>
            </a:xfrm>
            <a:custGeom>
              <a:avLst/>
              <a:gdLst>
                <a:gd name="T0" fmla="*/ 35 w 100"/>
                <a:gd name="T1" fmla="*/ 0 h 894"/>
                <a:gd name="T2" fmla="*/ 33 w 100"/>
                <a:gd name="T3" fmla="*/ 15 h 894"/>
                <a:gd name="T4" fmla="*/ 30 w 100"/>
                <a:gd name="T5" fmla="*/ 31 h 894"/>
                <a:gd name="T6" fmla="*/ 26 w 100"/>
                <a:gd name="T7" fmla="*/ 49 h 894"/>
                <a:gd name="T8" fmla="*/ 26 w 100"/>
                <a:gd name="T9" fmla="*/ 65 h 894"/>
                <a:gd name="T10" fmla="*/ 24 w 100"/>
                <a:gd name="T11" fmla="*/ 86 h 894"/>
                <a:gd name="T12" fmla="*/ 19 w 100"/>
                <a:gd name="T13" fmla="*/ 110 h 894"/>
                <a:gd name="T14" fmla="*/ 15 w 100"/>
                <a:gd name="T15" fmla="*/ 134 h 894"/>
                <a:gd name="T16" fmla="*/ 15 w 100"/>
                <a:gd name="T17" fmla="*/ 161 h 894"/>
                <a:gd name="T18" fmla="*/ 11 w 100"/>
                <a:gd name="T19" fmla="*/ 191 h 894"/>
                <a:gd name="T20" fmla="*/ 9 w 100"/>
                <a:gd name="T21" fmla="*/ 220 h 894"/>
                <a:gd name="T22" fmla="*/ 4 w 100"/>
                <a:gd name="T23" fmla="*/ 252 h 894"/>
                <a:gd name="T24" fmla="*/ 4 w 100"/>
                <a:gd name="T25" fmla="*/ 287 h 894"/>
                <a:gd name="T26" fmla="*/ 4 w 100"/>
                <a:gd name="T27" fmla="*/ 323 h 894"/>
                <a:gd name="T28" fmla="*/ 2 w 100"/>
                <a:gd name="T29" fmla="*/ 356 h 894"/>
                <a:gd name="T30" fmla="*/ 0 w 100"/>
                <a:gd name="T31" fmla="*/ 394 h 894"/>
                <a:gd name="T32" fmla="*/ 0 w 100"/>
                <a:gd name="T33" fmla="*/ 429 h 894"/>
                <a:gd name="T34" fmla="*/ 0 w 100"/>
                <a:gd name="T35" fmla="*/ 466 h 894"/>
                <a:gd name="T36" fmla="*/ 0 w 100"/>
                <a:gd name="T37" fmla="*/ 504 h 894"/>
                <a:gd name="T38" fmla="*/ 0 w 100"/>
                <a:gd name="T39" fmla="*/ 540 h 894"/>
                <a:gd name="T40" fmla="*/ 0 w 100"/>
                <a:gd name="T41" fmla="*/ 579 h 894"/>
                <a:gd name="T42" fmla="*/ 4 w 100"/>
                <a:gd name="T43" fmla="*/ 614 h 894"/>
                <a:gd name="T44" fmla="*/ 4 w 100"/>
                <a:gd name="T45" fmla="*/ 651 h 894"/>
                <a:gd name="T46" fmla="*/ 9 w 100"/>
                <a:gd name="T47" fmla="*/ 688 h 894"/>
                <a:gd name="T48" fmla="*/ 12 w 100"/>
                <a:gd name="T49" fmla="*/ 723 h 894"/>
                <a:gd name="T50" fmla="*/ 17 w 100"/>
                <a:gd name="T51" fmla="*/ 755 h 894"/>
                <a:gd name="T52" fmla="*/ 26 w 100"/>
                <a:gd name="T53" fmla="*/ 788 h 894"/>
                <a:gd name="T54" fmla="*/ 33 w 100"/>
                <a:gd name="T55" fmla="*/ 818 h 894"/>
                <a:gd name="T56" fmla="*/ 40 w 100"/>
                <a:gd name="T57" fmla="*/ 848 h 894"/>
                <a:gd name="T58" fmla="*/ 52 w 100"/>
                <a:gd name="T59" fmla="*/ 877 h 894"/>
                <a:gd name="T60" fmla="*/ 54 w 100"/>
                <a:gd name="T61" fmla="*/ 889 h 894"/>
                <a:gd name="T62" fmla="*/ 54 w 100"/>
                <a:gd name="T63" fmla="*/ 873 h 894"/>
                <a:gd name="T64" fmla="*/ 52 w 100"/>
                <a:gd name="T65" fmla="*/ 852 h 894"/>
                <a:gd name="T66" fmla="*/ 52 w 100"/>
                <a:gd name="T67" fmla="*/ 833 h 894"/>
                <a:gd name="T68" fmla="*/ 52 w 100"/>
                <a:gd name="T69" fmla="*/ 812 h 894"/>
                <a:gd name="T70" fmla="*/ 52 w 100"/>
                <a:gd name="T71" fmla="*/ 790 h 894"/>
                <a:gd name="T72" fmla="*/ 49 w 100"/>
                <a:gd name="T73" fmla="*/ 763 h 894"/>
                <a:gd name="T74" fmla="*/ 47 w 100"/>
                <a:gd name="T75" fmla="*/ 736 h 894"/>
                <a:gd name="T76" fmla="*/ 45 w 100"/>
                <a:gd name="T77" fmla="*/ 706 h 894"/>
                <a:gd name="T78" fmla="*/ 45 w 100"/>
                <a:gd name="T79" fmla="*/ 676 h 894"/>
                <a:gd name="T80" fmla="*/ 45 w 100"/>
                <a:gd name="T81" fmla="*/ 643 h 894"/>
                <a:gd name="T82" fmla="*/ 45 w 100"/>
                <a:gd name="T83" fmla="*/ 609 h 894"/>
                <a:gd name="T84" fmla="*/ 45 w 100"/>
                <a:gd name="T85" fmla="*/ 576 h 894"/>
                <a:gd name="T86" fmla="*/ 45 w 100"/>
                <a:gd name="T87" fmla="*/ 540 h 894"/>
                <a:gd name="T88" fmla="*/ 45 w 100"/>
                <a:gd name="T89" fmla="*/ 502 h 894"/>
                <a:gd name="T90" fmla="*/ 45 w 100"/>
                <a:gd name="T91" fmla="*/ 465 h 894"/>
                <a:gd name="T92" fmla="*/ 45 w 100"/>
                <a:gd name="T93" fmla="*/ 428 h 894"/>
                <a:gd name="T94" fmla="*/ 45 w 100"/>
                <a:gd name="T95" fmla="*/ 391 h 894"/>
                <a:gd name="T96" fmla="*/ 47 w 100"/>
                <a:gd name="T97" fmla="*/ 354 h 894"/>
                <a:gd name="T98" fmla="*/ 49 w 100"/>
                <a:gd name="T99" fmla="*/ 317 h 894"/>
                <a:gd name="T100" fmla="*/ 52 w 100"/>
                <a:gd name="T101" fmla="*/ 282 h 894"/>
                <a:gd name="T102" fmla="*/ 54 w 100"/>
                <a:gd name="T103" fmla="*/ 246 h 894"/>
                <a:gd name="T104" fmla="*/ 56 w 100"/>
                <a:gd name="T105" fmla="*/ 214 h 894"/>
                <a:gd name="T106" fmla="*/ 61 w 100"/>
                <a:gd name="T107" fmla="*/ 183 h 894"/>
                <a:gd name="T108" fmla="*/ 63 w 100"/>
                <a:gd name="T109" fmla="*/ 151 h 894"/>
                <a:gd name="T110" fmla="*/ 69 w 100"/>
                <a:gd name="T111" fmla="*/ 125 h 894"/>
                <a:gd name="T112" fmla="*/ 73 w 100"/>
                <a:gd name="T113" fmla="*/ 99 h 894"/>
                <a:gd name="T114" fmla="*/ 80 w 100"/>
                <a:gd name="T115" fmla="*/ 75 h 894"/>
                <a:gd name="T116" fmla="*/ 87 w 100"/>
                <a:gd name="T117" fmla="*/ 53 h 894"/>
                <a:gd name="T118" fmla="*/ 92 w 100"/>
                <a:gd name="T119" fmla="*/ 35 h 894"/>
                <a:gd name="T120" fmla="*/ 37 w 100"/>
                <a:gd name="T121" fmla="*/ 0 h 89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00"/>
                <a:gd name="T184" fmla="*/ 0 h 894"/>
                <a:gd name="T185" fmla="*/ 100 w 100"/>
                <a:gd name="T186" fmla="*/ 894 h 894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00" h="894">
                  <a:moveTo>
                    <a:pt x="37" y="0"/>
                  </a:moveTo>
                  <a:lnTo>
                    <a:pt x="35" y="0"/>
                  </a:lnTo>
                  <a:lnTo>
                    <a:pt x="35" y="6"/>
                  </a:lnTo>
                  <a:lnTo>
                    <a:pt x="33" y="15"/>
                  </a:lnTo>
                  <a:lnTo>
                    <a:pt x="33" y="26"/>
                  </a:lnTo>
                  <a:lnTo>
                    <a:pt x="30" y="31"/>
                  </a:lnTo>
                  <a:lnTo>
                    <a:pt x="28" y="39"/>
                  </a:lnTo>
                  <a:lnTo>
                    <a:pt x="26" y="49"/>
                  </a:lnTo>
                  <a:lnTo>
                    <a:pt x="26" y="57"/>
                  </a:lnTo>
                  <a:lnTo>
                    <a:pt x="26" y="65"/>
                  </a:lnTo>
                  <a:lnTo>
                    <a:pt x="26" y="77"/>
                  </a:lnTo>
                  <a:lnTo>
                    <a:pt x="24" y="86"/>
                  </a:lnTo>
                  <a:lnTo>
                    <a:pt x="24" y="99"/>
                  </a:lnTo>
                  <a:lnTo>
                    <a:pt x="19" y="110"/>
                  </a:lnTo>
                  <a:lnTo>
                    <a:pt x="19" y="123"/>
                  </a:lnTo>
                  <a:lnTo>
                    <a:pt x="15" y="134"/>
                  </a:lnTo>
                  <a:lnTo>
                    <a:pt x="15" y="147"/>
                  </a:lnTo>
                  <a:lnTo>
                    <a:pt x="15" y="161"/>
                  </a:lnTo>
                  <a:lnTo>
                    <a:pt x="12" y="175"/>
                  </a:lnTo>
                  <a:lnTo>
                    <a:pt x="11" y="191"/>
                  </a:lnTo>
                  <a:lnTo>
                    <a:pt x="11" y="207"/>
                  </a:lnTo>
                  <a:lnTo>
                    <a:pt x="9" y="220"/>
                  </a:lnTo>
                  <a:lnTo>
                    <a:pt x="7" y="237"/>
                  </a:lnTo>
                  <a:lnTo>
                    <a:pt x="4" y="252"/>
                  </a:lnTo>
                  <a:lnTo>
                    <a:pt x="4" y="271"/>
                  </a:lnTo>
                  <a:lnTo>
                    <a:pt x="4" y="287"/>
                  </a:lnTo>
                  <a:lnTo>
                    <a:pt x="4" y="305"/>
                  </a:lnTo>
                  <a:lnTo>
                    <a:pt x="4" y="323"/>
                  </a:lnTo>
                  <a:lnTo>
                    <a:pt x="4" y="342"/>
                  </a:lnTo>
                  <a:lnTo>
                    <a:pt x="2" y="356"/>
                  </a:lnTo>
                  <a:lnTo>
                    <a:pt x="0" y="375"/>
                  </a:lnTo>
                  <a:lnTo>
                    <a:pt x="0" y="394"/>
                  </a:lnTo>
                  <a:lnTo>
                    <a:pt x="0" y="413"/>
                  </a:lnTo>
                  <a:lnTo>
                    <a:pt x="0" y="429"/>
                  </a:lnTo>
                  <a:lnTo>
                    <a:pt x="0" y="448"/>
                  </a:lnTo>
                  <a:lnTo>
                    <a:pt x="0" y="466"/>
                  </a:lnTo>
                  <a:lnTo>
                    <a:pt x="0" y="486"/>
                  </a:lnTo>
                  <a:lnTo>
                    <a:pt x="0" y="504"/>
                  </a:lnTo>
                  <a:lnTo>
                    <a:pt x="0" y="523"/>
                  </a:lnTo>
                  <a:lnTo>
                    <a:pt x="0" y="540"/>
                  </a:lnTo>
                  <a:lnTo>
                    <a:pt x="0" y="560"/>
                  </a:lnTo>
                  <a:lnTo>
                    <a:pt x="0" y="579"/>
                  </a:lnTo>
                  <a:lnTo>
                    <a:pt x="2" y="596"/>
                  </a:lnTo>
                  <a:lnTo>
                    <a:pt x="4" y="614"/>
                  </a:lnTo>
                  <a:lnTo>
                    <a:pt x="4" y="633"/>
                  </a:lnTo>
                  <a:lnTo>
                    <a:pt x="4" y="651"/>
                  </a:lnTo>
                  <a:lnTo>
                    <a:pt x="7" y="669"/>
                  </a:lnTo>
                  <a:lnTo>
                    <a:pt x="9" y="688"/>
                  </a:lnTo>
                  <a:lnTo>
                    <a:pt x="11" y="704"/>
                  </a:lnTo>
                  <a:lnTo>
                    <a:pt x="12" y="723"/>
                  </a:lnTo>
                  <a:lnTo>
                    <a:pt x="15" y="738"/>
                  </a:lnTo>
                  <a:lnTo>
                    <a:pt x="17" y="755"/>
                  </a:lnTo>
                  <a:lnTo>
                    <a:pt x="24" y="773"/>
                  </a:lnTo>
                  <a:lnTo>
                    <a:pt x="26" y="788"/>
                  </a:lnTo>
                  <a:lnTo>
                    <a:pt x="28" y="803"/>
                  </a:lnTo>
                  <a:lnTo>
                    <a:pt x="33" y="818"/>
                  </a:lnTo>
                  <a:lnTo>
                    <a:pt x="37" y="835"/>
                  </a:lnTo>
                  <a:lnTo>
                    <a:pt x="40" y="848"/>
                  </a:lnTo>
                  <a:lnTo>
                    <a:pt x="45" y="863"/>
                  </a:lnTo>
                  <a:lnTo>
                    <a:pt x="52" y="877"/>
                  </a:lnTo>
                  <a:lnTo>
                    <a:pt x="56" y="893"/>
                  </a:lnTo>
                  <a:lnTo>
                    <a:pt x="54" y="889"/>
                  </a:lnTo>
                  <a:lnTo>
                    <a:pt x="54" y="883"/>
                  </a:lnTo>
                  <a:lnTo>
                    <a:pt x="54" y="873"/>
                  </a:lnTo>
                  <a:lnTo>
                    <a:pt x="54" y="861"/>
                  </a:lnTo>
                  <a:lnTo>
                    <a:pt x="52" y="852"/>
                  </a:lnTo>
                  <a:lnTo>
                    <a:pt x="52" y="842"/>
                  </a:lnTo>
                  <a:lnTo>
                    <a:pt x="52" y="833"/>
                  </a:lnTo>
                  <a:lnTo>
                    <a:pt x="52" y="824"/>
                  </a:lnTo>
                  <a:lnTo>
                    <a:pt x="52" y="812"/>
                  </a:lnTo>
                  <a:lnTo>
                    <a:pt x="52" y="801"/>
                  </a:lnTo>
                  <a:lnTo>
                    <a:pt x="52" y="790"/>
                  </a:lnTo>
                  <a:lnTo>
                    <a:pt x="52" y="779"/>
                  </a:lnTo>
                  <a:lnTo>
                    <a:pt x="49" y="763"/>
                  </a:lnTo>
                  <a:lnTo>
                    <a:pt x="49" y="751"/>
                  </a:lnTo>
                  <a:lnTo>
                    <a:pt x="47" y="736"/>
                  </a:lnTo>
                  <a:lnTo>
                    <a:pt x="47" y="723"/>
                  </a:lnTo>
                  <a:lnTo>
                    <a:pt x="45" y="706"/>
                  </a:lnTo>
                  <a:lnTo>
                    <a:pt x="45" y="691"/>
                  </a:lnTo>
                  <a:lnTo>
                    <a:pt x="45" y="676"/>
                  </a:lnTo>
                  <a:lnTo>
                    <a:pt x="45" y="661"/>
                  </a:lnTo>
                  <a:lnTo>
                    <a:pt x="45" y="643"/>
                  </a:lnTo>
                  <a:lnTo>
                    <a:pt x="45" y="627"/>
                  </a:lnTo>
                  <a:lnTo>
                    <a:pt x="45" y="609"/>
                  </a:lnTo>
                  <a:lnTo>
                    <a:pt x="45" y="594"/>
                  </a:lnTo>
                  <a:lnTo>
                    <a:pt x="45" y="576"/>
                  </a:lnTo>
                  <a:lnTo>
                    <a:pt x="45" y="557"/>
                  </a:lnTo>
                  <a:lnTo>
                    <a:pt x="45" y="540"/>
                  </a:lnTo>
                  <a:lnTo>
                    <a:pt x="45" y="523"/>
                  </a:lnTo>
                  <a:lnTo>
                    <a:pt x="45" y="502"/>
                  </a:lnTo>
                  <a:lnTo>
                    <a:pt x="45" y="484"/>
                  </a:lnTo>
                  <a:lnTo>
                    <a:pt x="45" y="465"/>
                  </a:lnTo>
                  <a:lnTo>
                    <a:pt x="45" y="446"/>
                  </a:lnTo>
                  <a:lnTo>
                    <a:pt x="45" y="428"/>
                  </a:lnTo>
                  <a:lnTo>
                    <a:pt x="45" y="409"/>
                  </a:lnTo>
                  <a:lnTo>
                    <a:pt x="45" y="391"/>
                  </a:lnTo>
                  <a:lnTo>
                    <a:pt x="47" y="374"/>
                  </a:lnTo>
                  <a:lnTo>
                    <a:pt x="47" y="354"/>
                  </a:lnTo>
                  <a:lnTo>
                    <a:pt x="47" y="336"/>
                  </a:lnTo>
                  <a:lnTo>
                    <a:pt x="49" y="317"/>
                  </a:lnTo>
                  <a:lnTo>
                    <a:pt x="52" y="301"/>
                  </a:lnTo>
                  <a:lnTo>
                    <a:pt x="52" y="282"/>
                  </a:lnTo>
                  <a:lnTo>
                    <a:pt x="54" y="265"/>
                  </a:lnTo>
                  <a:lnTo>
                    <a:pt x="54" y="246"/>
                  </a:lnTo>
                  <a:lnTo>
                    <a:pt x="56" y="234"/>
                  </a:lnTo>
                  <a:lnTo>
                    <a:pt x="56" y="214"/>
                  </a:lnTo>
                  <a:lnTo>
                    <a:pt x="58" y="200"/>
                  </a:lnTo>
                  <a:lnTo>
                    <a:pt x="61" y="183"/>
                  </a:lnTo>
                  <a:lnTo>
                    <a:pt x="61" y="169"/>
                  </a:lnTo>
                  <a:lnTo>
                    <a:pt x="63" y="151"/>
                  </a:lnTo>
                  <a:lnTo>
                    <a:pt x="66" y="138"/>
                  </a:lnTo>
                  <a:lnTo>
                    <a:pt x="69" y="125"/>
                  </a:lnTo>
                  <a:lnTo>
                    <a:pt x="71" y="112"/>
                  </a:lnTo>
                  <a:lnTo>
                    <a:pt x="73" y="99"/>
                  </a:lnTo>
                  <a:lnTo>
                    <a:pt x="78" y="86"/>
                  </a:lnTo>
                  <a:lnTo>
                    <a:pt x="80" y="75"/>
                  </a:lnTo>
                  <a:lnTo>
                    <a:pt x="82" y="63"/>
                  </a:lnTo>
                  <a:lnTo>
                    <a:pt x="87" y="53"/>
                  </a:lnTo>
                  <a:lnTo>
                    <a:pt x="89" y="43"/>
                  </a:lnTo>
                  <a:lnTo>
                    <a:pt x="92" y="35"/>
                  </a:lnTo>
                  <a:lnTo>
                    <a:pt x="99" y="28"/>
                  </a:lnTo>
                  <a:lnTo>
                    <a:pt x="37" y="0"/>
                  </a:lnTo>
                </a:path>
              </a:pathLst>
            </a:custGeom>
            <a:noFill/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50" name="Freeform 250"/>
            <p:cNvSpPr>
              <a:spLocks/>
            </p:cNvSpPr>
            <p:nvPr/>
          </p:nvSpPr>
          <p:spPr bwMode="auto">
            <a:xfrm>
              <a:off x="3426" y="1736"/>
              <a:ext cx="90" cy="711"/>
            </a:xfrm>
            <a:custGeom>
              <a:avLst/>
              <a:gdLst>
                <a:gd name="T0" fmla="*/ 9 w 90"/>
                <a:gd name="T1" fmla="*/ 30 h 711"/>
                <a:gd name="T2" fmla="*/ 11 w 90"/>
                <a:gd name="T3" fmla="*/ 47 h 711"/>
                <a:gd name="T4" fmla="*/ 14 w 90"/>
                <a:gd name="T5" fmla="*/ 69 h 711"/>
                <a:gd name="T6" fmla="*/ 16 w 90"/>
                <a:gd name="T7" fmla="*/ 83 h 711"/>
                <a:gd name="T8" fmla="*/ 20 w 90"/>
                <a:gd name="T9" fmla="*/ 101 h 711"/>
                <a:gd name="T10" fmla="*/ 23 w 90"/>
                <a:gd name="T11" fmla="*/ 118 h 711"/>
                <a:gd name="T12" fmla="*/ 26 w 90"/>
                <a:gd name="T13" fmla="*/ 138 h 711"/>
                <a:gd name="T14" fmla="*/ 26 w 90"/>
                <a:gd name="T15" fmla="*/ 159 h 711"/>
                <a:gd name="T16" fmla="*/ 30 w 90"/>
                <a:gd name="T17" fmla="*/ 183 h 711"/>
                <a:gd name="T18" fmla="*/ 30 w 90"/>
                <a:gd name="T19" fmla="*/ 206 h 711"/>
                <a:gd name="T20" fmla="*/ 35 w 90"/>
                <a:gd name="T21" fmla="*/ 230 h 711"/>
                <a:gd name="T22" fmla="*/ 37 w 90"/>
                <a:gd name="T23" fmla="*/ 258 h 711"/>
                <a:gd name="T24" fmla="*/ 42 w 90"/>
                <a:gd name="T25" fmla="*/ 284 h 711"/>
                <a:gd name="T26" fmla="*/ 42 w 90"/>
                <a:gd name="T27" fmla="*/ 311 h 711"/>
                <a:gd name="T28" fmla="*/ 42 w 90"/>
                <a:gd name="T29" fmla="*/ 339 h 711"/>
                <a:gd name="T30" fmla="*/ 44 w 90"/>
                <a:gd name="T31" fmla="*/ 366 h 711"/>
                <a:gd name="T32" fmla="*/ 46 w 90"/>
                <a:gd name="T33" fmla="*/ 394 h 711"/>
                <a:gd name="T34" fmla="*/ 46 w 90"/>
                <a:gd name="T35" fmla="*/ 423 h 711"/>
                <a:gd name="T36" fmla="*/ 46 w 90"/>
                <a:gd name="T37" fmla="*/ 451 h 711"/>
                <a:gd name="T38" fmla="*/ 46 w 90"/>
                <a:gd name="T39" fmla="*/ 480 h 711"/>
                <a:gd name="T40" fmla="*/ 46 w 90"/>
                <a:gd name="T41" fmla="*/ 508 h 711"/>
                <a:gd name="T42" fmla="*/ 44 w 90"/>
                <a:gd name="T43" fmla="*/ 535 h 711"/>
                <a:gd name="T44" fmla="*/ 42 w 90"/>
                <a:gd name="T45" fmla="*/ 563 h 711"/>
                <a:gd name="T46" fmla="*/ 39 w 90"/>
                <a:gd name="T47" fmla="*/ 589 h 711"/>
                <a:gd name="T48" fmla="*/ 37 w 90"/>
                <a:gd name="T49" fmla="*/ 617 h 711"/>
                <a:gd name="T50" fmla="*/ 30 w 90"/>
                <a:gd name="T51" fmla="*/ 639 h 711"/>
                <a:gd name="T52" fmla="*/ 26 w 90"/>
                <a:gd name="T53" fmla="*/ 663 h 711"/>
                <a:gd name="T54" fmla="*/ 23 w 90"/>
                <a:gd name="T55" fmla="*/ 688 h 711"/>
                <a:gd name="T56" fmla="*/ 16 w 90"/>
                <a:gd name="T57" fmla="*/ 710 h 711"/>
                <a:gd name="T58" fmla="*/ 16 w 90"/>
                <a:gd name="T59" fmla="*/ 703 h 711"/>
                <a:gd name="T60" fmla="*/ 20 w 90"/>
                <a:gd name="T61" fmla="*/ 690 h 711"/>
                <a:gd name="T62" fmla="*/ 25 w 90"/>
                <a:gd name="T63" fmla="*/ 669 h 711"/>
                <a:gd name="T64" fmla="*/ 30 w 90"/>
                <a:gd name="T65" fmla="*/ 639 h 711"/>
                <a:gd name="T66" fmla="*/ 30 w 90"/>
                <a:gd name="T67" fmla="*/ 622 h 711"/>
                <a:gd name="T68" fmla="*/ 35 w 90"/>
                <a:gd name="T69" fmla="*/ 604 h 711"/>
                <a:gd name="T70" fmla="*/ 37 w 90"/>
                <a:gd name="T71" fmla="*/ 583 h 711"/>
                <a:gd name="T72" fmla="*/ 42 w 90"/>
                <a:gd name="T73" fmla="*/ 565 h 711"/>
                <a:gd name="T74" fmla="*/ 46 w 90"/>
                <a:gd name="T75" fmla="*/ 542 h 711"/>
                <a:gd name="T76" fmla="*/ 52 w 90"/>
                <a:gd name="T77" fmla="*/ 520 h 711"/>
                <a:gd name="T78" fmla="*/ 54 w 90"/>
                <a:gd name="T79" fmla="*/ 496 h 711"/>
                <a:gd name="T80" fmla="*/ 59 w 90"/>
                <a:gd name="T81" fmla="*/ 471 h 711"/>
                <a:gd name="T82" fmla="*/ 61 w 90"/>
                <a:gd name="T83" fmla="*/ 443 h 711"/>
                <a:gd name="T84" fmla="*/ 68 w 90"/>
                <a:gd name="T85" fmla="*/ 417 h 711"/>
                <a:gd name="T86" fmla="*/ 70 w 90"/>
                <a:gd name="T87" fmla="*/ 389 h 711"/>
                <a:gd name="T88" fmla="*/ 74 w 90"/>
                <a:gd name="T89" fmla="*/ 363 h 711"/>
                <a:gd name="T90" fmla="*/ 77 w 90"/>
                <a:gd name="T91" fmla="*/ 333 h 711"/>
                <a:gd name="T92" fmla="*/ 79 w 90"/>
                <a:gd name="T93" fmla="*/ 305 h 711"/>
                <a:gd name="T94" fmla="*/ 82 w 90"/>
                <a:gd name="T95" fmla="*/ 277 h 711"/>
                <a:gd name="T96" fmla="*/ 84 w 90"/>
                <a:gd name="T97" fmla="*/ 249 h 711"/>
                <a:gd name="T98" fmla="*/ 84 w 90"/>
                <a:gd name="T99" fmla="*/ 219 h 711"/>
                <a:gd name="T100" fmla="*/ 87 w 90"/>
                <a:gd name="T101" fmla="*/ 189 h 711"/>
                <a:gd name="T102" fmla="*/ 87 w 90"/>
                <a:gd name="T103" fmla="*/ 161 h 711"/>
                <a:gd name="T104" fmla="*/ 89 w 90"/>
                <a:gd name="T105" fmla="*/ 135 h 711"/>
                <a:gd name="T106" fmla="*/ 89 w 90"/>
                <a:gd name="T107" fmla="*/ 105 h 711"/>
                <a:gd name="T108" fmla="*/ 89 w 90"/>
                <a:gd name="T109" fmla="*/ 79 h 711"/>
                <a:gd name="T110" fmla="*/ 87 w 90"/>
                <a:gd name="T111" fmla="*/ 51 h 711"/>
                <a:gd name="T112" fmla="*/ 87 w 90"/>
                <a:gd name="T113" fmla="*/ 26 h 711"/>
                <a:gd name="T114" fmla="*/ 77 w 90"/>
                <a:gd name="T115" fmla="*/ 24 h 711"/>
                <a:gd name="T116" fmla="*/ 51 w 90"/>
                <a:gd name="T117" fmla="*/ 18 h 711"/>
                <a:gd name="T118" fmla="*/ 20 w 90"/>
                <a:gd name="T119" fmla="*/ 8 h 711"/>
                <a:gd name="T120" fmla="*/ 0 w 90"/>
                <a:gd name="T121" fmla="*/ 0 h 711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90"/>
                <a:gd name="T184" fmla="*/ 0 h 711"/>
                <a:gd name="T185" fmla="*/ 90 w 90"/>
                <a:gd name="T186" fmla="*/ 711 h 711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90" h="711">
                  <a:moveTo>
                    <a:pt x="9" y="26"/>
                  </a:moveTo>
                  <a:lnTo>
                    <a:pt x="9" y="30"/>
                  </a:lnTo>
                  <a:lnTo>
                    <a:pt x="9" y="36"/>
                  </a:lnTo>
                  <a:lnTo>
                    <a:pt x="11" y="47"/>
                  </a:lnTo>
                  <a:lnTo>
                    <a:pt x="14" y="55"/>
                  </a:lnTo>
                  <a:lnTo>
                    <a:pt x="14" y="69"/>
                  </a:lnTo>
                  <a:lnTo>
                    <a:pt x="14" y="75"/>
                  </a:lnTo>
                  <a:lnTo>
                    <a:pt x="16" y="83"/>
                  </a:lnTo>
                  <a:lnTo>
                    <a:pt x="18" y="92"/>
                  </a:lnTo>
                  <a:lnTo>
                    <a:pt x="20" y="101"/>
                  </a:lnTo>
                  <a:lnTo>
                    <a:pt x="20" y="109"/>
                  </a:lnTo>
                  <a:lnTo>
                    <a:pt x="23" y="118"/>
                  </a:lnTo>
                  <a:lnTo>
                    <a:pt x="25" y="128"/>
                  </a:lnTo>
                  <a:lnTo>
                    <a:pt x="26" y="138"/>
                  </a:lnTo>
                  <a:lnTo>
                    <a:pt x="26" y="148"/>
                  </a:lnTo>
                  <a:lnTo>
                    <a:pt x="26" y="159"/>
                  </a:lnTo>
                  <a:lnTo>
                    <a:pt x="28" y="170"/>
                  </a:lnTo>
                  <a:lnTo>
                    <a:pt x="30" y="183"/>
                  </a:lnTo>
                  <a:lnTo>
                    <a:pt x="30" y="193"/>
                  </a:lnTo>
                  <a:lnTo>
                    <a:pt x="30" y="206"/>
                  </a:lnTo>
                  <a:lnTo>
                    <a:pt x="33" y="217"/>
                  </a:lnTo>
                  <a:lnTo>
                    <a:pt x="35" y="230"/>
                  </a:lnTo>
                  <a:lnTo>
                    <a:pt x="35" y="245"/>
                  </a:lnTo>
                  <a:lnTo>
                    <a:pt x="37" y="258"/>
                  </a:lnTo>
                  <a:lnTo>
                    <a:pt x="39" y="272"/>
                  </a:lnTo>
                  <a:lnTo>
                    <a:pt x="42" y="284"/>
                  </a:lnTo>
                  <a:lnTo>
                    <a:pt x="42" y="297"/>
                  </a:lnTo>
                  <a:lnTo>
                    <a:pt x="42" y="311"/>
                  </a:lnTo>
                  <a:lnTo>
                    <a:pt x="42" y="325"/>
                  </a:lnTo>
                  <a:lnTo>
                    <a:pt x="42" y="339"/>
                  </a:lnTo>
                  <a:lnTo>
                    <a:pt x="42" y="352"/>
                  </a:lnTo>
                  <a:lnTo>
                    <a:pt x="44" y="366"/>
                  </a:lnTo>
                  <a:lnTo>
                    <a:pt x="44" y="380"/>
                  </a:lnTo>
                  <a:lnTo>
                    <a:pt x="46" y="394"/>
                  </a:lnTo>
                  <a:lnTo>
                    <a:pt x="46" y="410"/>
                  </a:lnTo>
                  <a:lnTo>
                    <a:pt x="46" y="423"/>
                  </a:lnTo>
                  <a:lnTo>
                    <a:pt x="46" y="435"/>
                  </a:lnTo>
                  <a:lnTo>
                    <a:pt x="46" y="451"/>
                  </a:lnTo>
                  <a:lnTo>
                    <a:pt x="46" y="464"/>
                  </a:lnTo>
                  <a:lnTo>
                    <a:pt x="46" y="480"/>
                  </a:lnTo>
                  <a:lnTo>
                    <a:pt x="46" y="494"/>
                  </a:lnTo>
                  <a:lnTo>
                    <a:pt x="46" y="508"/>
                  </a:lnTo>
                  <a:lnTo>
                    <a:pt x="44" y="522"/>
                  </a:lnTo>
                  <a:lnTo>
                    <a:pt x="44" y="535"/>
                  </a:lnTo>
                  <a:lnTo>
                    <a:pt x="42" y="549"/>
                  </a:lnTo>
                  <a:lnTo>
                    <a:pt x="42" y="563"/>
                  </a:lnTo>
                  <a:lnTo>
                    <a:pt x="42" y="576"/>
                  </a:lnTo>
                  <a:lnTo>
                    <a:pt x="39" y="589"/>
                  </a:lnTo>
                  <a:lnTo>
                    <a:pt x="37" y="602"/>
                  </a:lnTo>
                  <a:lnTo>
                    <a:pt x="37" y="617"/>
                  </a:lnTo>
                  <a:lnTo>
                    <a:pt x="33" y="626"/>
                  </a:lnTo>
                  <a:lnTo>
                    <a:pt x="30" y="639"/>
                  </a:lnTo>
                  <a:lnTo>
                    <a:pt x="28" y="651"/>
                  </a:lnTo>
                  <a:lnTo>
                    <a:pt x="26" y="663"/>
                  </a:lnTo>
                  <a:lnTo>
                    <a:pt x="25" y="675"/>
                  </a:lnTo>
                  <a:lnTo>
                    <a:pt x="23" y="688"/>
                  </a:lnTo>
                  <a:lnTo>
                    <a:pt x="18" y="697"/>
                  </a:lnTo>
                  <a:lnTo>
                    <a:pt x="16" y="710"/>
                  </a:lnTo>
                  <a:lnTo>
                    <a:pt x="16" y="707"/>
                  </a:lnTo>
                  <a:lnTo>
                    <a:pt x="16" y="703"/>
                  </a:lnTo>
                  <a:lnTo>
                    <a:pt x="16" y="697"/>
                  </a:lnTo>
                  <a:lnTo>
                    <a:pt x="20" y="690"/>
                  </a:lnTo>
                  <a:lnTo>
                    <a:pt x="20" y="679"/>
                  </a:lnTo>
                  <a:lnTo>
                    <a:pt x="25" y="669"/>
                  </a:lnTo>
                  <a:lnTo>
                    <a:pt x="26" y="654"/>
                  </a:lnTo>
                  <a:lnTo>
                    <a:pt x="30" y="639"/>
                  </a:lnTo>
                  <a:lnTo>
                    <a:pt x="30" y="630"/>
                  </a:lnTo>
                  <a:lnTo>
                    <a:pt x="30" y="622"/>
                  </a:lnTo>
                  <a:lnTo>
                    <a:pt x="33" y="614"/>
                  </a:lnTo>
                  <a:lnTo>
                    <a:pt x="35" y="604"/>
                  </a:lnTo>
                  <a:lnTo>
                    <a:pt x="35" y="593"/>
                  </a:lnTo>
                  <a:lnTo>
                    <a:pt x="37" y="583"/>
                  </a:lnTo>
                  <a:lnTo>
                    <a:pt x="39" y="574"/>
                  </a:lnTo>
                  <a:lnTo>
                    <a:pt x="42" y="565"/>
                  </a:lnTo>
                  <a:lnTo>
                    <a:pt x="42" y="553"/>
                  </a:lnTo>
                  <a:lnTo>
                    <a:pt x="46" y="542"/>
                  </a:lnTo>
                  <a:lnTo>
                    <a:pt x="48" y="531"/>
                  </a:lnTo>
                  <a:lnTo>
                    <a:pt x="52" y="520"/>
                  </a:lnTo>
                  <a:lnTo>
                    <a:pt x="52" y="506"/>
                  </a:lnTo>
                  <a:lnTo>
                    <a:pt x="54" y="496"/>
                  </a:lnTo>
                  <a:lnTo>
                    <a:pt x="56" y="482"/>
                  </a:lnTo>
                  <a:lnTo>
                    <a:pt x="59" y="471"/>
                  </a:lnTo>
                  <a:lnTo>
                    <a:pt x="59" y="458"/>
                  </a:lnTo>
                  <a:lnTo>
                    <a:pt x="61" y="443"/>
                  </a:lnTo>
                  <a:lnTo>
                    <a:pt x="63" y="430"/>
                  </a:lnTo>
                  <a:lnTo>
                    <a:pt x="68" y="417"/>
                  </a:lnTo>
                  <a:lnTo>
                    <a:pt x="68" y="402"/>
                  </a:lnTo>
                  <a:lnTo>
                    <a:pt x="70" y="389"/>
                  </a:lnTo>
                  <a:lnTo>
                    <a:pt x="70" y="376"/>
                  </a:lnTo>
                  <a:lnTo>
                    <a:pt x="74" y="363"/>
                  </a:lnTo>
                  <a:lnTo>
                    <a:pt x="74" y="348"/>
                  </a:lnTo>
                  <a:lnTo>
                    <a:pt x="77" y="333"/>
                  </a:lnTo>
                  <a:lnTo>
                    <a:pt x="79" y="318"/>
                  </a:lnTo>
                  <a:lnTo>
                    <a:pt x="79" y="305"/>
                  </a:lnTo>
                  <a:lnTo>
                    <a:pt x="79" y="290"/>
                  </a:lnTo>
                  <a:lnTo>
                    <a:pt x="82" y="277"/>
                  </a:lnTo>
                  <a:lnTo>
                    <a:pt x="82" y="262"/>
                  </a:lnTo>
                  <a:lnTo>
                    <a:pt x="84" y="249"/>
                  </a:lnTo>
                  <a:lnTo>
                    <a:pt x="84" y="234"/>
                  </a:lnTo>
                  <a:lnTo>
                    <a:pt x="84" y="219"/>
                  </a:lnTo>
                  <a:lnTo>
                    <a:pt x="84" y="205"/>
                  </a:lnTo>
                  <a:lnTo>
                    <a:pt x="87" y="189"/>
                  </a:lnTo>
                  <a:lnTo>
                    <a:pt x="87" y="174"/>
                  </a:lnTo>
                  <a:lnTo>
                    <a:pt x="87" y="161"/>
                  </a:lnTo>
                  <a:lnTo>
                    <a:pt x="87" y="148"/>
                  </a:lnTo>
                  <a:lnTo>
                    <a:pt x="89" y="135"/>
                  </a:lnTo>
                  <a:lnTo>
                    <a:pt x="89" y="120"/>
                  </a:lnTo>
                  <a:lnTo>
                    <a:pt x="89" y="105"/>
                  </a:lnTo>
                  <a:lnTo>
                    <a:pt x="89" y="92"/>
                  </a:lnTo>
                  <a:lnTo>
                    <a:pt x="89" y="79"/>
                  </a:lnTo>
                  <a:lnTo>
                    <a:pt x="87" y="64"/>
                  </a:lnTo>
                  <a:lnTo>
                    <a:pt x="87" y="51"/>
                  </a:lnTo>
                  <a:lnTo>
                    <a:pt x="87" y="40"/>
                  </a:lnTo>
                  <a:lnTo>
                    <a:pt x="87" y="26"/>
                  </a:lnTo>
                  <a:lnTo>
                    <a:pt x="84" y="26"/>
                  </a:lnTo>
                  <a:lnTo>
                    <a:pt x="77" y="24"/>
                  </a:lnTo>
                  <a:lnTo>
                    <a:pt x="61" y="21"/>
                  </a:lnTo>
                  <a:lnTo>
                    <a:pt x="51" y="18"/>
                  </a:lnTo>
                  <a:lnTo>
                    <a:pt x="33" y="14"/>
                  </a:lnTo>
                  <a:lnTo>
                    <a:pt x="20" y="8"/>
                  </a:lnTo>
                  <a:lnTo>
                    <a:pt x="7" y="4"/>
                  </a:lnTo>
                  <a:lnTo>
                    <a:pt x="0" y="0"/>
                  </a:lnTo>
                  <a:lnTo>
                    <a:pt x="9" y="26"/>
                  </a:lnTo>
                </a:path>
              </a:pathLst>
            </a:custGeom>
            <a:solidFill>
              <a:srgbClr val="FF7878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51" name="Freeform 251"/>
            <p:cNvSpPr>
              <a:spLocks/>
            </p:cNvSpPr>
            <p:nvPr/>
          </p:nvSpPr>
          <p:spPr bwMode="auto">
            <a:xfrm>
              <a:off x="4194" y="2832"/>
              <a:ext cx="154" cy="442"/>
            </a:xfrm>
            <a:custGeom>
              <a:avLst/>
              <a:gdLst>
                <a:gd name="T0" fmla="*/ 90 w 154"/>
                <a:gd name="T1" fmla="*/ 355 h 442"/>
                <a:gd name="T2" fmla="*/ 97 w 154"/>
                <a:gd name="T3" fmla="*/ 337 h 442"/>
                <a:gd name="T4" fmla="*/ 106 w 154"/>
                <a:gd name="T5" fmla="*/ 314 h 442"/>
                <a:gd name="T6" fmla="*/ 111 w 154"/>
                <a:gd name="T7" fmla="*/ 294 h 442"/>
                <a:gd name="T8" fmla="*/ 120 w 154"/>
                <a:gd name="T9" fmla="*/ 272 h 442"/>
                <a:gd name="T10" fmla="*/ 127 w 154"/>
                <a:gd name="T11" fmla="*/ 247 h 442"/>
                <a:gd name="T12" fmla="*/ 135 w 154"/>
                <a:gd name="T13" fmla="*/ 219 h 442"/>
                <a:gd name="T14" fmla="*/ 142 w 154"/>
                <a:gd name="T15" fmla="*/ 191 h 442"/>
                <a:gd name="T16" fmla="*/ 148 w 154"/>
                <a:gd name="T17" fmla="*/ 163 h 442"/>
                <a:gd name="T18" fmla="*/ 151 w 154"/>
                <a:gd name="T19" fmla="*/ 133 h 442"/>
                <a:gd name="T20" fmla="*/ 151 w 154"/>
                <a:gd name="T21" fmla="*/ 101 h 442"/>
                <a:gd name="T22" fmla="*/ 151 w 154"/>
                <a:gd name="T23" fmla="*/ 71 h 442"/>
                <a:gd name="T24" fmla="*/ 148 w 154"/>
                <a:gd name="T25" fmla="*/ 42 h 442"/>
                <a:gd name="T26" fmla="*/ 139 w 154"/>
                <a:gd name="T27" fmla="*/ 14 h 442"/>
                <a:gd name="T28" fmla="*/ 137 w 154"/>
                <a:gd name="T29" fmla="*/ 10 h 442"/>
                <a:gd name="T30" fmla="*/ 137 w 154"/>
                <a:gd name="T31" fmla="*/ 23 h 442"/>
                <a:gd name="T32" fmla="*/ 137 w 154"/>
                <a:gd name="T33" fmla="*/ 42 h 442"/>
                <a:gd name="T34" fmla="*/ 135 w 154"/>
                <a:gd name="T35" fmla="*/ 62 h 442"/>
                <a:gd name="T36" fmla="*/ 134 w 154"/>
                <a:gd name="T37" fmla="*/ 89 h 442"/>
                <a:gd name="T38" fmla="*/ 129 w 154"/>
                <a:gd name="T39" fmla="*/ 118 h 442"/>
                <a:gd name="T40" fmla="*/ 127 w 154"/>
                <a:gd name="T41" fmla="*/ 133 h 442"/>
                <a:gd name="T42" fmla="*/ 127 w 154"/>
                <a:gd name="T43" fmla="*/ 150 h 442"/>
                <a:gd name="T44" fmla="*/ 120 w 154"/>
                <a:gd name="T45" fmla="*/ 182 h 442"/>
                <a:gd name="T46" fmla="*/ 114 w 154"/>
                <a:gd name="T47" fmla="*/ 201 h 442"/>
                <a:gd name="T48" fmla="*/ 109 w 154"/>
                <a:gd name="T49" fmla="*/ 219 h 442"/>
                <a:gd name="T50" fmla="*/ 103 w 154"/>
                <a:gd name="T51" fmla="*/ 236 h 442"/>
                <a:gd name="T52" fmla="*/ 99 w 154"/>
                <a:gd name="T53" fmla="*/ 254 h 442"/>
                <a:gd name="T54" fmla="*/ 92 w 154"/>
                <a:gd name="T55" fmla="*/ 274 h 442"/>
                <a:gd name="T56" fmla="*/ 85 w 154"/>
                <a:gd name="T57" fmla="*/ 292 h 442"/>
                <a:gd name="T58" fmla="*/ 78 w 154"/>
                <a:gd name="T59" fmla="*/ 311 h 442"/>
                <a:gd name="T60" fmla="*/ 69 w 154"/>
                <a:gd name="T61" fmla="*/ 329 h 442"/>
                <a:gd name="T62" fmla="*/ 57 w 154"/>
                <a:gd name="T63" fmla="*/ 348 h 442"/>
                <a:gd name="T64" fmla="*/ 49 w 154"/>
                <a:gd name="T65" fmla="*/ 368 h 442"/>
                <a:gd name="T66" fmla="*/ 36 w 154"/>
                <a:gd name="T67" fmla="*/ 386 h 442"/>
                <a:gd name="T68" fmla="*/ 26 w 154"/>
                <a:gd name="T69" fmla="*/ 404 h 442"/>
                <a:gd name="T70" fmla="*/ 10 w 154"/>
                <a:gd name="T71" fmla="*/ 423 h 442"/>
                <a:gd name="T72" fmla="*/ 0 w 154"/>
                <a:gd name="T73" fmla="*/ 441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54"/>
                <a:gd name="T112" fmla="*/ 0 h 442"/>
                <a:gd name="T113" fmla="*/ 154 w 154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54" h="442">
                  <a:moveTo>
                    <a:pt x="90" y="359"/>
                  </a:moveTo>
                  <a:lnTo>
                    <a:pt x="90" y="355"/>
                  </a:lnTo>
                  <a:lnTo>
                    <a:pt x="92" y="348"/>
                  </a:lnTo>
                  <a:lnTo>
                    <a:pt x="97" y="337"/>
                  </a:lnTo>
                  <a:lnTo>
                    <a:pt x="103" y="323"/>
                  </a:lnTo>
                  <a:lnTo>
                    <a:pt x="106" y="314"/>
                  </a:lnTo>
                  <a:lnTo>
                    <a:pt x="109" y="303"/>
                  </a:lnTo>
                  <a:lnTo>
                    <a:pt x="111" y="294"/>
                  </a:lnTo>
                  <a:lnTo>
                    <a:pt x="118" y="282"/>
                  </a:lnTo>
                  <a:lnTo>
                    <a:pt x="120" y="272"/>
                  </a:lnTo>
                  <a:lnTo>
                    <a:pt x="125" y="258"/>
                  </a:lnTo>
                  <a:lnTo>
                    <a:pt x="127" y="247"/>
                  </a:lnTo>
                  <a:lnTo>
                    <a:pt x="134" y="236"/>
                  </a:lnTo>
                  <a:lnTo>
                    <a:pt x="135" y="219"/>
                  </a:lnTo>
                  <a:lnTo>
                    <a:pt x="137" y="206"/>
                  </a:lnTo>
                  <a:lnTo>
                    <a:pt x="142" y="191"/>
                  </a:lnTo>
                  <a:lnTo>
                    <a:pt x="146" y="178"/>
                  </a:lnTo>
                  <a:lnTo>
                    <a:pt x="148" y="163"/>
                  </a:lnTo>
                  <a:lnTo>
                    <a:pt x="148" y="146"/>
                  </a:lnTo>
                  <a:lnTo>
                    <a:pt x="151" y="133"/>
                  </a:lnTo>
                  <a:lnTo>
                    <a:pt x="153" y="118"/>
                  </a:lnTo>
                  <a:lnTo>
                    <a:pt x="151" y="101"/>
                  </a:lnTo>
                  <a:lnTo>
                    <a:pt x="151" y="87"/>
                  </a:lnTo>
                  <a:lnTo>
                    <a:pt x="151" y="71"/>
                  </a:lnTo>
                  <a:lnTo>
                    <a:pt x="151" y="56"/>
                  </a:lnTo>
                  <a:lnTo>
                    <a:pt x="148" y="42"/>
                  </a:lnTo>
                  <a:lnTo>
                    <a:pt x="144" y="26"/>
                  </a:lnTo>
                  <a:lnTo>
                    <a:pt x="139" y="14"/>
                  </a:lnTo>
                  <a:lnTo>
                    <a:pt x="137" y="0"/>
                  </a:lnTo>
                  <a:lnTo>
                    <a:pt x="137" y="10"/>
                  </a:lnTo>
                  <a:lnTo>
                    <a:pt x="137" y="14"/>
                  </a:lnTo>
                  <a:lnTo>
                    <a:pt x="137" y="23"/>
                  </a:lnTo>
                  <a:lnTo>
                    <a:pt x="137" y="30"/>
                  </a:lnTo>
                  <a:lnTo>
                    <a:pt x="137" y="42"/>
                  </a:lnTo>
                  <a:lnTo>
                    <a:pt x="135" y="51"/>
                  </a:lnTo>
                  <a:lnTo>
                    <a:pt x="135" y="62"/>
                  </a:lnTo>
                  <a:lnTo>
                    <a:pt x="134" y="75"/>
                  </a:lnTo>
                  <a:lnTo>
                    <a:pt x="134" y="89"/>
                  </a:lnTo>
                  <a:lnTo>
                    <a:pt x="132" y="101"/>
                  </a:lnTo>
                  <a:lnTo>
                    <a:pt x="129" y="118"/>
                  </a:lnTo>
                  <a:lnTo>
                    <a:pt x="127" y="124"/>
                  </a:lnTo>
                  <a:lnTo>
                    <a:pt x="127" y="133"/>
                  </a:lnTo>
                  <a:lnTo>
                    <a:pt x="127" y="142"/>
                  </a:lnTo>
                  <a:lnTo>
                    <a:pt x="127" y="150"/>
                  </a:lnTo>
                  <a:lnTo>
                    <a:pt x="123" y="166"/>
                  </a:lnTo>
                  <a:lnTo>
                    <a:pt x="120" y="182"/>
                  </a:lnTo>
                  <a:lnTo>
                    <a:pt x="116" y="191"/>
                  </a:lnTo>
                  <a:lnTo>
                    <a:pt x="114" y="201"/>
                  </a:lnTo>
                  <a:lnTo>
                    <a:pt x="111" y="209"/>
                  </a:lnTo>
                  <a:lnTo>
                    <a:pt x="109" y="219"/>
                  </a:lnTo>
                  <a:lnTo>
                    <a:pt x="107" y="229"/>
                  </a:lnTo>
                  <a:lnTo>
                    <a:pt x="103" y="236"/>
                  </a:lnTo>
                  <a:lnTo>
                    <a:pt x="101" y="245"/>
                  </a:lnTo>
                  <a:lnTo>
                    <a:pt x="99" y="254"/>
                  </a:lnTo>
                  <a:lnTo>
                    <a:pt x="94" y="264"/>
                  </a:lnTo>
                  <a:lnTo>
                    <a:pt x="92" y="274"/>
                  </a:lnTo>
                  <a:lnTo>
                    <a:pt x="88" y="280"/>
                  </a:lnTo>
                  <a:lnTo>
                    <a:pt x="85" y="292"/>
                  </a:lnTo>
                  <a:lnTo>
                    <a:pt x="81" y="301"/>
                  </a:lnTo>
                  <a:lnTo>
                    <a:pt x="78" y="311"/>
                  </a:lnTo>
                  <a:lnTo>
                    <a:pt x="73" y="320"/>
                  </a:lnTo>
                  <a:lnTo>
                    <a:pt x="69" y="329"/>
                  </a:lnTo>
                  <a:lnTo>
                    <a:pt x="64" y="339"/>
                  </a:lnTo>
                  <a:lnTo>
                    <a:pt x="57" y="348"/>
                  </a:lnTo>
                  <a:lnTo>
                    <a:pt x="54" y="357"/>
                  </a:lnTo>
                  <a:lnTo>
                    <a:pt x="49" y="368"/>
                  </a:lnTo>
                  <a:lnTo>
                    <a:pt x="40" y="376"/>
                  </a:lnTo>
                  <a:lnTo>
                    <a:pt x="36" y="386"/>
                  </a:lnTo>
                  <a:lnTo>
                    <a:pt x="29" y="394"/>
                  </a:lnTo>
                  <a:lnTo>
                    <a:pt x="26" y="404"/>
                  </a:lnTo>
                  <a:lnTo>
                    <a:pt x="19" y="413"/>
                  </a:lnTo>
                  <a:lnTo>
                    <a:pt x="10" y="423"/>
                  </a:lnTo>
                  <a:lnTo>
                    <a:pt x="3" y="432"/>
                  </a:lnTo>
                  <a:lnTo>
                    <a:pt x="0" y="441"/>
                  </a:lnTo>
                  <a:lnTo>
                    <a:pt x="90" y="359"/>
                  </a:lnTo>
                </a:path>
              </a:pathLst>
            </a:custGeom>
            <a:solidFill>
              <a:srgbClr val="E83939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52" name="Freeform 252"/>
            <p:cNvSpPr>
              <a:spLocks/>
            </p:cNvSpPr>
            <p:nvPr/>
          </p:nvSpPr>
          <p:spPr bwMode="auto">
            <a:xfrm>
              <a:off x="4194" y="2832"/>
              <a:ext cx="154" cy="442"/>
            </a:xfrm>
            <a:custGeom>
              <a:avLst/>
              <a:gdLst>
                <a:gd name="T0" fmla="*/ 90 w 154"/>
                <a:gd name="T1" fmla="*/ 355 h 442"/>
                <a:gd name="T2" fmla="*/ 97 w 154"/>
                <a:gd name="T3" fmla="*/ 337 h 442"/>
                <a:gd name="T4" fmla="*/ 106 w 154"/>
                <a:gd name="T5" fmla="*/ 314 h 442"/>
                <a:gd name="T6" fmla="*/ 111 w 154"/>
                <a:gd name="T7" fmla="*/ 294 h 442"/>
                <a:gd name="T8" fmla="*/ 120 w 154"/>
                <a:gd name="T9" fmla="*/ 272 h 442"/>
                <a:gd name="T10" fmla="*/ 127 w 154"/>
                <a:gd name="T11" fmla="*/ 247 h 442"/>
                <a:gd name="T12" fmla="*/ 135 w 154"/>
                <a:gd name="T13" fmla="*/ 219 h 442"/>
                <a:gd name="T14" fmla="*/ 142 w 154"/>
                <a:gd name="T15" fmla="*/ 191 h 442"/>
                <a:gd name="T16" fmla="*/ 148 w 154"/>
                <a:gd name="T17" fmla="*/ 163 h 442"/>
                <a:gd name="T18" fmla="*/ 151 w 154"/>
                <a:gd name="T19" fmla="*/ 133 h 442"/>
                <a:gd name="T20" fmla="*/ 151 w 154"/>
                <a:gd name="T21" fmla="*/ 101 h 442"/>
                <a:gd name="T22" fmla="*/ 151 w 154"/>
                <a:gd name="T23" fmla="*/ 71 h 442"/>
                <a:gd name="T24" fmla="*/ 148 w 154"/>
                <a:gd name="T25" fmla="*/ 42 h 442"/>
                <a:gd name="T26" fmla="*/ 139 w 154"/>
                <a:gd name="T27" fmla="*/ 14 h 442"/>
                <a:gd name="T28" fmla="*/ 137 w 154"/>
                <a:gd name="T29" fmla="*/ 10 h 442"/>
                <a:gd name="T30" fmla="*/ 137 w 154"/>
                <a:gd name="T31" fmla="*/ 23 h 442"/>
                <a:gd name="T32" fmla="*/ 137 w 154"/>
                <a:gd name="T33" fmla="*/ 42 h 442"/>
                <a:gd name="T34" fmla="*/ 135 w 154"/>
                <a:gd name="T35" fmla="*/ 62 h 442"/>
                <a:gd name="T36" fmla="*/ 134 w 154"/>
                <a:gd name="T37" fmla="*/ 89 h 442"/>
                <a:gd name="T38" fmla="*/ 129 w 154"/>
                <a:gd name="T39" fmla="*/ 118 h 442"/>
                <a:gd name="T40" fmla="*/ 127 w 154"/>
                <a:gd name="T41" fmla="*/ 133 h 442"/>
                <a:gd name="T42" fmla="*/ 127 w 154"/>
                <a:gd name="T43" fmla="*/ 150 h 442"/>
                <a:gd name="T44" fmla="*/ 120 w 154"/>
                <a:gd name="T45" fmla="*/ 182 h 442"/>
                <a:gd name="T46" fmla="*/ 114 w 154"/>
                <a:gd name="T47" fmla="*/ 201 h 442"/>
                <a:gd name="T48" fmla="*/ 109 w 154"/>
                <a:gd name="T49" fmla="*/ 219 h 442"/>
                <a:gd name="T50" fmla="*/ 103 w 154"/>
                <a:gd name="T51" fmla="*/ 236 h 442"/>
                <a:gd name="T52" fmla="*/ 99 w 154"/>
                <a:gd name="T53" fmla="*/ 254 h 442"/>
                <a:gd name="T54" fmla="*/ 92 w 154"/>
                <a:gd name="T55" fmla="*/ 274 h 442"/>
                <a:gd name="T56" fmla="*/ 85 w 154"/>
                <a:gd name="T57" fmla="*/ 292 h 442"/>
                <a:gd name="T58" fmla="*/ 78 w 154"/>
                <a:gd name="T59" fmla="*/ 311 h 442"/>
                <a:gd name="T60" fmla="*/ 69 w 154"/>
                <a:gd name="T61" fmla="*/ 329 h 442"/>
                <a:gd name="T62" fmla="*/ 57 w 154"/>
                <a:gd name="T63" fmla="*/ 348 h 442"/>
                <a:gd name="T64" fmla="*/ 49 w 154"/>
                <a:gd name="T65" fmla="*/ 368 h 442"/>
                <a:gd name="T66" fmla="*/ 36 w 154"/>
                <a:gd name="T67" fmla="*/ 386 h 442"/>
                <a:gd name="T68" fmla="*/ 26 w 154"/>
                <a:gd name="T69" fmla="*/ 404 h 442"/>
                <a:gd name="T70" fmla="*/ 10 w 154"/>
                <a:gd name="T71" fmla="*/ 423 h 442"/>
                <a:gd name="T72" fmla="*/ 0 w 154"/>
                <a:gd name="T73" fmla="*/ 441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54"/>
                <a:gd name="T112" fmla="*/ 0 h 442"/>
                <a:gd name="T113" fmla="*/ 154 w 154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54" h="442">
                  <a:moveTo>
                    <a:pt x="90" y="359"/>
                  </a:moveTo>
                  <a:lnTo>
                    <a:pt x="90" y="355"/>
                  </a:lnTo>
                  <a:lnTo>
                    <a:pt x="92" y="348"/>
                  </a:lnTo>
                  <a:lnTo>
                    <a:pt x="97" y="337"/>
                  </a:lnTo>
                  <a:lnTo>
                    <a:pt x="103" y="323"/>
                  </a:lnTo>
                  <a:lnTo>
                    <a:pt x="106" y="314"/>
                  </a:lnTo>
                  <a:lnTo>
                    <a:pt x="109" y="303"/>
                  </a:lnTo>
                  <a:lnTo>
                    <a:pt x="111" y="294"/>
                  </a:lnTo>
                  <a:lnTo>
                    <a:pt x="118" y="282"/>
                  </a:lnTo>
                  <a:lnTo>
                    <a:pt x="120" y="272"/>
                  </a:lnTo>
                  <a:lnTo>
                    <a:pt x="125" y="258"/>
                  </a:lnTo>
                  <a:lnTo>
                    <a:pt x="127" y="247"/>
                  </a:lnTo>
                  <a:lnTo>
                    <a:pt x="134" y="236"/>
                  </a:lnTo>
                  <a:lnTo>
                    <a:pt x="135" y="219"/>
                  </a:lnTo>
                  <a:lnTo>
                    <a:pt x="137" y="206"/>
                  </a:lnTo>
                  <a:lnTo>
                    <a:pt x="142" y="191"/>
                  </a:lnTo>
                  <a:lnTo>
                    <a:pt x="146" y="178"/>
                  </a:lnTo>
                  <a:lnTo>
                    <a:pt x="148" y="163"/>
                  </a:lnTo>
                  <a:lnTo>
                    <a:pt x="148" y="146"/>
                  </a:lnTo>
                  <a:lnTo>
                    <a:pt x="151" y="133"/>
                  </a:lnTo>
                  <a:lnTo>
                    <a:pt x="153" y="118"/>
                  </a:lnTo>
                  <a:lnTo>
                    <a:pt x="151" y="101"/>
                  </a:lnTo>
                  <a:lnTo>
                    <a:pt x="151" y="87"/>
                  </a:lnTo>
                  <a:lnTo>
                    <a:pt x="151" y="71"/>
                  </a:lnTo>
                  <a:lnTo>
                    <a:pt x="151" y="56"/>
                  </a:lnTo>
                  <a:lnTo>
                    <a:pt x="148" y="42"/>
                  </a:lnTo>
                  <a:lnTo>
                    <a:pt x="144" y="26"/>
                  </a:lnTo>
                  <a:lnTo>
                    <a:pt x="139" y="14"/>
                  </a:lnTo>
                  <a:lnTo>
                    <a:pt x="137" y="0"/>
                  </a:lnTo>
                  <a:lnTo>
                    <a:pt x="137" y="10"/>
                  </a:lnTo>
                  <a:lnTo>
                    <a:pt x="137" y="14"/>
                  </a:lnTo>
                  <a:lnTo>
                    <a:pt x="137" y="23"/>
                  </a:lnTo>
                  <a:lnTo>
                    <a:pt x="137" y="30"/>
                  </a:lnTo>
                  <a:lnTo>
                    <a:pt x="137" y="42"/>
                  </a:lnTo>
                  <a:lnTo>
                    <a:pt x="135" y="51"/>
                  </a:lnTo>
                  <a:lnTo>
                    <a:pt x="135" y="62"/>
                  </a:lnTo>
                  <a:lnTo>
                    <a:pt x="134" y="75"/>
                  </a:lnTo>
                  <a:lnTo>
                    <a:pt x="134" y="89"/>
                  </a:lnTo>
                  <a:lnTo>
                    <a:pt x="132" y="101"/>
                  </a:lnTo>
                  <a:lnTo>
                    <a:pt x="129" y="118"/>
                  </a:lnTo>
                  <a:lnTo>
                    <a:pt x="127" y="124"/>
                  </a:lnTo>
                  <a:lnTo>
                    <a:pt x="127" y="133"/>
                  </a:lnTo>
                  <a:lnTo>
                    <a:pt x="127" y="142"/>
                  </a:lnTo>
                  <a:lnTo>
                    <a:pt x="127" y="150"/>
                  </a:lnTo>
                  <a:lnTo>
                    <a:pt x="123" y="166"/>
                  </a:lnTo>
                  <a:lnTo>
                    <a:pt x="120" y="182"/>
                  </a:lnTo>
                  <a:lnTo>
                    <a:pt x="116" y="191"/>
                  </a:lnTo>
                  <a:lnTo>
                    <a:pt x="114" y="201"/>
                  </a:lnTo>
                  <a:lnTo>
                    <a:pt x="111" y="209"/>
                  </a:lnTo>
                  <a:lnTo>
                    <a:pt x="109" y="219"/>
                  </a:lnTo>
                  <a:lnTo>
                    <a:pt x="107" y="229"/>
                  </a:lnTo>
                  <a:lnTo>
                    <a:pt x="103" y="236"/>
                  </a:lnTo>
                  <a:lnTo>
                    <a:pt x="101" y="245"/>
                  </a:lnTo>
                  <a:lnTo>
                    <a:pt x="99" y="254"/>
                  </a:lnTo>
                  <a:lnTo>
                    <a:pt x="94" y="264"/>
                  </a:lnTo>
                  <a:lnTo>
                    <a:pt x="92" y="274"/>
                  </a:lnTo>
                  <a:lnTo>
                    <a:pt x="88" y="280"/>
                  </a:lnTo>
                  <a:lnTo>
                    <a:pt x="85" y="292"/>
                  </a:lnTo>
                  <a:lnTo>
                    <a:pt x="81" y="301"/>
                  </a:lnTo>
                  <a:lnTo>
                    <a:pt x="78" y="311"/>
                  </a:lnTo>
                  <a:lnTo>
                    <a:pt x="73" y="320"/>
                  </a:lnTo>
                  <a:lnTo>
                    <a:pt x="69" y="329"/>
                  </a:lnTo>
                  <a:lnTo>
                    <a:pt x="64" y="339"/>
                  </a:lnTo>
                  <a:lnTo>
                    <a:pt x="57" y="348"/>
                  </a:lnTo>
                  <a:lnTo>
                    <a:pt x="54" y="357"/>
                  </a:lnTo>
                  <a:lnTo>
                    <a:pt x="49" y="368"/>
                  </a:lnTo>
                  <a:lnTo>
                    <a:pt x="40" y="376"/>
                  </a:lnTo>
                  <a:lnTo>
                    <a:pt x="36" y="386"/>
                  </a:lnTo>
                  <a:lnTo>
                    <a:pt x="29" y="394"/>
                  </a:lnTo>
                  <a:lnTo>
                    <a:pt x="26" y="404"/>
                  </a:lnTo>
                  <a:lnTo>
                    <a:pt x="19" y="413"/>
                  </a:lnTo>
                  <a:lnTo>
                    <a:pt x="10" y="423"/>
                  </a:lnTo>
                  <a:lnTo>
                    <a:pt x="3" y="432"/>
                  </a:lnTo>
                  <a:lnTo>
                    <a:pt x="0" y="441"/>
                  </a:lnTo>
                  <a:lnTo>
                    <a:pt x="90" y="359"/>
                  </a:lnTo>
                </a:path>
              </a:pathLst>
            </a:custGeom>
            <a:noFill/>
            <a:ln w="12700" cap="rnd">
              <a:solidFill>
                <a:srgbClr val="E83939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53" name="Freeform 253"/>
            <p:cNvSpPr>
              <a:spLocks/>
            </p:cNvSpPr>
            <p:nvPr/>
          </p:nvSpPr>
          <p:spPr bwMode="auto">
            <a:xfrm>
              <a:off x="2371" y="1938"/>
              <a:ext cx="267" cy="604"/>
            </a:xfrm>
            <a:custGeom>
              <a:avLst/>
              <a:gdLst>
                <a:gd name="T0" fmla="*/ 30 w 267"/>
                <a:gd name="T1" fmla="*/ 117 h 604"/>
                <a:gd name="T2" fmla="*/ 37 w 267"/>
                <a:gd name="T3" fmla="*/ 138 h 604"/>
                <a:gd name="T4" fmla="*/ 45 w 267"/>
                <a:gd name="T5" fmla="*/ 163 h 604"/>
                <a:gd name="T6" fmla="*/ 52 w 267"/>
                <a:gd name="T7" fmla="*/ 183 h 604"/>
                <a:gd name="T8" fmla="*/ 56 w 267"/>
                <a:gd name="T9" fmla="*/ 198 h 604"/>
                <a:gd name="T10" fmla="*/ 61 w 267"/>
                <a:gd name="T11" fmla="*/ 214 h 604"/>
                <a:gd name="T12" fmla="*/ 68 w 267"/>
                <a:gd name="T13" fmla="*/ 233 h 604"/>
                <a:gd name="T14" fmla="*/ 73 w 267"/>
                <a:gd name="T15" fmla="*/ 250 h 604"/>
                <a:gd name="T16" fmla="*/ 80 w 267"/>
                <a:gd name="T17" fmla="*/ 269 h 604"/>
                <a:gd name="T18" fmla="*/ 89 w 267"/>
                <a:gd name="T19" fmla="*/ 287 h 604"/>
                <a:gd name="T20" fmla="*/ 98 w 267"/>
                <a:gd name="T21" fmla="*/ 308 h 604"/>
                <a:gd name="T22" fmla="*/ 106 w 267"/>
                <a:gd name="T23" fmla="*/ 328 h 604"/>
                <a:gd name="T24" fmla="*/ 113 w 267"/>
                <a:gd name="T25" fmla="*/ 351 h 604"/>
                <a:gd name="T26" fmla="*/ 124 w 267"/>
                <a:gd name="T27" fmla="*/ 369 h 604"/>
                <a:gd name="T28" fmla="*/ 132 w 267"/>
                <a:gd name="T29" fmla="*/ 391 h 604"/>
                <a:gd name="T30" fmla="*/ 141 w 267"/>
                <a:gd name="T31" fmla="*/ 411 h 604"/>
                <a:gd name="T32" fmla="*/ 152 w 267"/>
                <a:gd name="T33" fmla="*/ 430 h 604"/>
                <a:gd name="T34" fmla="*/ 160 w 267"/>
                <a:gd name="T35" fmla="*/ 450 h 604"/>
                <a:gd name="T36" fmla="*/ 171 w 267"/>
                <a:gd name="T37" fmla="*/ 471 h 604"/>
                <a:gd name="T38" fmla="*/ 181 w 267"/>
                <a:gd name="T39" fmla="*/ 489 h 604"/>
                <a:gd name="T40" fmla="*/ 193 w 267"/>
                <a:gd name="T41" fmla="*/ 509 h 604"/>
                <a:gd name="T42" fmla="*/ 204 w 267"/>
                <a:gd name="T43" fmla="*/ 525 h 604"/>
                <a:gd name="T44" fmla="*/ 212 w 267"/>
                <a:gd name="T45" fmla="*/ 542 h 604"/>
                <a:gd name="T46" fmla="*/ 230 w 267"/>
                <a:gd name="T47" fmla="*/ 564 h 604"/>
                <a:gd name="T48" fmla="*/ 254 w 267"/>
                <a:gd name="T49" fmla="*/ 590 h 604"/>
                <a:gd name="T50" fmla="*/ 261 w 267"/>
                <a:gd name="T51" fmla="*/ 597 h 604"/>
                <a:gd name="T52" fmla="*/ 247 w 267"/>
                <a:gd name="T53" fmla="*/ 581 h 604"/>
                <a:gd name="T54" fmla="*/ 232 w 267"/>
                <a:gd name="T55" fmla="*/ 564 h 604"/>
                <a:gd name="T56" fmla="*/ 212 w 267"/>
                <a:gd name="T57" fmla="*/ 542 h 604"/>
                <a:gd name="T58" fmla="*/ 193 w 267"/>
                <a:gd name="T59" fmla="*/ 513 h 604"/>
                <a:gd name="T60" fmla="*/ 176 w 267"/>
                <a:gd name="T61" fmla="*/ 491 h 604"/>
                <a:gd name="T62" fmla="*/ 162 w 267"/>
                <a:gd name="T63" fmla="*/ 476 h 604"/>
                <a:gd name="T64" fmla="*/ 152 w 267"/>
                <a:gd name="T65" fmla="*/ 460 h 604"/>
                <a:gd name="T66" fmla="*/ 141 w 267"/>
                <a:gd name="T67" fmla="*/ 440 h 604"/>
                <a:gd name="T68" fmla="*/ 127 w 267"/>
                <a:gd name="T69" fmla="*/ 422 h 604"/>
                <a:gd name="T70" fmla="*/ 113 w 267"/>
                <a:gd name="T71" fmla="*/ 401 h 604"/>
                <a:gd name="T72" fmla="*/ 101 w 267"/>
                <a:gd name="T73" fmla="*/ 381 h 604"/>
                <a:gd name="T74" fmla="*/ 91 w 267"/>
                <a:gd name="T75" fmla="*/ 358 h 604"/>
                <a:gd name="T76" fmla="*/ 80 w 267"/>
                <a:gd name="T77" fmla="*/ 336 h 604"/>
                <a:gd name="T78" fmla="*/ 70 w 267"/>
                <a:gd name="T79" fmla="*/ 314 h 604"/>
                <a:gd name="T80" fmla="*/ 59 w 267"/>
                <a:gd name="T81" fmla="*/ 291 h 604"/>
                <a:gd name="T82" fmla="*/ 47 w 267"/>
                <a:gd name="T83" fmla="*/ 267 h 604"/>
                <a:gd name="T84" fmla="*/ 39 w 267"/>
                <a:gd name="T85" fmla="*/ 243 h 604"/>
                <a:gd name="T86" fmla="*/ 30 w 267"/>
                <a:gd name="T87" fmla="*/ 216 h 604"/>
                <a:gd name="T88" fmla="*/ 21 w 267"/>
                <a:gd name="T89" fmla="*/ 192 h 604"/>
                <a:gd name="T90" fmla="*/ 16 w 267"/>
                <a:gd name="T91" fmla="*/ 168 h 604"/>
                <a:gd name="T92" fmla="*/ 9 w 267"/>
                <a:gd name="T93" fmla="*/ 141 h 604"/>
                <a:gd name="T94" fmla="*/ 2 w 267"/>
                <a:gd name="T95" fmla="*/ 116 h 604"/>
                <a:gd name="T96" fmla="*/ 0 w 267"/>
                <a:gd name="T97" fmla="*/ 90 h 604"/>
                <a:gd name="T98" fmla="*/ 0 w 267"/>
                <a:gd name="T99" fmla="*/ 65 h 604"/>
                <a:gd name="T100" fmla="*/ 26 w 267"/>
                <a:gd name="T101" fmla="*/ 0 h 604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67"/>
                <a:gd name="T154" fmla="*/ 0 h 604"/>
                <a:gd name="T155" fmla="*/ 267 w 267"/>
                <a:gd name="T156" fmla="*/ 604 h 604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67" h="604">
                  <a:moveTo>
                    <a:pt x="30" y="114"/>
                  </a:moveTo>
                  <a:lnTo>
                    <a:pt x="30" y="117"/>
                  </a:lnTo>
                  <a:lnTo>
                    <a:pt x="35" y="131"/>
                  </a:lnTo>
                  <a:lnTo>
                    <a:pt x="37" y="138"/>
                  </a:lnTo>
                  <a:lnTo>
                    <a:pt x="42" y="149"/>
                  </a:lnTo>
                  <a:lnTo>
                    <a:pt x="45" y="163"/>
                  </a:lnTo>
                  <a:lnTo>
                    <a:pt x="52" y="175"/>
                  </a:lnTo>
                  <a:lnTo>
                    <a:pt x="52" y="183"/>
                  </a:lnTo>
                  <a:lnTo>
                    <a:pt x="54" y="190"/>
                  </a:lnTo>
                  <a:lnTo>
                    <a:pt x="56" y="198"/>
                  </a:lnTo>
                  <a:lnTo>
                    <a:pt x="59" y="207"/>
                  </a:lnTo>
                  <a:lnTo>
                    <a:pt x="61" y="214"/>
                  </a:lnTo>
                  <a:lnTo>
                    <a:pt x="65" y="224"/>
                  </a:lnTo>
                  <a:lnTo>
                    <a:pt x="68" y="233"/>
                  </a:lnTo>
                  <a:lnTo>
                    <a:pt x="72" y="241"/>
                  </a:lnTo>
                  <a:lnTo>
                    <a:pt x="73" y="250"/>
                  </a:lnTo>
                  <a:lnTo>
                    <a:pt x="78" y="259"/>
                  </a:lnTo>
                  <a:lnTo>
                    <a:pt x="80" y="269"/>
                  </a:lnTo>
                  <a:lnTo>
                    <a:pt x="87" y="280"/>
                  </a:lnTo>
                  <a:lnTo>
                    <a:pt x="89" y="287"/>
                  </a:lnTo>
                  <a:lnTo>
                    <a:pt x="94" y="299"/>
                  </a:lnTo>
                  <a:lnTo>
                    <a:pt x="98" y="308"/>
                  </a:lnTo>
                  <a:lnTo>
                    <a:pt x="104" y="320"/>
                  </a:lnTo>
                  <a:lnTo>
                    <a:pt x="106" y="328"/>
                  </a:lnTo>
                  <a:lnTo>
                    <a:pt x="110" y="340"/>
                  </a:lnTo>
                  <a:lnTo>
                    <a:pt x="113" y="351"/>
                  </a:lnTo>
                  <a:lnTo>
                    <a:pt x="119" y="360"/>
                  </a:lnTo>
                  <a:lnTo>
                    <a:pt x="124" y="369"/>
                  </a:lnTo>
                  <a:lnTo>
                    <a:pt x="125" y="381"/>
                  </a:lnTo>
                  <a:lnTo>
                    <a:pt x="132" y="391"/>
                  </a:lnTo>
                  <a:lnTo>
                    <a:pt x="136" y="401"/>
                  </a:lnTo>
                  <a:lnTo>
                    <a:pt x="141" y="411"/>
                  </a:lnTo>
                  <a:lnTo>
                    <a:pt x="145" y="420"/>
                  </a:lnTo>
                  <a:lnTo>
                    <a:pt x="152" y="430"/>
                  </a:lnTo>
                  <a:lnTo>
                    <a:pt x="156" y="440"/>
                  </a:lnTo>
                  <a:lnTo>
                    <a:pt x="160" y="450"/>
                  </a:lnTo>
                  <a:lnTo>
                    <a:pt x="167" y="461"/>
                  </a:lnTo>
                  <a:lnTo>
                    <a:pt x="171" y="471"/>
                  </a:lnTo>
                  <a:lnTo>
                    <a:pt x="178" y="482"/>
                  </a:lnTo>
                  <a:lnTo>
                    <a:pt x="181" y="489"/>
                  </a:lnTo>
                  <a:lnTo>
                    <a:pt x="186" y="499"/>
                  </a:lnTo>
                  <a:lnTo>
                    <a:pt x="193" y="509"/>
                  </a:lnTo>
                  <a:lnTo>
                    <a:pt x="197" y="517"/>
                  </a:lnTo>
                  <a:lnTo>
                    <a:pt x="204" y="525"/>
                  </a:lnTo>
                  <a:lnTo>
                    <a:pt x="207" y="534"/>
                  </a:lnTo>
                  <a:lnTo>
                    <a:pt x="212" y="542"/>
                  </a:lnTo>
                  <a:lnTo>
                    <a:pt x="219" y="551"/>
                  </a:lnTo>
                  <a:lnTo>
                    <a:pt x="230" y="564"/>
                  </a:lnTo>
                  <a:lnTo>
                    <a:pt x="240" y="579"/>
                  </a:lnTo>
                  <a:lnTo>
                    <a:pt x="254" y="590"/>
                  </a:lnTo>
                  <a:lnTo>
                    <a:pt x="266" y="603"/>
                  </a:lnTo>
                  <a:lnTo>
                    <a:pt x="261" y="597"/>
                  </a:lnTo>
                  <a:lnTo>
                    <a:pt x="254" y="588"/>
                  </a:lnTo>
                  <a:lnTo>
                    <a:pt x="247" y="581"/>
                  </a:lnTo>
                  <a:lnTo>
                    <a:pt x="240" y="574"/>
                  </a:lnTo>
                  <a:lnTo>
                    <a:pt x="232" y="564"/>
                  </a:lnTo>
                  <a:lnTo>
                    <a:pt x="223" y="556"/>
                  </a:lnTo>
                  <a:lnTo>
                    <a:pt x="212" y="542"/>
                  </a:lnTo>
                  <a:lnTo>
                    <a:pt x="204" y="530"/>
                  </a:lnTo>
                  <a:lnTo>
                    <a:pt x="193" y="513"/>
                  </a:lnTo>
                  <a:lnTo>
                    <a:pt x="181" y="501"/>
                  </a:lnTo>
                  <a:lnTo>
                    <a:pt x="176" y="491"/>
                  </a:lnTo>
                  <a:lnTo>
                    <a:pt x="169" y="485"/>
                  </a:lnTo>
                  <a:lnTo>
                    <a:pt x="162" y="476"/>
                  </a:lnTo>
                  <a:lnTo>
                    <a:pt x="158" y="467"/>
                  </a:lnTo>
                  <a:lnTo>
                    <a:pt x="152" y="460"/>
                  </a:lnTo>
                  <a:lnTo>
                    <a:pt x="145" y="450"/>
                  </a:lnTo>
                  <a:lnTo>
                    <a:pt x="141" y="440"/>
                  </a:lnTo>
                  <a:lnTo>
                    <a:pt x="134" y="433"/>
                  </a:lnTo>
                  <a:lnTo>
                    <a:pt x="127" y="422"/>
                  </a:lnTo>
                  <a:lnTo>
                    <a:pt x="122" y="413"/>
                  </a:lnTo>
                  <a:lnTo>
                    <a:pt x="113" y="401"/>
                  </a:lnTo>
                  <a:lnTo>
                    <a:pt x="108" y="392"/>
                  </a:lnTo>
                  <a:lnTo>
                    <a:pt x="101" y="381"/>
                  </a:lnTo>
                  <a:lnTo>
                    <a:pt x="98" y="369"/>
                  </a:lnTo>
                  <a:lnTo>
                    <a:pt x="91" y="358"/>
                  </a:lnTo>
                  <a:lnTo>
                    <a:pt x="87" y="349"/>
                  </a:lnTo>
                  <a:lnTo>
                    <a:pt x="80" y="336"/>
                  </a:lnTo>
                  <a:lnTo>
                    <a:pt x="73" y="326"/>
                  </a:lnTo>
                  <a:lnTo>
                    <a:pt x="70" y="314"/>
                  </a:lnTo>
                  <a:lnTo>
                    <a:pt x="63" y="304"/>
                  </a:lnTo>
                  <a:lnTo>
                    <a:pt x="59" y="291"/>
                  </a:lnTo>
                  <a:lnTo>
                    <a:pt x="54" y="280"/>
                  </a:lnTo>
                  <a:lnTo>
                    <a:pt x="47" y="267"/>
                  </a:lnTo>
                  <a:lnTo>
                    <a:pt x="44" y="257"/>
                  </a:lnTo>
                  <a:lnTo>
                    <a:pt x="39" y="243"/>
                  </a:lnTo>
                  <a:lnTo>
                    <a:pt x="33" y="231"/>
                  </a:lnTo>
                  <a:lnTo>
                    <a:pt x="30" y="216"/>
                  </a:lnTo>
                  <a:lnTo>
                    <a:pt x="26" y="206"/>
                  </a:lnTo>
                  <a:lnTo>
                    <a:pt x="21" y="192"/>
                  </a:lnTo>
                  <a:lnTo>
                    <a:pt x="18" y="179"/>
                  </a:lnTo>
                  <a:lnTo>
                    <a:pt x="16" y="168"/>
                  </a:lnTo>
                  <a:lnTo>
                    <a:pt x="14" y="155"/>
                  </a:lnTo>
                  <a:lnTo>
                    <a:pt x="9" y="141"/>
                  </a:lnTo>
                  <a:lnTo>
                    <a:pt x="7" y="129"/>
                  </a:lnTo>
                  <a:lnTo>
                    <a:pt x="2" y="116"/>
                  </a:lnTo>
                  <a:lnTo>
                    <a:pt x="2" y="104"/>
                  </a:lnTo>
                  <a:lnTo>
                    <a:pt x="0" y="90"/>
                  </a:lnTo>
                  <a:lnTo>
                    <a:pt x="0" y="78"/>
                  </a:lnTo>
                  <a:lnTo>
                    <a:pt x="0" y="65"/>
                  </a:lnTo>
                  <a:lnTo>
                    <a:pt x="0" y="52"/>
                  </a:lnTo>
                  <a:lnTo>
                    <a:pt x="26" y="0"/>
                  </a:lnTo>
                  <a:lnTo>
                    <a:pt x="30" y="114"/>
                  </a:lnTo>
                </a:path>
              </a:pathLst>
            </a:custGeom>
            <a:solidFill>
              <a:srgbClr val="79D6FF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54" name="Freeform 254"/>
            <p:cNvSpPr>
              <a:spLocks/>
            </p:cNvSpPr>
            <p:nvPr/>
          </p:nvSpPr>
          <p:spPr bwMode="auto">
            <a:xfrm>
              <a:off x="2371" y="1938"/>
              <a:ext cx="267" cy="604"/>
            </a:xfrm>
            <a:custGeom>
              <a:avLst/>
              <a:gdLst>
                <a:gd name="T0" fmla="*/ 30 w 267"/>
                <a:gd name="T1" fmla="*/ 117 h 604"/>
                <a:gd name="T2" fmla="*/ 37 w 267"/>
                <a:gd name="T3" fmla="*/ 138 h 604"/>
                <a:gd name="T4" fmla="*/ 45 w 267"/>
                <a:gd name="T5" fmla="*/ 163 h 604"/>
                <a:gd name="T6" fmla="*/ 52 w 267"/>
                <a:gd name="T7" fmla="*/ 183 h 604"/>
                <a:gd name="T8" fmla="*/ 56 w 267"/>
                <a:gd name="T9" fmla="*/ 198 h 604"/>
                <a:gd name="T10" fmla="*/ 61 w 267"/>
                <a:gd name="T11" fmla="*/ 214 h 604"/>
                <a:gd name="T12" fmla="*/ 68 w 267"/>
                <a:gd name="T13" fmla="*/ 233 h 604"/>
                <a:gd name="T14" fmla="*/ 73 w 267"/>
                <a:gd name="T15" fmla="*/ 250 h 604"/>
                <a:gd name="T16" fmla="*/ 80 w 267"/>
                <a:gd name="T17" fmla="*/ 269 h 604"/>
                <a:gd name="T18" fmla="*/ 89 w 267"/>
                <a:gd name="T19" fmla="*/ 287 h 604"/>
                <a:gd name="T20" fmla="*/ 98 w 267"/>
                <a:gd name="T21" fmla="*/ 308 h 604"/>
                <a:gd name="T22" fmla="*/ 106 w 267"/>
                <a:gd name="T23" fmla="*/ 328 h 604"/>
                <a:gd name="T24" fmla="*/ 113 w 267"/>
                <a:gd name="T25" fmla="*/ 351 h 604"/>
                <a:gd name="T26" fmla="*/ 124 w 267"/>
                <a:gd name="T27" fmla="*/ 369 h 604"/>
                <a:gd name="T28" fmla="*/ 132 w 267"/>
                <a:gd name="T29" fmla="*/ 391 h 604"/>
                <a:gd name="T30" fmla="*/ 141 w 267"/>
                <a:gd name="T31" fmla="*/ 411 h 604"/>
                <a:gd name="T32" fmla="*/ 152 w 267"/>
                <a:gd name="T33" fmla="*/ 430 h 604"/>
                <a:gd name="T34" fmla="*/ 160 w 267"/>
                <a:gd name="T35" fmla="*/ 450 h 604"/>
                <a:gd name="T36" fmla="*/ 171 w 267"/>
                <a:gd name="T37" fmla="*/ 471 h 604"/>
                <a:gd name="T38" fmla="*/ 181 w 267"/>
                <a:gd name="T39" fmla="*/ 489 h 604"/>
                <a:gd name="T40" fmla="*/ 193 w 267"/>
                <a:gd name="T41" fmla="*/ 509 h 604"/>
                <a:gd name="T42" fmla="*/ 204 w 267"/>
                <a:gd name="T43" fmla="*/ 525 h 604"/>
                <a:gd name="T44" fmla="*/ 212 w 267"/>
                <a:gd name="T45" fmla="*/ 542 h 604"/>
                <a:gd name="T46" fmla="*/ 230 w 267"/>
                <a:gd name="T47" fmla="*/ 564 h 604"/>
                <a:gd name="T48" fmla="*/ 254 w 267"/>
                <a:gd name="T49" fmla="*/ 590 h 604"/>
                <a:gd name="T50" fmla="*/ 261 w 267"/>
                <a:gd name="T51" fmla="*/ 597 h 604"/>
                <a:gd name="T52" fmla="*/ 247 w 267"/>
                <a:gd name="T53" fmla="*/ 581 h 604"/>
                <a:gd name="T54" fmla="*/ 232 w 267"/>
                <a:gd name="T55" fmla="*/ 564 h 604"/>
                <a:gd name="T56" fmla="*/ 212 w 267"/>
                <a:gd name="T57" fmla="*/ 542 h 604"/>
                <a:gd name="T58" fmla="*/ 193 w 267"/>
                <a:gd name="T59" fmla="*/ 513 h 604"/>
                <a:gd name="T60" fmla="*/ 176 w 267"/>
                <a:gd name="T61" fmla="*/ 491 h 604"/>
                <a:gd name="T62" fmla="*/ 162 w 267"/>
                <a:gd name="T63" fmla="*/ 476 h 604"/>
                <a:gd name="T64" fmla="*/ 152 w 267"/>
                <a:gd name="T65" fmla="*/ 460 h 604"/>
                <a:gd name="T66" fmla="*/ 141 w 267"/>
                <a:gd name="T67" fmla="*/ 440 h 604"/>
                <a:gd name="T68" fmla="*/ 127 w 267"/>
                <a:gd name="T69" fmla="*/ 422 h 604"/>
                <a:gd name="T70" fmla="*/ 113 w 267"/>
                <a:gd name="T71" fmla="*/ 401 h 604"/>
                <a:gd name="T72" fmla="*/ 101 w 267"/>
                <a:gd name="T73" fmla="*/ 381 h 604"/>
                <a:gd name="T74" fmla="*/ 91 w 267"/>
                <a:gd name="T75" fmla="*/ 358 h 604"/>
                <a:gd name="T76" fmla="*/ 80 w 267"/>
                <a:gd name="T77" fmla="*/ 336 h 604"/>
                <a:gd name="T78" fmla="*/ 70 w 267"/>
                <a:gd name="T79" fmla="*/ 314 h 604"/>
                <a:gd name="T80" fmla="*/ 59 w 267"/>
                <a:gd name="T81" fmla="*/ 291 h 604"/>
                <a:gd name="T82" fmla="*/ 47 w 267"/>
                <a:gd name="T83" fmla="*/ 267 h 604"/>
                <a:gd name="T84" fmla="*/ 39 w 267"/>
                <a:gd name="T85" fmla="*/ 243 h 604"/>
                <a:gd name="T86" fmla="*/ 30 w 267"/>
                <a:gd name="T87" fmla="*/ 216 h 604"/>
                <a:gd name="T88" fmla="*/ 21 w 267"/>
                <a:gd name="T89" fmla="*/ 192 h 604"/>
                <a:gd name="T90" fmla="*/ 16 w 267"/>
                <a:gd name="T91" fmla="*/ 168 h 604"/>
                <a:gd name="T92" fmla="*/ 9 w 267"/>
                <a:gd name="T93" fmla="*/ 141 h 604"/>
                <a:gd name="T94" fmla="*/ 2 w 267"/>
                <a:gd name="T95" fmla="*/ 116 h 604"/>
                <a:gd name="T96" fmla="*/ 0 w 267"/>
                <a:gd name="T97" fmla="*/ 90 h 604"/>
                <a:gd name="T98" fmla="*/ 0 w 267"/>
                <a:gd name="T99" fmla="*/ 65 h 604"/>
                <a:gd name="T100" fmla="*/ 26 w 267"/>
                <a:gd name="T101" fmla="*/ 0 h 604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67"/>
                <a:gd name="T154" fmla="*/ 0 h 604"/>
                <a:gd name="T155" fmla="*/ 267 w 267"/>
                <a:gd name="T156" fmla="*/ 604 h 604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67" h="604">
                  <a:moveTo>
                    <a:pt x="30" y="114"/>
                  </a:moveTo>
                  <a:lnTo>
                    <a:pt x="30" y="117"/>
                  </a:lnTo>
                  <a:lnTo>
                    <a:pt x="35" y="131"/>
                  </a:lnTo>
                  <a:lnTo>
                    <a:pt x="37" y="138"/>
                  </a:lnTo>
                  <a:lnTo>
                    <a:pt x="42" y="149"/>
                  </a:lnTo>
                  <a:lnTo>
                    <a:pt x="45" y="163"/>
                  </a:lnTo>
                  <a:lnTo>
                    <a:pt x="52" y="175"/>
                  </a:lnTo>
                  <a:lnTo>
                    <a:pt x="52" y="183"/>
                  </a:lnTo>
                  <a:lnTo>
                    <a:pt x="54" y="190"/>
                  </a:lnTo>
                  <a:lnTo>
                    <a:pt x="56" y="198"/>
                  </a:lnTo>
                  <a:lnTo>
                    <a:pt x="59" y="207"/>
                  </a:lnTo>
                  <a:lnTo>
                    <a:pt x="61" y="214"/>
                  </a:lnTo>
                  <a:lnTo>
                    <a:pt x="65" y="224"/>
                  </a:lnTo>
                  <a:lnTo>
                    <a:pt x="68" y="233"/>
                  </a:lnTo>
                  <a:lnTo>
                    <a:pt x="72" y="241"/>
                  </a:lnTo>
                  <a:lnTo>
                    <a:pt x="73" y="250"/>
                  </a:lnTo>
                  <a:lnTo>
                    <a:pt x="78" y="259"/>
                  </a:lnTo>
                  <a:lnTo>
                    <a:pt x="80" y="269"/>
                  </a:lnTo>
                  <a:lnTo>
                    <a:pt x="87" y="280"/>
                  </a:lnTo>
                  <a:lnTo>
                    <a:pt x="89" y="287"/>
                  </a:lnTo>
                  <a:lnTo>
                    <a:pt x="94" y="299"/>
                  </a:lnTo>
                  <a:lnTo>
                    <a:pt x="98" y="308"/>
                  </a:lnTo>
                  <a:lnTo>
                    <a:pt x="104" y="320"/>
                  </a:lnTo>
                  <a:lnTo>
                    <a:pt x="106" y="328"/>
                  </a:lnTo>
                  <a:lnTo>
                    <a:pt x="110" y="340"/>
                  </a:lnTo>
                  <a:lnTo>
                    <a:pt x="113" y="351"/>
                  </a:lnTo>
                  <a:lnTo>
                    <a:pt x="119" y="360"/>
                  </a:lnTo>
                  <a:lnTo>
                    <a:pt x="124" y="369"/>
                  </a:lnTo>
                  <a:lnTo>
                    <a:pt x="125" y="381"/>
                  </a:lnTo>
                  <a:lnTo>
                    <a:pt x="132" y="391"/>
                  </a:lnTo>
                  <a:lnTo>
                    <a:pt x="136" y="401"/>
                  </a:lnTo>
                  <a:lnTo>
                    <a:pt x="141" y="411"/>
                  </a:lnTo>
                  <a:lnTo>
                    <a:pt x="145" y="420"/>
                  </a:lnTo>
                  <a:lnTo>
                    <a:pt x="152" y="430"/>
                  </a:lnTo>
                  <a:lnTo>
                    <a:pt x="156" y="440"/>
                  </a:lnTo>
                  <a:lnTo>
                    <a:pt x="160" y="450"/>
                  </a:lnTo>
                  <a:lnTo>
                    <a:pt x="167" y="461"/>
                  </a:lnTo>
                  <a:lnTo>
                    <a:pt x="171" y="471"/>
                  </a:lnTo>
                  <a:lnTo>
                    <a:pt x="178" y="482"/>
                  </a:lnTo>
                  <a:lnTo>
                    <a:pt x="181" y="489"/>
                  </a:lnTo>
                  <a:lnTo>
                    <a:pt x="186" y="499"/>
                  </a:lnTo>
                  <a:lnTo>
                    <a:pt x="193" y="509"/>
                  </a:lnTo>
                  <a:lnTo>
                    <a:pt x="197" y="517"/>
                  </a:lnTo>
                  <a:lnTo>
                    <a:pt x="204" y="525"/>
                  </a:lnTo>
                  <a:lnTo>
                    <a:pt x="207" y="534"/>
                  </a:lnTo>
                  <a:lnTo>
                    <a:pt x="212" y="542"/>
                  </a:lnTo>
                  <a:lnTo>
                    <a:pt x="219" y="551"/>
                  </a:lnTo>
                  <a:lnTo>
                    <a:pt x="230" y="564"/>
                  </a:lnTo>
                  <a:lnTo>
                    <a:pt x="240" y="579"/>
                  </a:lnTo>
                  <a:lnTo>
                    <a:pt x="254" y="590"/>
                  </a:lnTo>
                  <a:lnTo>
                    <a:pt x="266" y="603"/>
                  </a:lnTo>
                  <a:lnTo>
                    <a:pt x="261" y="597"/>
                  </a:lnTo>
                  <a:lnTo>
                    <a:pt x="254" y="588"/>
                  </a:lnTo>
                  <a:lnTo>
                    <a:pt x="247" y="581"/>
                  </a:lnTo>
                  <a:lnTo>
                    <a:pt x="240" y="574"/>
                  </a:lnTo>
                  <a:lnTo>
                    <a:pt x="232" y="564"/>
                  </a:lnTo>
                  <a:lnTo>
                    <a:pt x="223" y="556"/>
                  </a:lnTo>
                  <a:lnTo>
                    <a:pt x="212" y="542"/>
                  </a:lnTo>
                  <a:lnTo>
                    <a:pt x="204" y="530"/>
                  </a:lnTo>
                  <a:lnTo>
                    <a:pt x="193" y="513"/>
                  </a:lnTo>
                  <a:lnTo>
                    <a:pt x="181" y="501"/>
                  </a:lnTo>
                  <a:lnTo>
                    <a:pt x="176" y="491"/>
                  </a:lnTo>
                  <a:lnTo>
                    <a:pt x="169" y="485"/>
                  </a:lnTo>
                  <a:lnTo>
                    <a:pt x="162" y="476"/>
                  </a:lnTo>
                  <a:lnTo>
                    <a:pt x="158" y="467"/>
                  </a:lnTo>
                  <a:lnTo>
                    <a:pt x="152" y="460"/>
                  </a:lnTo>
                  <a:lnTo>
                    <a:pt x="145" y="450"/>
                  </a:lnTo>
                  <a:lnTo>
                    <a:pt x="141" y="440"/>
                  </a:lnTo>
                  <a:lnTo>
                    <a:pt x="134" y="433"/>
                  </a:lnTo>
                  <a:lnTo>
                    <a:pt x="127" y="422"/>
                  </a:lnTo>
                  <a:lnTo>
                    <a:pt x="122" y="413"/>
                  </a:lnTo>
                  <a:lnTo>
                    <a:pt x="113" y="401"/>
                  </a:lnTo>
                  <a:lnTo>
                    <a:pt x="108" y="392"/>
                  </a:lnTo>
                  <a:lnTo>
                    <a:pt x="101" y="381"/>
                  </a:lnTo>
                  <a:lnTo>
                    <a:pt x="98" y="369"/>
                  </a:lnTo>
                  <a:lnTo>
                    <a:pt x="91" y="358"/>
                  </a:lnTo>
                  <a:lnTo>
                    <a:pt x="87" y="349"/>
                  </a:lnTo>
                  <a:lnTo>
                    <a:pt x="80" y="336"/>
                  </a:lnTo>
                  <a:lnTo>
                    <a:pt x="73" y="326"/>
                  </a:lnTo>
                  <a:lnTo>
                    <a:pt x="70" y="314"/>
                  </a:lnTo>
                  <a:lnTo>
                    <a:pt x="63" y="304"/>
                  </a:lnTo>
                  <a:lnTo>
                    <a:pt x="59" y="291"/>
                  </a:lnTo>
                  <a:lnTo>
                    <a:pt x="54" y="280"/>
                  </a:lnTo>
                  <a:lnTo>
                    <a:pt x="47" y="267"/>
                  </a:lnTo>
                  <a:lnTo>
                    <a:pt x="44" y="257"/>
                  </a:lnTo>
                  <a:lnTo>
                    <a:pt x="39" y="243"/>
                  </a:lnTo>
                  <a:lnTo>
                    <a:pt x="33" y="231"/>
                  </a:lnTo>
                  <a:lnTo>
                    <a:pt x="30" y="216"/>
                  </a:lnTo>
                  <a:lnTo>
                    <a:pt x="26" y="206"/>
                  </a:lnTo>
                  <a:lnTo>
                    <a:pt x="21" y="192"/>
                  </a:lnTo>
                  <a:lnTo>
                    <a:pt x="18" y="179"/>
                  </a:lnTo>
                  <a:lnTo>
                    <a:pt x="16" y="168"/>
                  </a:lnTo>
                  <a:lnTo>
                    <a:pt x="14" y="155"/>
                  </a:lnTo>
                  <a:lnTo>
                    <a:pt x="9" y="141"/>
                  </a:lnTo>
                  <a:lnTo>
                    <a:pt x="7" y="129"/>
                  </a:lnTo>
                  <a:lnTo>
                    <a:pt x="2" y="116"/>
                  </a:lnTo>
                  <a:lnTo>
                    <a:pt x="2" y="104"/>
                  </a:lnTo>
                  <a:lnTo>
                    <a:pt x="0" y="90"/>
                  </a:lnTo>
                  <a:lnTo>
                    <a:pt x="0" y="78"/>
                  </a:lnTo>
                  <a:lnTo>
                    <a:pt x="0" y="65"/>
                  </a:lnTo>
                  <a:lnTo>
                    <a:pt x="0" y="52"/>
                  </a:lnTo>
                  <a:lnTo>
                    <a:pt x="26" y="0"/>
                  </a:lnTo>
                  <a:lnTo>
                    <a:pt x="30" y="114"/>
                  </a:lnTo>
                </a:path>
              </a:pathLst>
            </a:custGeom>
            <a:noFill/>
            <a:ln w="12700" cap="rnd">
              <a:solidFill>
                <a:srgbClr val="79D6FF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55" name="Rectangle 255"/>
            <p:cNvSpPr>
              <a:spLocks noChangeArrowheads="1"/>
            </p:cNvSpPr>
            <p:nvPr/>
          </p:nvSpPr>
          <p:spPr bwMode="auto">
            <a:xfrm>
              <a:off x="2553" y="3624"/>
              <a:ext cx="236" cy="3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defTabSz="892175"/>
              <a:r>
                <a:rPr lang="en-US" sz="2400" b="1">
                  <a:solidFill>
                    <a:srgbClr val="FFFFFF"/>
                  </a:solidFill>
                </a:rPr>
                <a:t>C</a:t>
              </a:r>
            </a:p>
          </p:txBody>
        </p:sp>
        <p:sp>
          <p:nvSpPr>
            <p:cNvPr id="25656" name="Rectangle 256"/>
            <p:cNvSpPr>
              <a:spLocks noChangeArrowheads="1"/>
            </p:cNvSpPr>
            <p:nvPr/>
          </p:nvSpPr>
          <p:spPr bwMode="auto">
            <a:xfrm>
              <a:off x="2721" y="3624"/>
              <a:ext cx="181" cy="3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defTabSz="892175"/>
              <a:r>
                <a:rPr lang="en-US" sz="2400" b="1">
                  <a:solidFill>
                    <a:srgbClr val="FFFFFF"/>
                  </a:solidFill>
                </a:rPr>
                <a:t>a</a:t>
              </a:r>
            </a:p>
          </p:txBody>
        </p:sp>
        <p:sp>
          <p:nvSpPr>
            <p:cNvPr id="25657" name="Rectangle 257"/>
            <p:cNvSpPr>
              <a:spLocks noChangeArrowheads="1"/>
            </p:cNvSpPr>
            <p:nvPr/>
          </p:nvSpPr>
          <p:spPr bwMode="auto">
            <a:xfrm>
              <a:off x="2843" y="3624"/>
              <a:ext cx="198" cy="3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defTabSz="892175"/>
              <a:r>
                <a:rPr lang="en-US" sz="2400" b="1">
                  <a:solidFill>
                    <a:srgbClr val="FFFFFF"/>
                  </a:solidFill>
                </a:rPr>
                <a:t>p</a:t>
              </a:r>
            </a:p>
          </p:txBody>
        </p:sp>
        <p:sp>
          <p:nvSpPr>
            <p:cNvPr id="25658" name="Rectangle 258"/>
            <p:cNvSpPr>
              <a:spLocks noChangeArrowheads="1"/>
            </p:cNvSpPr>
            <p:nvPr/>
          </p:nvSpPr>
          <p:spPr bwMode="auto">
            <a:xfrm>
              <a:off x="2992" y="3624"/>
              <a:ext cx="90" cy="3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defTabSz="892175"/>
              <a:r>
                <a:rPr lang="en-US" sz="2400" b="1">
                  <a:solidFill>
                    <a:srgbClr val="FFFFFF"/>
                  </a:solidFill>
                </a:rPr>
                <a:t>i</a:t>
              </a:r>
            </a:p>
          </p:txBody>
        </p:sp>
        <p:sp>
          <p:nvSpPr>
            <p:cNvPr id="25659" name="Rectangle 259"/>
            <p:cNvSpPr>
              <a:spLocks noChangeArrowheads="1"/>
            </p:cNvSpPr>
            <p:nvPr/>
          </p:nvSpPr>
          <p:spPr bwMode="auto">
            <a:xfrm>
              <a:off x="3051" y="3624"/>
              <a:ext cx="90" cy="3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defTabSz="892175"/>
              <a:r>
                <a:rPr lang="en-US" sz="2400" b="1">
                  <a:solidFill>
                    <a:srgbClr val="FFFFFF"/>
                  </a:solidFill>
                </a:rPr>
                <a:t>l</a:t>
              </a:r>
            </a:p>
          </p:txBody>
        </p:sp>
        <p:sp>
          <p:nvSpPr>
            <p:cNvPr id="25660" name="Rectangle 260"/>
            <p:cNvSpPr>
              <a:spLocks noChangeArrowheads="1"/>
            </p:cNvSpPr>
            <p:nvPr/>
          </p:nvSpPr>
          <p:spPr bwMode="auto">
            <a:xfrm>
              <a:off x="3119" y="3624"/>
              <a:ext cx="90" cy="3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defTabSz="892175"/>
              <a:r>
                <a:rPr lang="en-US" sz="2400" b="1">
                  <a:solidFill>
                    <a:srgbClr val="FFFFFF"/>
                  </a:solidFill>
                </a:rPr>
                <a:t>l</a:t>
              </a:r>
            </a:p>
          </p:txBody>
        </p:sp>
        <p:sp>
          <p:nvSpPr>
            <p:cNvPr id="25661" name="Rectangle 261"/>
            <p:cNvSpPr>
              <a:spLocks noChangeArrowheads="1"/>
            </p:cNvSpPr>
            <p:nvPr/>
          </p:nvSpPr>
          <p:spPr bwMode="auto">
            <a:xfrm>
              <a:off x="3161" y="3624"/>
              <a:ext cx="182" cy="3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defTabSz="892175"/>
              <a:r>
                <a:rPr lang="en-US" sz="2400" b="1">
                  <a:solidFill>
                    <a:srgbClr val="FFFFFF"/>
                  </a:solidFill>
                </a:rPr>
                <a:t>a</a:t>
              </a:r>
            </a:p>
          </p:txBody>
        </p:sp>
        <p:sp>
          <p:nvSpPr>
            <p:cNvPr id="25662" name="Rectangle 262"/>
            <p:cNvSpPr>
              <a:spLocks noChangeArrowheads="1"/>
            </p:cNvSpPr>
            <p:nvPr/>
          </p:nvSpPr>
          <p:spPr bwMode="auto">
            <a:xfrm>
              <a:off x="3292" y="3624"/>
              <a:ext cx="127" cy="3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defTabSz="892175"/>
              <a:r>
                <a:rPr lang="en-US" sz="2400" b="1">
                  <a:solidFill>
                    <a:srgbClr val="FFFFFF"/>
                  </a:solidFill>
                </a:rPr>
                <a:t>r</a:t>
              </a:r>
            </a:p>
          </p:txBody>
        </p:sp>
        <p:sp>
          <p:nvSpPr>
            <p:cNvPr id="25663" name="Rectangle 263"/>
            <p:cNvSpPr>
              <a:spLocks noChangeArrowheads="1"/>
            </p:cNvSpPr>
            <p:nvPr/>
          </p:nvSpPr>
          <p:spPr bwMode="auto">
            <a:xfrm>
              <a:off x="3366" y="3624"/>
              <a:ext cx="182" cy="3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defTabSz="892175"/>
              <a:r>
                <a:rPr lang="en-US" sz="2400" b="1">
                  <a:solidFill>
                    <a:srgbClr val="FFFFFF"/>
                  </a:solidFill>
                </a:rPr>
                <a:t>y</a:t>
              </a:r>
            </a:p>
          </p:txBody>
        </p:sp>
        <p:sp>
          <p:nvSpPr>
            <p:cNvPr id="25664" name="Rectangle 264"/>
            <p:cNvSpPr>
              <a:spLocks noChangeArrowheads="1"/>
            </p:cNvSpPr>
            <p:nvPr/>
          </p:nvSpPr>
          <p:spPr bwMode="auto">
            <a:xfrm>
              <a:off x="3509" y="3624"/>
              <a:ext cx="90" cy="3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defTabSz="892175"/>
              <a:r>
                <a:rPr lang="en-US" sz="2400" b="1">
                  <a:solidFill>
                    <a:srgbClr val="FFFFFF"/>
                  </a:solidFill>
                </a:rPr>
                <a:t> </a:t>
              </a:r>
            </a:p>
          </p:txBody>
        </p:sp>
        <p:sp>
          <p:nvSpPr>
            <p:cNvPr id="25665" name="Rectangle 265"/>
            <p:cNvSpPr>
              <a:spLocks noChangeArrowheads="1"/>
            </p:cNvSpPr>
            <p:nvPr/>
          </p:nvSpPr>
          <p:spPr bwMode="auto">
            <a:xfrm>
              <a:off x="3553" y="3624"/>
              <a:ext cx="198" cy="3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defTabSz="892175"/>
              <a:r>
                <a:rPr lang="en-US" sz="2400" b="1">
                  <a:solidFill>
                    <a:srgbClr val="FFFFFF"/>
                  </a:solidFill>
                </a:rPr>
                <a:t>b</a:t>
              </a:r>
            </a:p>
          </p:txBody>
        </p:sp>
        <p:sp>
          <p:nvSpPr>
            <p:cNvPr id="25666" name="Rectangle 266"/>
            <p:cNvSpPr>
              <a:spLocks noChangeArrowheads="1"/>
            </p:cNvSpPr>
            <p:nvPr/>
          </p:nvSpPr>
          <p:spPr bwMode="auto">
            <a:xfrm>
              <a:off x="3688" y="3624"/>
              <a:ext cx="182" cy="3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defTabSz="892175"/>
              <a:r>
                <a:rPr lang="en-US" sz="2400" b="1">
                  <a:solidFill>
                    <a:srgbClr val="FFFFFF"/>
                  </a:solidFill>
                </a:rPr>
                <a:t>e</a:t>
              </a:r>
            </a:p>
          </p:txBody>
        </p:sp>
        <p:sp>
          <p:nvSpPr>
            <p:cNvPr id="25667" name="Rectangle 267"/>
            <p:cNvSpPr>
              <a:spLocks noChangeArrowheads="1"/>
            </p:cNvSpPr>
            <p:nvPr/>
          </p:nvSpPr>
          <p:spPr bwMode="auto">
            <a:xfrm>
              <a:off x="3807" y="3624"/>
              <a:ext cx="198" cy="3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defTabSz="892175"/>
              <a:r>
                <a:rPr lang="en-US" sz="2400" b="1">
                  <a:solidFill>
                    <a:srgbClr val="FFFFFF"/>
                  </a:solidFill>
                </a:rPr>
                <a:t>d</a:t>
              </a:r>
            </a:p>
          </p:txBody>
        </p:sp>
        <p:sp>
          <p:nvSpPr>
            <p:cNvPr id="25668" name="Freeform 268"/>
            <p:cNvSpPr>
              <a:spLocks/>
            </p:cNvSpPr>
            <p:nvPr/>
          </p:nvSpPr>
          <p:spPr bwMode="auto">
            <a:xfrm>
              <a:off x="2179" y="820"/>
              <a:ext cx="14" cy="425"/>
            </a:xfrm>
            <a:custGeom>
              <a:avLst/>
              <a:gdLst>
                <a:gd name="T0" fmla="*/ 6 w 14"/>
                <a:gd name="T1" fmla="*/ 424 h 425"/>
                <a:gd name="T2" fmla="*/ 13 w 14"/>
                <a:gd name="T3" fmla="*/ 424 h 425"/>
                <a:gd name="T4" fmla="*/ 13 w 14"/>
                <a:gd name="T5" fmla="*/ 0 h 425"/>
                <a:gd name="T6" fmla="*/ 0 w 14"/>
                <a:gd name="T7" fmla="*/ 0 h 425"/>
                <a:gd name="T8" fmla="*/ 0 w 14"/>
                <a:gd name="T9" fmla="*/ 424 h 425"/>
                <a:gd name="T10" fmla="*/ 6 w 14"/>
                <a:gd name="T11" fmla="*/ 424 h 42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4"/>
                <a:gd name="T19" fmla="*/ 0 h 425"/>
                <a:gd name="T20" fmla="*/ 14 w 14"/>
                <a:gd name="T21" fmla="*/ 425 h 42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4" h="425">
                  <a:moveTo>
                    <a:pt x="6" y="424"/>
                  </a:moveTo>
                  <a:lnTo>
                    <a:pt x="13" y="424"/>
                  </a:lnTo>
                  <a:lnTo>
                    <a:pt x="13" y="0"/>
                  </a:lnTo>
                  <a:lnTo>
                    <a:pt x="0" y="0"/>
                  </a:lnTo>
                  <a:lnTo>
                    <a:pt x="0" y="424"/>
                  </a:lnTo>
                  <a:lnTo>
                    <a:pt x="6" y="424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69" name="Freeform 269"/>
            <p:cNvSpPr>
              <a:spLocks/>
            </p:cNvSpPr>
            <p:nvPr/>
          </p:nvSpPr>
          <p:spPr bwMode="auto">
            <a:xfrm>
              <a:off x="2162" y="1225"/>
              <a:ext cx="48" cy="42"/>
            </a:xfrm>
            <a:custGeom>
              <a:avLst/>
              <a:gdLst>
                <a:gd name="T0" fmla="*/ 0 w 48"/>
                <a:gd name="T1" fmla="*/ 20 h 42"/>
                <a:gd name="T2" fmla="*/ 0 w 48"/>
                <a:gd name="T3" fmla="*/ 26 h 42"/>
                <a:gd name="T4" fmla="*/ 4 w 48"/>
                <a:gd name="T5" fmla="*/ 33 h 42"/>
                <a:gd name="T6" fmla="*/ 13 w 48"/>
                <a:gd name="T7" fmla="*/ 37 h 42"/>
                <a:gd name="T8" fmla="*/ 23 w 48"/>
                <a:gd name="T9" fmla="*/ 41 h 42"/>
                <a:gd name="T10" fmla="*/ 30 w 48"/>
                <a:gd name="T11" fmla="*/ 37 h 42"/>
                <a:gd name="T12" fmla="*/ 39 w 48"/>
                <a:gd name="T13" fmla="*/ 35 h 42"/>
                <a:gd name="T14" fmla="*/ 43 w 48"/>
                <a:gd name="T15" fmla="*/ 28 h 42"/>
                <a:gd name="T16" fmla="*/ 47 w 48"/>
                <a:gd name="T17" fmla="*/ 20 h 42"/>
                <a:gd name="T18" fmla="*/ 43 w 48"/>
                <a:gd name="T19" fmla="*/ 11 h 42"/>
                <a:gd name="T20" fmla="*/ 41 w 48"/>
                <a:gd name="T21" fmla="*/ 6 h 42"/>
                <a:gd name="T22" fmla="*/ 30 w 48"/>
                <a:gd name="T23" fmla="*/ 0 h 42"/>
                <a:gd name="T24" fmla="*/ 23 w 48"/>
                <a:gd name="T25" fmla="*/ 0 h 42"/>
                <a:gd name="T26" fmla="*/ 13 w 48"/>
                <a:gd name="T27" fmla="*/ 0 h 42"/>
                <a:gd name="T28" fmla="*/ 4 w 48"/>
                <a:gd name="T29" fmla="*/ 6 h 42"/>
                <a:gd name="T30" fmla="*/ 0 w 48"/>
                <a:gd name="T31" fmla="*/ 11 h 42"/>
                <a:gd name="T32" fmla="*/ 0 w 48"/>
                <a:gd name="T33" fmla="*/ 20 h 4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8"/>
                <a:gd name="T52" fmla="*/ 0 h 42"/>
                <a:gd name="T53" fmla="*/ 48 w 48"/>
                <a:gd name="T54" fmla="*/ 42 h 4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8" h="42">
                  <a:moveTo>
                    <a:pt x="0" y="20"/>
                  </a:moveTo>
                  <a:lnTo>
                    <a:pt x="0" y="26"/>
                  </a:lnTo>
                  <a:lnTo>
                    <a:pt x="4" y="33"/>
                  </a:lnTo>
                  <a:lnTo>
                    <a:pt x="13" y="37"/>
                  </a:lnTo>
                  <a:lnTo>
                    <a:pt x="23" y="41"/>
                  </a:lnTo>
                  <a:lnTo>
                    <a:pt x="30" y="37"/>
                  </a:lnTo>
                  <a:lnTo>
                    <a:pt x="39" y="35"/>
                  </a:lnTo>
                  <a:lnTo>
                    <a:pt x="43" y="28"/>
                  </a:lnTo>
                  <a:lnTo>
                    <a:pt x="47" y="20"/>
                  </a:lnTo>
                  <a:lnTo>
                    <a:pt x="43" y="11"/>
                  </a:lnTo>
                  <a:lnTo>
                    <a:pt x="41" y="6"/>
                  </a:lnTo>
                  <a:lnTo>
                    <a:pt x="30" y="0"/>
                  </a:lnTo>
                  <a:lnTo>
                    <a:pt x="23" y="0"/>
                  </a:lnTo>
                  <a:lnTo>
                    <a:pt x="13" y="0"/>
                  </a:lnTo>
                  <a:lnTo>
                    <a:pt x="4" y="6"/>
                  </a:lnTo>
                  <a:lnTo>
                    <a:pt x="0" y="11"/>
                  </a:lnTo>
                  <a:lnTo>
                    <a:pt x="0" y="20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70" name="Freeform 270"/>
            <p:cNvSpPr>
              <a:spLocks/>
            </p:cNvSpPr>
            <p:nvPr/>
          </p:nvSpPr>
          <p:spPr bwMode="auto">
            <a:xfrm>
              <a:off x="2162" y="1225"/>
              <a:ext cx="48" cy="42"/>
            </a:xfrm>
            <a:custGeom>
              <a:avLst/>
              <a:gdLst>
                <a:gd name="T0" fmla="*/ 0 w 48"/>
                <a:gd name="T1" fmla="*/ 20 h 42"/>
                <a:gd name="T2" fmla="*/ 0 w 48"/>
                <a:gd name="T3" fmla="*/ 26 h 42"/>
                <a:gd name="T4" fmla="*/ 4 w 48"/>
                <a:gd name="T5" fmla="*/ 33 h 42"/>
                <a:gd name="T6" fmla="*/ 13 w 48"/>
                <a:gd name="T7" fmla="*/ 37 h 42"/>
                <a:gd name="T8" fmla="*/ 23 w 48"/>
                <a:gd name="T9" fmla="*/ 41 h 42"/>
                <a:gd name="T10" fmla="*/ 30 w 48"/>
                <a:gd name="T11" fmla="*/ 37 h 42"/>
                <a:gd name="T12" fmla="*/ 39 w 48"/>
                <a:gd name="T13" fmla="*/ 35 h 42"/>
                <a:gd name="T14" fmla="*/ 43 w 48"/>
                <a:gd name="T15" fmla="*/ 28 h 42"/>
                <a:gd name="T16" fmla="*/ 47 w 48"/>
                <a:gd name="T17" fmla="*/ 20 h 42"/>
                <a:gd name="T18" fmla="*/ 43 w 48"/>
                <a:gd name="T19" fmla="*/ 11 h 42"/>
                <a:gd name="T20" fmla="*/ 41 w 48"/>
                <a:gd name="T21" fmla="*/ 6 h 42"/>
                <a:gd name="T22" fmla="*/ 30 w 48"/>
                <a:gd name="T23" fmla="*/ 0 h 42"/>
                <a:gd name="T24" fmla="*/ 23 w 48"/>
                <a:gd name="T25" fmla="*/ 0 h 42"/>
                <a:gd name="T26" fmla="*/ 13 w 48"/>
                <a:gd name="T27" fmla="*/ 0 h 42"/>
                <a:gd name="T28" fmla="*/ 4 w 48"/>
                <a:gd name="T29" fmla="*/ 6 h 42"/>
                <a:gd name="T30" fmla="*/ 0 w 48"/>
                <a:gd name="T31" fmla="*/ 11 h 42"/>
                <a:gd name="T32" fmla="*/ 0 w 48"/>
                <a:gd name="T33" fmla="*/ 20 h 4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8"/>
                <a:gd name="T52" fmla="*/ 0 h 42"/>
                <a:gd name="T53" fmla="*/ 48 w 48"/>
                <a:gd name="T54" fmla="*/ 42 h 4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8" h="42">
                  <a:moveTo>
                    <a:pt x="0" y="20"/>
                  </a:moveTo>
                  <a:lnTo>
                    <a:pt x="0" y="26"/>
                  </a:lnTo>
                  <a:lnTo>
                    <a:pt x="4" y="33"/>
                  </a:lnTo>
                  <a:lnTo>
                    <a:pt x="13" y="37"/>
                  </a:lnTo>
                  <a:lnTo>
                    <a:pt x="23" y="41"/>
                  </a:lnTo>
                  <a:lnTo>
                    <a:pt x="30" y="37"/>
                  </a:lnTo>
                  <a:lnTo>
                    <a:pt x="39" y="35"/>
                  </a:lnTo>
                  <a:lnTo>
                    <a:pt x="43" y="28"/>
                  </a:lnTo>
                  <a:lnTo>
                    <a:pt x="47" y="20"/>
                  </a:lnTo>
                  <a:lnTo>
                    <a:pt x="43" y="11"/>
                  </a:lnTo>
                  <a:lnTo>
                    <a:pt x="41" y="6"/>
                  </a:lnTo>
                  <a:lnTo>
                    <a:pt x="30" y="0"/>
                  </a:lnTo>
                  <a:lnTo>
                    <a:pt x="23" y="0"/>
                  </a:lnTo>
                  <a:lnTo>
                    <a:pt x="13" y="0"/>
                  </a:lnTo>
                  <a:lnTo>
                    <a:pt x="4" y="6"/>
                  </a:lnTo>
                  <a:lnTo>
                    <a:pt x="0" y="11"/>
                  </a:lnTo>
                  <a:lnTo>
                    <a:pt x="0" y="20"/>
                  </a:lnTo>
                </a:path>
              </a:pathLst>
            </a:custGeom>
            <a:noFill/>
            <a:ln w="12700" cap="rnd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71" name="Freeform 271"/>
            <p:cNvSpPr>
              <a:spLocks/>
            </p:cNvSpPr>
            <p:nvPr/>
          </p:nvSpPr>
          <p:spPr bwMode="auto">
            <a:xfrm>
              <a:off x="2016" y="1664"/>
              <a:ext cx="50" cy="42"/>
            </a:xfrm>
            <a:custGeom>
              <a:avLst/>
              <a:gdLst>
                <a:gd name="T0" fmla="*/ 0 w 50"/>
                <a:gd name="T1" fmla="*/ 20 h 42"/>
                <a:gd name="T2" fmla="*/ 0 w 50"/>
                <a:gd name="T3" fmla="*/ 27 h 42"/>
                <a:gd name="T4" fmla="*/ 8 w 50"/>
                <a:gd name="T5" fmla="*/ 33 h 42"/>
                <a:gd name="T6" fmla="*/ 14 w 50"/>
                <a:gd name="T7" fmla="*/ 39 h 42"/>
                <a:gd name="T8" fmla="*/ 23 w 50"/>
                <a:gd name="T9" fmla="*/ 41 h 42"/>
                <a:gd name="T10" fmla="*/ 31 w 50"/>
                <a:gd name="T11" fmla="*/ 39 h 42"/>
                <a:gd name="T12" fmla="*/ 40 w 50"/>
                <a:gd name="T13" fmla="*/ 35 h 42"/>
                <a:gd name="T14" fmla="*/ 45 w 50"/>
                <a:gd name="T15" fmla="*/ 27 h 42"/>
                <a:gd name="T16" fmla="*/ 49 w 50"/>
                <a:gd name="T17" fmla="*/ 20 h 42"/>
                <a:gd name="T18" fmla="*/ 45 w 50"/>
                <a:gd name="T19" fmla="*/ 11 h 42"/>
                <a:gd name="T20" fmla="*/ 40 w 50"/>
                <a:gd name="T21" fmla="*/ 5 h 42"/>
                <a:gd name="T22" fmla="*/ 33 w 50"/>
                <a:gd name="T23" fmla="*/ 0 h 42"/>
                <a:gd name="T24" fmla="*/ 23 w 50"/>
                <a:gd name="T25" fmla="*/ 0 h 42"/>
                <a:gd name="T26" fmla="*/ 14 w 50"/>
                <a:gd name="T27" fmla="*/ 0 h 42"/>
                <a:gd name="T28" fmla="*/ 8 w 50"/>
                <a:gd name="T29" fmla="*/ 3 h 42"/>
                <a:gd name="T30" fmla="*/ 0 w 50"/>
                <a:gd name="T31" fmla="*/ 9 h 42"/>
                <a:gd name="T32" fmla="*/ 0 w 50"/>
                <a:gd name="T33" fmla="*/ 20 h 4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0"/>
                <a:gd name="T52" fmla="*/ 0 h 42"/>
                <a:gd name="T53" fmla="*/ 50 w 50"/>
                <a:gd name="T54" fmla="*/ 42 h 4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0" h="42">
                  <a:moveTo>
                    <a:pt x="0" y="20"/>
                  </a:moveTo>
                  <a:lnTo>
                    <a:pt x="0" y="27"/>
                  </a:lnTo>
                  <a:lnTo>
                    <a:pt x="8" y="33"/>
                  </a:lnTo>
                  <a:lnTo>
                    <a:pt x="14" y="39"/>
                  </a:lnTo>
                  <a:lnTo>
                    <a:pt x="23" y="41"/>
                  </a:lnTo>
                  <a:lnTo>
                    <a:pt x="31" y="39"/>
                  </a:lnTo>
                  <a:lnTo>
                    <a:pt x="40" y="35"/>
                  </a:lnTo>
                  <a:lnTo>
                    <a:pt x="45" y="27"/>
                  </a:lnTo>
                  <a:lnTo>
                    <a:pt x="49" y="20"/>
                  </a:lnTo>
                  <a:lnTo>
                    <a:pt x="45" y="11"/>
                  </a:lnTo>
                  <a:lnTo>
                    <a:pt x="40" y="5"/>
                  </a:lnTo>
                  <a:lnTo>
                    <a:pt x="33" y="0"/>
                  </a:lnTo>
                  <a:lnTo>
                    <a:pt x="23" y="0"/>
                  </a:lnTo>
                  <a:lnTo>
                    <a:pt x="14" y="0"/>
                  </a:lnTo>
                  <a:lnTo>
                    <a:pt x="8" y="3"/>
                  </a:lnTo>
                  <a:lnTo>
                    <a:pt x="0" y="9"/>
                  </a:lnTo>
                  <a:lnTo>
                    <a:pt x="0" y="20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72" name="Freeform 272"/>
            <p:cNvSpPr>
              <a:spLocks/>
            </p:cNvSpPr>
            <p:nvPr/>
          </p:nvSpPr>
          <p:spPr bwMode="auto">
            <a:xfrm>
              <a:off x="2016" y="1664"/>
              <a:ext cx="50" cy="42"/>
            </a:xfrm>
            <a:custGeom>
              <a:avLst/>
              <a:gdLst>
                <a:gd name="T0" fmla="*/ 0 w 50"/>
                <a:gd name="T1" fmla="*/ 20 h 42"/>
                <a:gd name="T2" fmla="*/ 0 w 50"/>
                <a:gd name="T3" fmla="*/ 27 h 42"/>
                <a:gd name="T4" fmla="*/ 8 w 50"/>
                <a:gd name="T5" fmla="*/ 33 h 42"/>
                <a:gd name="T6" fmla="*/ 14 w 50"/>
                <a:gd name="T7" fmla="*/ 39 h 42"/>
                <a:gd name="T8" fmla="*/ 23 w 50"/>
                <a:gd name="T9" fmla="*/ 41 h 42"/>
                <a:gd name="T10" fmla="*/ 31 w 50"/>
                <a:gd name="T11" fmla="*/ 39 h 42"/>
                <a:gd name="T12" fmla="*/ 40 w 50"/>
                <a:gd name="T13" fmla="*/ 35 h 42"/>
                <a:gd name="T14" fmla="*/ 45 w 50"/>
                <a:gd name="T15" fmla="*/ 27 h 42"/>
                <a:gd name="T16" fmla="*/ 49 w 50"/>
                <a:gd name="T17" fmla="*/ 20 h 42"/>
                <a:gd name="T18" fmla="*/ 45 w 50"/>
                <a:gd name="T19" fmla="*/ 11 h 42"/>
                <a:gd name="T20" fmla="*/ 40 w 50"/>
                <a:gd name="T21" fmla="*/ 5 h 42"/>
                <a:gd name="T22" fmla="*/ 33 w 50"/>
                <a:gd name="T23" fmla="*/ 0 h 42"/>
                <a:gd name="T24" fmla="*/ 23 w 50"/>
                <a:gd name="T25" fmla="*/ 0 h 42"/>
                <a:gd name="T26" fmla="*/ 14 w 50"/>
                <a:gd name="T27" fmla="*/ 0 h 42"/>
                <a:gd name="T28" fmla="*/ 8 w 50"/>
                <a:gd name="T29" fmla="*/ 3 h 42"/>
                <a:gd name="T30" fmla="*/ 0 w 50"/>
                <a:gd name="T31" fmla="*/ 9 h 42"/>
                <a:gd name="T32" fmla="*/ 0 w 50"/>
                <a:gd name="T33" fmla="*/ 20 h 4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0"/>
                <a:gd name="T52" fmla="*/ 0 h 42"/>
                <a:gd name="T53" fmla="*/ 50 w 50"/>
                <a:gd name="T54" fmla="*/ 42 h 4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0" h="42">
                  <a:moveTo>
                    <a:pt x="0" y="20"/>
                  </a:moveTo>
                  <a:lnTo>
                    <a:pt x="0" y="27"/>
                  </a:lnTo>
                  <a:lnTo>
                    <a:pt x="8" y="33"/>
                  </a:lnTo>
                  <a:lnTo>
                    <a:pt x="14" y="39"/>
                  </a:lnTo>
                  <a:lnTo>
                    <a:pt x="23" y="41"/>
                  </a:lnTo>
                  <a:lnTo>
                    <a:pt x="31" y="39"/>
                  </a:lnTo>
                  <a:lnTo>
                    <a:pt x="40" y="35"/>
                  </a:lnTo>
                  <a:lnTo>
                    <a:pt x="45" y="27"/>
                  </a:lnTo>
                  <a:lnTo>
                    <a:pt x="49" y="20"/>
                  </a:lnTo>
                  <a:lnTo>
                    <a:pt x="45" y="11"/>
                  </a:lnTo>
                  <a:lnTo>
                    <a:pt x="40" y="5"/>
                  </a:lnTo>
                  <a:lnTo>
                    <a:pt x="33" y="0"/>
                  </a:lnTo>
                  <a:lnTo>
                    <a:pt x="23" y="0"/>
                  </a:lnTo>
                  <a:lnTo>
                    <a:pt x="14" y="0"/>
                  </a:lnTo>
                  <a:lnTo>
                    <a:pt x="8" y="3"/>
                  </a:lnTo>
                  <a:lnTo>
                    <a:pt x="0" y="9"/>
                  </a:lnTo>
                  <a:lnTo>
                    <a:pt x="0" y="20"/>
                  </a:lnTo>
                </a:path>
              </a:pathLst>
            </a:custGeom>
            <a:noFill/>
            <a:ln w="12700" cap="rnd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73" name="Freeform 273"/>
            <p:cNvSpPr>
              <a:spLocks/>
            </p:cNvSpPr>
            <p:nvPr/>
          </p:nvSpPr>
          <p:spPr bwMode="auto">
            <a:xfrm>
              <a:off x="3628" y="820"/>
              <a:ext cx="13" cy="425"/>
            </a:xfrm>
            <a:custGeom>
              <a:avLst/>
              <a:gdLst>
                <a:gd name="T0" fmla="*/ 7 w 13"/>
                <a:gd name="T1" fmla="*/ 424 h 425"/>
                <a:gd name="T2" fmla="*/ 12 w 13"/>
                <a:gd name="T3" fmla="*/ 424 h 425"/>
                <a:gd name="T4" fmla="*/ 12 w 13"/>
                <a:gd name="T5" fmla="*/ 0 h 425"/>
                <a:gd name="T6" fmla="*/ 0 w 13"/>
                <a:gd name="T7" fmla="*/ 0 h 425"/>
                <a:gd name="T8" fmla="*/ 0 w 13"/>
                <a:gd name="T9" fmla="*/ 424 h 425"/>
                <a:gd name="T10" fmla="*/ 7 w 13"/>
                <a:gd name="T11" fmla="*/ 424 h 42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3"/>
                <a:gd name="T19" fmla="*/ 0 h 425"/>
                <a:gd name="T20" fmla="*/ 13 w 13"/>
                <a:gd name="T21" fmla="*/ 425 h 42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3" h="425">
                  <a:moveTo>
                    <a:pt x="7" y="424"/>
                  </a:moveTo>
                  <a:lnTo>
                    <a:pt x="12" y="424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424"/>
                  </a:lnTo>
                  <a:lnTo>
                    <a:pt x="7" y="424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74" name="Freeform 274"/>
            <p:cNvSpPr>
              <a:spLocks/>
            </p:cNvSpPr>
            <p:nvPr/>
          </p:nvSpPr>
          <p:spPr bwMode="auto">
            <a:xfrm>
              <a:off x="3609" y="1225"/>
              <a:ext cx="50" cy="42"/>
            </a:xfrm>
            <a:custGeom>
              <a:avLst/>
              <a:gdLst>
                <a:gd name="T0" fmla="*/ 0 w 50"/>
                <a:gd name="T1" fmla="*/ 20 h 42"/>
                <a:gd name="T2" fmla="*/ 0 w 50"/>
                <a:gd name="T3" fmla="*/ 26 h 42"/>
                <a:gd name="T4" fmla="*/ 6 w 50"/>
                <a:gd name="T5" fmla="*/ 33 h 42"/>
                <a:gd name="T6" fmla="*/ 12 w 50"/>
                <a:gd name="T7" fmla="*/ 37 h 42"/>
                <a:gd name="T8" fmla="*/ 26 w 50"/>
                <a:gd name="T9" fmla="*/ 41 h 42"/>
                <a:gd name="T10" fmla="*/ 29 w 50"/>
                <a:gd name="T11" fmla="*/ 37 h 42"/>
                <a:gd name="T12" fmla="*/ 40 w 50"/>
                <a:gd name="T13" fmla="*/ 35 h 42"/>
                <a:gd name="T14" fmla="*/ 45 w 50"/>
                <a:gd name="T15" fmla="*/ 28 h 42"/>
                <a:gd name="T16" fmla="*/ 49 w 50"/>
                <a:gd name="T17" fmla="*/ 20 h 42"/>
                <a:gd name="T18" fmla="*/ 45 w 50"/>
                <a:gd name="T19" fmla="*/ 11 h 42"/>
                <a:gd name="T20" fmla="*/ 40 w 50"/>
                <a:gd name="T21" fmla="*/ 6 h 42"/>
                <a:gd name="T22" fmla="*/ 31 w 50"/>
                <a:gd name="T23" fmla="*/ 0 h 42"/>
                <a:gd name="T24" fmla="*/ 26 w 50"/>
                <a:gd name="T25" fmla="*/ 0 h 42"/>
                <a:gd name="T26" fmla="*/ 12 w 50"/>
                <a:gd name="T27" fmla="*/ 0 h 42"/>
                <a:gd name="T28" fmla="*/ 6 w 50"/>
                <a:gd name="T29" fmla="*/ 6 h 42"/>
                <a:gd name="T30" fmla="*/ 0 w 50"/>
                <a:gd name="T31" fmla="*/ 11 h 42"/>
                <a:gd name="T32" fmla="*/ 0 w 50"/>
                <a:gd name="T33" fmla="*/ 20 h 4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0"/>
                <a:gd name="T52" fmla="*/ 0 h 42"/>
                <a:gd name="T53" fmla="*/ 50 w 50"/>
                <a:gd name="T54" fmla="*/ 42 h 4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0" h="42">
                  <a:moveTo>
                    <a:pt x="0" y="20"/>
                  </a:moveTo>
                  <a:lnTo>
                    <a:pt x="0" y="26"/>
                  </a:lnTo>
                  <a:lnTo>
                    <a:pt x="6" y="33"/>
                  </a:lnTo>
                  <a:lnTo>
                    <a:pt x="12" y="37"/>
                  </a:lnTo>
                  <a:lnTo>
                    <a:pt x="26" y="41"/>
                  </a:lnTo>
                  <a:lnTo>
                    <a:pt x="29" y="37"/>
                  </a:lnTo>
                  <a:lnTo>
                    <a:pt x="40" y="35"/>
                  </a:lnTo>
                  <a:lnTo>
                    <a:pt x="45" y="28"/>
                  </a:lnTo>
                  <a:lnTo>
                    <a:pt x="49" y="20"/>
                  </a:lnTo>
                  <a:lnTo>
                    <a:pt x="45" y="11"/>
                  </a:lnTo>
                  <a:lnTo>
                    <a:pt x="40" y="6"/>
                  </a:lnTo>
                  <a:lnTo>
                    <a:pt x="31" y="0"/>
                  </a:lnTo>
                  <a:lnTo>
                    <a:pt x="26" y="0"/>
                  </a:lnTo>
                  <a:lnTo>
                    <a:pt x="12" y="0"/>
                  </a:lnTo>
                  <a:lnTo>
                    <a:pt x="6" y="6"/>
                  </a:lnTo>
                  <a:lnTo>
                    <a:pt x="0" y="11"/>
                  </a:lnTo>
                  <a:lnTo>
                    <a:pt x="0" y="20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75" name="Freeform 275"/>
            <p:cNvSpPr>
              <a:spLocks/>
            </p:cNvSpPr>
            <p:nvPr/>
          </p:nvSpPr>
          <p:spPr bwMode="auto">
            <a:xfrm>
              <a:off x="3602" y="1245"/>
              <a:ext cx="13" cy="10"/>
            </a:xfrm>
            <a:custGeom>
              <a:avLst/>
              <a:gdLst>
                <a:gd name="T0" fmla="*/ 10 w 13"/>
                <a:gd name="T1" fmla="*/ 2 h 10"/>
                <a:gd name="T2" fmla="*/ 12 w 13"/>
                <a:gd name="T3" fmla="*/ 6 h 10"/>
                <a:gd name="T4" fmla="*/ 12 w 13"/>
                <a:gd name="T5" fmla="*/ 0 h 10"/>
                <a:gd name="T6" fmla="*/ 0 w 13"/>
                <a:gd name="T7" fmla="*/ 0 h 10"/>
                <a:gd name="T8" fmla="*/ 0 w 13"/>
                <a:gd name="T9" fmla="*/ 6 h 10"/>
                <a:gd name="T10" fmla="*/ 2 w 13"/>
                <a:gd name="T11" fmla="*/ 9 h 10"/>
                <a:gd name="T12" fmla="*/ 10 w 13"/>
                <a:gd name="T13" fmla="*/ 2 h 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3"/>
                <a:gd name="T22" fmla="*/ 0 h 10"/>
                <a:gd name="T23" fmla="*/ 13 w 13"/>
                <a:gd name="T24" fmla="*/ 10 h 1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3" h="10">
                  <a:moveTo>
                    <a:pt x="10" y="2"/>
                  </a:moveTo>
                  <a:lnTo>
                    <a:pt x="12" y="6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2" y="9"/>
                  </a:lnTo>
                  <a:lnTo>
                    <a:pt x="10" y="2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76" name="Freeform 276"/>
            <p:cNvSpPr>
              <a:spLocks/>
            </p:cNvSpPr>
            <p:nvPr/>
          </p:nvSpPr>
          <p:spPr bwMode="auto">
            <a:xfrm>
              <a:off x="3604" y="1247"/>
              <a:ext cx="18" cy="16"/>
            </a:xfrm>
            <a:custGeom>
              <a:avLst/>
              <a:gdLst>
                <a:gd name="T0" fmla="*/ 15 w 18"/>
                <a:gd name="T1" fmla="*/ 7 h 16"/>
                <a:gd name="T2" fmla="*/ 17 w 18"/>
                <a:gd name="T3" fmla="*/ 7 h 16"/>
                <a:gd name="T4" fmla="*/ 8 w 18"/>
                <a:gd name="T5" fmla="*/ 0 h 16"/>
                <a:gd name="T6" fmla="*/ 0 w 18"/>
                <a:gd name="T7" fmla="*/ 7 h 16"/>
                <a:gd name="T8" fmla="*/ 7 w 18"/>
                <a:gd name="T9" fmla="*/ 15 h 16"/>
                <a:gd name="T10" fmla="*/ 15 w 18"/>
                <a:gd name="T11" fmla="*/ 7 h 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"/>
                <a:gd name="T19" fmla="*/ 0 h 16"/>
                <a:gd name="T20" fmla="*/ 18 w 18"/>
                <a:gd name="T21" fmla="*/ 16 h 1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" h="16">
                  <a:moveTo>
                    <a:pt x="15" y="7"/>
                  </a:moveTo>
                  <a:lnTo>
                    <a:pt x="17" y="7"/>
                  </a:lnTo>
                  <a:lnTo>
                    <a:pt x="8" y="0"/>
                  </a:lnTo>
                  <a:lnTo>
                    <a:pt x="0" y="7"/>
                  </a:lnTo>
                  <a:lnTo>
                    <a:pt x="7" y="15"/>
                  </a:lnTo>
                  <a:lnTo>
                    <a:pt x="15" y="7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77" name="Freeform 277"/>
            <p:cNvSpPr>
              <a:spLocks/>
            </p:cNvSpPr>
            <p:nvPr/>
          </p:nvSpPr>
          <p:spPr bwMode="auto">
            <a:xfrm>
              <a:off x="3611" y="1254"/>
              <a:ext cx="16" cy="15"/>
            </a:xfrm>
            <a:custGeom>
              <a:avLst/>
              <a:gdLst>
                <a:gd name="T0" fmla="*/ 13 w 16"/>
                <a:gd name="T1" fmla="*/ 4 h 15"/>
                <a:gd name="T2" fmla="*/ 15 w 16"/>
                <a:gd name="T3" fmla="*/ 4 h 15"/>
                <a:gd name="T4" fmla="*/ 8 w 16"/>
                <a:gd name="T5" fmla="*/ 0 h 15"/>
                <a:gd name="T6" fmla="*/ 0 w 16"/>
                <a:gd name="T7" fmla="*/ 8 h 15"/>
                <a:gd name="T8" fmla="*/ 6 w 16"/>
                <a:gd name="T9" fmla="*/ 14 h 15"/>
                <a:gd name="T10" fmla="*/ 8 w 16"/>
                <a:gd name="T11" fmla="*/ 14 h 15"/>
                <a:gd name="T12" fmla="*/ 13 w 16"/>
                <a:gd name="T13" fmla="*/ 4 h 1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6"/>
                <a:gd name="T22" fmla="*/ 0 h 15"/>
                <a:gd name="T23" fmla="*/ 16 w 16"/>
                <a:gd name="T24" fmla="*/ 15 h 1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6" h="15">
                  <a:moveTo>
                    <a:pt x="13" y="4"/>
                  </a:moveTo>
                  <a:lnTo>
                    <a:pt x="15" y="4"/>
                  </a:lnTo>
                  <a:lnTo>
                    <a:pt x="8" y="0"/>
                  </a:lnTo>
                  <a:lnTo>
                    <a:pt x="0" y="8"/>
                  </a:lnTo>
                  <a:lnTo>
                    <a:pt x="6" y="14"/>
                  </a:lnTo>
                  <a:lnTo>
                    <a:pt x="8" y="14"/>
                  </a:lnTo>
                  <a:lnTo>
                    <a:pt x="13" y="4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78" name="Freeform 278"/>
            <p:cNvSpPr>
              <a:spLocks/>
            </p:cNvSpPr>
            <p:nvPr/>
          </p:nvSpPr>
          <p:spPr bwMode="auto">
            <a:xfrm>
              <a:off x="3619" y="1258"/>
              <a:ext cx="19" cy="17"/>
            </a:xfrm>
            <a:custGeom>
              <a:avLst/>
              <a:gdLst>
                <a:gd name="T0" fmla="*/ 11 w 19"/>
                <a:gd name="T1" fmla="*/ 4 h 17"/>
                <a:gd name="T2" fmla="*/ 18 w 19"/>
                <a:gd name="T3" fmla="*/ 4 h 17"/>
                <a:gd name="T4" fmla="*/ 4 w 19"/>
                <a:gd name="T5" fmla="*/ 0 h 17"/>
                <a:gd name="T6" fmla="*/ 0 w 19"/>
                <a:gd name="T7" fmla="*/ 10 h 17"/>
                <a:gd name="T8" fmla="*/ 13 w 19"/>
                <a:gd name="T9" fmla="*/ 14 h 17"/>
                <a:gd name="T10" fmla="*/ 18 w 19"/>
                <a:gd name="T11" fmla="*/ 14 h 17"/>
                <a:gd name="T12" fmla="*/ 13 w 19"/>
                <a:gd name="T13" fmla="*/ 14 h 17"/>
                <a:gd name="T14" fmla="*/ 16 w 19"/>
                <a:gd name="T15" fmla="*/ 16 h 17"/>
                <a:gd name="T16" fmla="*/ 18 w 19"/>
                <a:gd name="T17" fmla="*/ 14 h 17"/>
                <a:gd name="T18" fmla="*/ 11 w 19"/>
                <a:gd name="T19" fmla="*/ 4 h 1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9"/>
                <a:gd name="T31" fmla="*/ 0 h 17"/>
                <a:gd name="T32" fmla="*/ 19 w 19"/>
                <a:gd name="T33" fmla="*/ 17 h 1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9" h="17">
                  <a:moveTo>
                    <a:pt x="11" y="4"/>
                  </a:moveTo>
                  <a:lnTo>
                    <a:pt x="18" y="4"/>
                  </a:lnTo>
                  <a:lnTo>
                    <a:pt x="4" y="0"/>
                  </a:lnTo>
                  <a:lnTo>
                    <a:pt x="0" y="10"/>
                  </a:lnTo>
                  <a:lnTo>
                    <a:pt x="13" y="14"/>
                  </a:lnTo>
                  <a:lnTo>
                    <a:pt x="18" y="14"/>
                  </a:lnTo>
                  <a:lnTo>
                    <a:pt x="13" y="14"/>
                  </a:lnTo>
                  <a:lnTo>
                    <a:pt x="16" y="16"/>
                  </a:lnTo>
                  <a:lnTo>
                    <a:pt x="18" y="14"/>
                  </a:lnTo>
                  <a:lnTo>
                    <a:pt x="11" y="4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79" name="Freeform 279"/>
            <p:cNvSpPr>
              <a:spLocks/>
            </p:cNvSpPr>
            <p:nvPr/>
          </p:nvSpPr>
          <p:spPr bwMode="auto">
            <a:xfrm>
              <a:off x="3630" y="1258"/>
              <a:ext cx="13" cy="15"/>
            </a:xfrm>
            <a:custGeom>
              <a:avLst/>
              <a:gdLst>
                <a:gd name="T0" fmla="*/ 8 w 13"/>
                <a:gd name="T1" fmla="*/ 0 h 15"/>
                <a:gd name="T2" fmla="*/ 7 w 13"/>
                <a:gd name="T3" fmla="*/ 0 h 15"/>
                <a:gd name="T4" fmla="*/ 0 w 13"/>
                <a:gd name="T5" fmla="*/ 4 h 15"/>
                <a:gd name="T6" fmla="*/ 7 w 13"/>
                <a:gd name="T7" fmla="*/ 14 h 15"/>
                <a:gd name="T8" fmla="*/ 12 w 13"/>
                <a:gd name="T9" fmla="*/ 10 h 15"/>
                <a:gd name="T10" fmla="*/ 10 w 13"/>
                <a:gd name="T11" fmla="*/ 10 h 15"/>
                <a:gd name="T12" fmla="*/ 8 w 13"/>
                <a:gd name="T13" fmla="*/ 0 h 1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3"/>
                <a:gd name="T22" fmla="*/ 0 h 15"/>
                <a:gd name="T23" fmla="*/ 13 w 13"/>
                <a:gd name="T24" fmla="*/ 15 h 1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3" h="15">
                  <a:moveTo>
                    <a:pt x="8" y="0"/>
                  </a:moveTo>
                  <a:lnTo>
                    <a:pt x="7" y="0"/>
                  </a:lnTo>
                  <a:lnTo>
                    <a:pt x="0" y="4"/>
                  </a:lnTo>
                  <a:lnTo>
                    <a:pt x="7" y="14"/>
                  </a:lnTo>
                  <a:lnTo>
                    <a:pt x="12" y="10"/>
                  </a:lnTo>
                  <a:lnTo>
                    <a:pt x="10" y="10"/>
                  </a:lnTo>
                  <a:lnTo>
                    <a:pt x="8" y="0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80" name="Freeform 280"/>
            <p:cNvSpPr>
              <a:spLocks/>
            </p:cNvSpPr>
            <p:nvPr/>
          </p:nvSpPr>
          <p:spPr bwMode="auto">
            <a:xfrm>
              <a:off x="3638" y="1254"/>
              <a:ext cx="17" cy="15"/>
            </a:xfrm>
            <a:custGeom>
              <a:avLst/>
              <a:gdLst>
                <a:gd name="T0" fmla="*/ 5 w 17"/>
                <a:gd name="T1" fmla="*/ 2 h 15"/>
                <a:gd name="T2" fmla="*/ 9 w 17"/>
                <a:gd name="T3" fmla="*/ 0 h 15"/>
                <a:gd name="T4" fmla="*/ 0 w 17"/>
                <a:gd name="T5" fmla="*/ 4 h 15"/>
                <a:gd name="T6" fmla="*/ 2 w 17"/>
                <a:gd name="T7" fmla="*/ 14 h 15"/>
                <a:gd name="T8" fmla="*/ 14 w 17"/>
                <a:gd name="T9" fmla="*/ 12 h 15"/>
                <a:gd name="T10" fmla="*/ 16 w 17"/>
                <a:gd name="T11" fmla="*/ 10 h 15"/>
                <a:gd name="T12" fmla="*/ 5 w 17"/>
                <a:gd name="T13" fmla="*/ 2 h 1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5"/>
                <a:gd name="T23" fmla="*/ 17 w 17"/>
                <a:gd name="T24" fmla="*/ 15 h 1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5">
                  <a:moveTo>
                    <a:pt x="5" y="2"/>
                  </a:moveTo>
                  <a:lnTo>
                    <a:pt x="9" y="0"/>
                  </a:lnTo>
                  <a:lnTo>
                    <a:pt x="0" y="4"/>
                  </a:lnTo>
                  <a:lnTo>
                    <a:pt x="2" y="14"/>
                  </a:lnTo>
                  <a:lnTo>
                    <a:pt x="14" y="12"/>
                  </a:lnTo>
                  <a:lnTo>
                    <a:pt x="16" y="10"/>
                  </a:lnTo>
                  <a:lnTo>
                    <a:pt x="5" y="2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81" name="Freeform 281"/>
            <p:cNvSpPr>
              <a:spLocks/>
            </p:cNvSpPr>
            <p:nvPr/>
          </p:nvSpPr>
          <p:spPr bwMode="auto">
            <a:xfrm>
              <a:off x="3642" y="1251"/>
              <a:ext cx="19" cy="14"/>
            </a:xfrm>
            <a:custGeom>
              <a:avLst/>
              <a:gdLst>
                <a:gd name="T0" fmla="*/ 4 w 19"/>
                <a:gd name="T1" fmla="*/ 0 h 14"/>
                <a:gd name="T2" fmla="*/ 7 w 19"/>
                <a:gd name="T3" fmla="*/ 0 h 14"/>
                <a:gd name="T4" fmla="*/ 0 w 19"/>
                <a:gd name="T5" fmla="*/ 5 h 14"/>
                <a:gd name="T6" fmla="*/ 11 w 19"/>
                <a:gd name="T7" fmla="*/ 13 h 14"/>
                <a:gd name="T8" fmla="*/ 18 w 19"/>
                <a:gd name="T9" fmla="*/ 5 h 14"/>
                <a:gd name="T10" fmla="*/ 18 w 19"/>
                <a:gd name="T11" fmla="*/ 3 h 14"/>
                <a:gd name="T12" fmla="*/ 4 w 19"/>
                <a:gd name="T13" fmla="*/ 0 h 1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9"/>
                <a:gd name="T22" fmla="*/ 0 h 14"/>
                <a:gd name="T23" fmla="*/ 19 w 19"/>
                <a:gd name="T24" fmla="*/ 14 h 1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9" h="14">
                  <a:moveTo>
                    <a:pt x="4" y="0"/>
                  </a:moveTo>
                  <a:lnTo>
                    <a:pt x="7" y="0"/>
                  </a:lnTo>
                  <a:lnTo>
                    <a:pt x="0" y="5"/>
                  </a:lnTo>
                  <a:lnTo>
                    <a:pt x="11" y="13"/>
                  </a:lnTo>
                  <a:lnTo>
                    <a:pt x="18" y="5"/>
                  </a:lnTo>
                  <a:lnTo>
                    <a:pt x="18" y="3"/>
                  </a:lnTo>
                  <a:lnTo>
                    <a:pt x="4" y="0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82" name="Freeform 282"/>
            <p:cNvSpPr>
              <a:spLocks/>
            </p:cNvSpPr>
            <p:nvPr/>
          </p:nvSpPr>
          <p:spPr bwMode="auto">
            <a:xfrm>
              <a:off x="3647" y="1244"/>
              <a:ext cx="17" cy="11"/>
            </a:xfrm>
            <a:custGeom>
              <a:avLst/>
              <a:gdLst>
                <a:gd name="T0" fmla="*/ 5 w 17"/>
                <a:gd name="T1" fmla="*/ 4 h 11"/>
                <a:gd name="T2" fmla="*/ 5 w 17"/>
                <a:gd name="T3" fmla="*/ 0 h 11"/>
                <a:gd name="T4" fmla="*/ 0 w 17"/>
                <a:gd name="T5" fmla="*/ 7 h 11"/>
                <a:gd name="T6" fmla="*/ 14 w 17"/>
                <a:gd name="T7" fmla="*/ 10 h 11"/>
                <a:gd name="T8" fmla="*/ 16 w 17"/>
                <a:gd name="T9" fmla="*/ 4 h 11"/>
                <a:gd name="T10" fmla="*/ 16 w 17"/>
                <a:gd name="T11" fmla="*/ 0 h 11"/>
                <a:gd name="T12" fmla="*/ 5 w 17"/>
                <a:gd name="T13" fmla="*/ 4 h 1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1"/>
                <a:gd name="T23" fmla="*/ 17 w 17"/>
                <a:gd name="T24" fmla="*/ 11 h 1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1">
                  <a:moveTo>
                    <a:pt x="5" y="4"/>
                  </a:moveTo>
                  <a:lnTo>
                    <a:pt x="5" y="0"/>
                  </a:lnTo>
                  <a:lnTo>
                    <a:pt x="0" y="7"/>
                  </a:lnTo>
                  <a:lnTo>
                    <a:pt x="14" y="10"/>
                  </a:lnTo>
                  <a:lnTo>
                    <a:pt x="16" y="4"/>
                  </a:lnTo>
                  <a:lnTo>
                    <a:pt x="16" y="0"/>
                  </a:lnTo>
                  <a:lnTo>
                    <a:pt x="5" y="4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83" name="Freeform 283"/>
            <p:cNvSpPr>
              <a:spLocks/>
            </p:cNvSpPr>
            <p:nvPr/>
          </p:nvSpPr>
          <p:spPr bwMode="auto">
            <a:xfrm>
              <a:off x="3647" y="1234"/>
              <a:ext cx="17" cy="14"/>
            </a:xfrm>
            <a:custGeom>
              <a:avLst/>
              <a:gdLst>
                <a:gd name="T0" fmla="*/ 2 w 17"/>
                <a:gd name="T1" fmla="*/ 6 h 14"/>
                <a:gd name="T2" fmla="*/ 0 w 17"/>
                <a:gd name="T3" fmla="*/ 4 h 14"/>
                <a:gd name="T4" fmla="*/ 5 w 17"/>
                <a:gd name="T5" fmla="*/ 13 h 14"/>
                <a:gd name="T6" fmla="*/ 16 w 17"/>
                <a:gd name="T7" fmla="*/ 9 h 14"/>
                <a:gd name="T8" fmla="*/ 14 w 17"/>
                <a:gd name="T9" fmla="*/ 0 h 14"/>
                <a:gd name="T10" fmla="*/ 2 w 17"/>
                <a:gd name="T11" fmla="*/ 6 h 1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"/>
                <a:gd name="T19" fmla="*/ 0 h 14"/>
                <a:gd name="T20" fmla="*/ 17 w 17"/>
                <a:gd name="T21" fmla="*/ 14 h 1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" h="14">
                  <a:moveTo>
                    <a:pt x="2" y="6"/>
                  </a:moveTo>
                  <a:lnTo>
                    <a:pt x="0" y="4"/>
                  </a:lnTo>
                  <a:lnTo>
                    <a:pt x="5" y="13"/>
                  </a:lnTo>
                  <a:lnTo>
                    <a:pt x="16" y="9"/>
                  </a:lnTo>
                  <a:lnTo>
                    <a:pt x="14" y="0"/>
                  </a:lnTo>
                  <a:lnTo>
                    <a:pt x="2" y="6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84" name="Freeform 284"/>
            <p:cNvSpPr>
              <a:spLocks/>
            </p:cNvSpPr>
            <p:nvPr/>
          </p:nvSpPr>
          <p:spPr bwMode="auto">
            <a:xfrm>
              <a:off x="3645" y="1225"/>
              <a:ext cx="16" cy="16"/>
            </a:xfrm>
            <a:custGeom>
              <a:avLst/>
              <a:gdLst>
                <a:gd name="T0" fmla="*/ 0 w 16"/>
                <a:gd name="T1" fmla="*/ 9 h 16"/>
                <a:gd name="T2" fmla="*/ 0 w 16"/>
                <a:gd name="T3" fmla="*/ 7 h 16"/>
                <a:gd name="T4" fmla="*/ 4 w 16"/>
                <a:gd name="T5" fmla="*/ 15 h 16"/>
                <a:gd name="T6" fmla="*/ 15 w 16"/>
                <a:gd name="T7" fmla="*/ 9 h 16"/>
                <a:gd name="T8" fmla="*/ 11 w 16"/>
                <a:gd name="T9" fmla="*/ 2 h 16"/>
                <a:gd name="T10" fmla="*/ 9 w 16"/>
                <a:gd name="T11" fmla="*/ 0 h 16"/>
                <a:gd name="T12" fmla="*/ 0 w 16"/>
                <a:gd name="T13" fmla="*/ 9 h 1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6"/>
                <a:gd name="T22" fmla="*/ 0 h 16"/>
                <a:gd name="T23" fmla="*/ 16 w 16"/>
                <a:gd name="T24" fmla="*/ 16 h 1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6" h="16">
                  <a:moveTo>
                    <a:pt x="0" y="9"/>
                  </a:moveTo>
                  <a:lnTo>
                    <a:pt x="0" y="7"/>
                  </a:lnTo>
                  <a:lnTo>
                    <a:pt x="4" y="15"/>
                  </a:lnTo>
                  <a:lnTo>
                    <a:pt x="15" y="9"/>
                  </a:lnTo>
                  <a:lnTo>
                    <a:pt x="11" y="2"/>
                  </a:lnTo>
                  <a:lnTo>
                    <a:pt x="9" y="0"/>
                  </a:lnTo>
                  <a:lnTo>
                    <a:pt x="0" y="9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85" name="Freeform 285"/>
            <p:cNvSpPr>
              <a:spLocks/>
            </p:cNvSpPr>
            <p:nvPr/>
          </p:nvSpPr>
          <p:spPr bwMode="auto">
            <a:xfrm>
              <a:off x="3638" y="1219"/>
              <a:ext cx="17" cy="16"/>
            </a:xfrm>
            <a:custGeom>
              <a:avLst/>
              <a:gdLst>
                <a:gd name="T0" fmla="*/ 2 w 17"/>
                <a:gd name="T1" fmla="*/ 12 h 16"/>
                <a:gd name="T2" fmla="*/ 0 w 17"/>
                <a:gd name="T3" fmla="*/ 10 h 16"/>
                <a:gd name="T4" fmla="*/ 7 w 17"/>
                <a:gd name="T5" fmla="*/ 15 h 16"/>
                <a:gd name="T6" fmla="*/ 16 w 17"/>
                <a:gd name="T7" fmla="*/ 6 h 16"/>
                <a:gd name="T8" fmla="*/ 7 w 17"/>
                <a:gd name="T9" fmla="*/ 0 h 16"/>
                <a:gd name="T10" fmla="*/ 2 w 17"/>
                <a:gd name="T11" fmla="*/ 0 h 16"/>
                <a:gd name="T12" fmla="*/ 2 w 17"/>
                <a:gd name="T13" fmla="*/ 12 h 1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6"/>
                <a:gd name="T23" fmla="*/ 17 w 17"/>
                <a:gd name="T24" fmla="*/ 16 h 1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6">
                  <a:moveTo>
                    <a:pt x="2" y="12"/>
                  </a:moveTo>
                  <a:lnTo>
                    <a:pt x="0" y="10"/>
                  </a:lnTo>
                  <a:lnTo>
                    <a:pt x="7" y="15"/>
                  </a:lnTo>
                  <a:lnTo>
                    <a:pt x="16" y="6"/>
                  </a:lnTo>
                  <a:lnTo>
                    <a:pt x="7" y="0"/>
                  </a:lnTo>
                  <a:lnTo>
                    <a:pt x="2" y="0"/>
                  </a:lnTo>
                  <a:lnTo>
                    <a:pt x="2" y="12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86" name="Freeform 286"/>
            <p:cNvSpPr>
              <a:spLocks/>
            </p:cNvSpPr>
            <p:nvPr/>
          </p:nvSpPr>
          <p:spPr bwMode="auto">
            <a:xfrm>
              <a:off x="3617" y="1219"/>
              <a:ext cx="19" cy="13"/>
            </a:xfrm>
            <a:custGeom>
              <a:avLst/>
              <a:gdLst>
                <a:gd name="T0" fmla="*/ 9 w 19"/>
                <a:gd name="T1" fmla="*/ 10 h 13"/>
                <a:gd name="T2" fmla="*/ 4 w 19"/>
                <a:gd name="T3" fmla="*/ 12 h 13"/>
                <a:gd name="T4" fmla="*/ 18 w 19"/>
                <a:gd name="T5" fmla="*/ 12 h 13"/>
                <a:gd name="T6" fmla="*/ 18 w 19"/>
                <a:gd name="T7" fmla="*/ 0 h 13"/>
                <a:gd name="T8" fmla="*/ 4 w 19"/>
                <a:gd name="T9" fmla="*/ 0 h 13"/>
                <a:gd name="T10" fmla="*/ 0 w 19"/>
                <a:gd name="T11" fmla="*/ 2 h 13"/>
                <a:gd name="T12" fmla="*/ 9 w 19"/>
                <a:gd name="T13" fmla="*/ 10 h 1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9"/>
                <a:gd name="T22" fmla="*/ 0 h 13"/>
                <a:gd name="T23" fmla="*/ 19 w 19"/>
                <a:gd name="T24" fmla="*/ 13 h 1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9" h="13">
                  <a:moveTo>
                    <a:pt x="9" y="10"/>
                  </a:moveTo>
                  <a:lnTo>
                    <a:pt x="4" y="12"/>
                  </a:lnTo>
                  <a:lnTo>
                    <a:pt x="18" y="12"/>
                  </a:lnTo>
                  <a:lnTo>
                    <a:pt x="18" y="0"/>
                  </a:lnTo>
                  <a:lnTo>
                    <a:pt x="4" y="0"/>
                  </a:lnTo>
                  <a:lnTo>
                    <a:pt x="0" y="2"/>
                  </a:lnTo>
                  <a:lnTo>
                    <a:pt x="9" y="10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87" name="Freeform 287"/>
            <p:cNvSpPr>
              <a:spLocks/>
            </p:cNvSpPr>
            <p:nvPr/>
          </p:nvSpPr>
          <p:spPr bwMode="auto">
            <a:xfrm>
              <a:off x="3611" y="1221"/>
              <a:ext cx="16" cy="14"/>
            </a:xfrm>
            <a:custGeom>
              <a:avLst/>
              <a:gdLst>
                <a:gd name="T0" fmla="*/ 10 w 16"/>
                <a:gd name="T1" fmla="*/ 13 h 14"/>
                <a:gd name="T2" fmla="*/ 15 w 16"/>
                <a:gd name="T3" fmla="*/ 8 h 14"/>
                <a:gd name="T4" fmla="*/ 6 w 16"/>
                <a:gd name="T5" fmla="*/ 0 h 14"/>
                <a:gd name="T6" fmla="*/ 0 w 16"/>
                <a:gd name="T7" fmla="*/ 6 h 14"/>
                <a:gd name="T8" fmla="*/ 10 w 16"/>
                <a:gd name="T9" fmla="*/ 13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"/>
                <a:gd name="T16" fmla="*/ 0 h 14"/>
                <a:gd name="T17" fmla="*/ 16 w 16"/>
                <a:gd name="T18" fmla="*/ 14 h 1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" h="14">
                  <a:moveTo>
                    <a:pt x="10" y="13"/>
                  </a:moveTo>
                  <a:lnTo>
                    <a:pt x="15" y="8"/>
                  </a:lnTo>
                  <a:lnTo>
                    <a:pt x="6" y="0"/>
                  </a:lnTo>
                  <a:lnTo>
                    <a:pt x="0" y="6"/>
                  </a:lnTo>
                  <a:lnTo>
                    <a:pt x="10" y="13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88" name="Freeform 288"/>
            <p:cNvSpPr>
              <a:spLocks/>
            </p:cNvSpPr>
            <p:nvPr/>
          </p:nvSpPr>
          <p:spPr bwMode="auto">
            <a:xfrm>
              <a:off x="3602" y="1227"/>
              <a:ext cx="20" cy="14"/>
            </a:xfrm>
            <a:custGeom>
              <a:avLst/>
              <a:gdLst>
                <a:gd name="T0" fmla="*/ 12 w 20"/>
                <a:gd name="T1" fmla="*/ 9 h 14"/>
                <a:gd name="T2" fmla="*/ 10 w 20"/>
                <a:gd name="T3" fmla="*/ 13 h 14"/>
                <a:gd name="T4" fmla="*/ 19 w 20"/>
                <a:gd name="T5" fmla="*/ 7 h 14"/>
                <a:gd name="T6" fmla="*/ 9 w 20"/>
                <a:gd name="T7" fmla="*/ 0 h 14"/>
                <a:gd name="T8" fmla="*/ 2 w 20"/>
                <a:gd name="T9" fmla="*/ 5 h 14"/>
                <a:gd name="T10" fmla="*/ 0 w 20"/>
                <a:gd name="T11" fmla="*/ 9 h 14"/>
                <a:gd name="T12" fmla="*/ 12 w 20"/>
                <a:gd name="T13" fmla="*/ 9 h 1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"/>
                <a:gd name="T22" fmla="*/ 0 h 14"/>
                <a:gd name="T23" fmla="*/ 20 w 20"/>
                <a:gd name="T24" fmla="*/ 14 h 1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" h="14">
                  <a:moveTo>
                    <a:pt x="12" y="9"/>
                  </a:moveTo>
                  <a:lnTo>
                    <a:pt x="10" y="13"/>
                  </a:lnTo>
                  <a:lnTo>
                    <a:pt x="19" y="7"/>
                  </a:lnTo>
                  <a:lnTo>
                    <a:pt x="9" y="0"/>
                  </a:lnTo>
                  <a:lnTo>
                    <a:pt x="2" y="5"/>
                  </a:lnTo>
                  <a:lnTo>
                    <a:pt x="0" y="9"/>
                  </a:lnTo>
                  <a:lnTo>
                    <a:pt x="12" y="9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89" name="Rectangle 289"/>
            <p:cNvSpPr>
              <a:spLocks noChangeArrowheads="1"/>
            </p:cNvSpPr>
            <p:nvPr/>
          </p:nvSpPr>
          <p:spPr bwMode="auto">
            <a:xfrm>
              <a:off x="3602" y="1236"/>
              <a:ext cx="12" cy="9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90" name="Freeform 290"/>
            <p:cNvSpPr>
              <a:spLocks/>
            </p:cNvSpPr>
            <p:nvPr/>
          </p:nvSpPr>
          <p:spPr bwMode="auto">
            <a:xfrm>
              <a:off x="3872" y="2601"/>
              <a:ext cx="624" cy="117"/>
            </a:xfrm>
            <a:custGeom>
              <a:avLst/>
              <a:gdLst>
                <a:gd name="T0" fmla="*/ 2 w 624"/>
                <a:gd name="T1" fmla="*/ 5 h 117"/>
                <a:gd name="T2" fmla="*/ 0 w 624"/>
                <a:gd name="T3" fmla="*/ 11 h 117"/>
                <a:gd name="T4" fmla="*/ 621 w 624"/>
                <a:gd name="T5" fmla="*/ 116 h 117"/>
                <a:gd name="T6" fmla="*/ 623 w 624"/>
                <a:gd name="T7" fmla="*/ 104 h 117"/>
                <a:gd name="T8" fmla="*/ 4 w 624"/>
                <a:gd name="T9" fmla="*/ 0 h 117"/>
                <a:gd name="T10" fmla="*/ 2 w 624"/>
                <a:gd name="T11" fmla="*/ 5 h 1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24"/>
                <a:gd name="T19" fmla="*/ 0 h 117"/>
                <a:gd name="T20" fmla="*/ 624 w 624"/>
                <a:gd name="T21" fmla="*/ 117 h 11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24" h="117">
                  <a:moveTo>
                    <a:pt x="2" y="5"/>
                  </a:moveTo>
                  <a:lnTo>
                    <a:pt x="0" y="11"/>
                  </a:lnTo>
                  <a:lnTo>
                    <a:pt x="621" y="116"/>
                  </a:lnTo>
                  <a:lnTo>
                    <a:pt x="623" y="104"/>
                  </a:lnTo>
                  <a:lnTo>
                    <a:pt x="4" y="0"/>
                  </a:lnTo>
                  <a:lnTo>
                    <a:pt x="2" y="5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91" name="Freeform 291"/>
            <p:cNvSpPr>
              <a:spLocks/>
            </p:cNvSpPr>
            <p:nvPr/>
          </p:nvSpPr>
          <p:spPr bwMode="auto">
            <a:xfrm>
              <a:off x="3848" y="2588"/>
              <a:ext cx="51" cy="42"/>
            </a:xfrm>
            <a:custGeom>
              <a:avLst/>
              <a:gdLst>
                <a:gd name="T0" fmla="*/ 0 w 51"/>
                <a:gd name="T1" fmla="*/ 20 h 42"/>
                <a:gd name="T2" fmla="*/ 0 w 51"/>
                <a:gd name="T3" fmla="*/ 28 h 42"/>
                <a:gd name="T4" fmla="*/ 8 w 51"/>
                <a:gd name="T5" fmla="*/ 36 h 42"/>
                <a:gd name="T6" fmla="*/ 15 w 51"/>
                <a:gd name="T7" fmla="*/ 39 h 42"/>
                <a:gd name="T8" fmla="*/ 26 w 51"/>
                <a:gd name="T9" fmla="*/ 41 h 42"/>
                <a:gd name="T10" fmla="*/ 32 w 51"/>
                <a:gd name="T11" fmla="*/ 39 h 42"/>
                <a:gd name="T12" fmla="*/ 41 w 51"/>
                <a:gd name="T13" fmla="*/ 36 h 42"/>
                <a:gd name="T14" fmla="*/ 48 w 51"/>
                <a:gd name="T15" fmla="*/ 28 h 42"/>
                <a:gd name="T16" fmla="*/ 50 w 51"/>
                <a:gd name="T17" fmla="*/ 20 h 42"/>
                <a:gd name="T18" fmla="*/ 48 w 51"/>
                <a:gd name="T19" fmla="*/ 12 h 42"/>
                <a:gd name="T20" fmla="*/ 43 w 51"/>
                <a:gd name="T21" fmla="*/ 6 h 42"/>
                <a:gd name="T22" fmla="*/ 34 w 51"/>
                <a:gd name="T23" fmla="*/ 0 h 42"/>
                <a:gd name="T24" fmla="*/ 26 w 51"/>
                <a:gd name="T25" fmla="*/ 0 h 42"/>
                <a:gd name="T26" fmla="*/ 8 w 51"/>
                <a:gd name="T27" fmla="*/ 6 h 42"/>
                <a:gd name="T28" fmla="*/ 0 w 51"/>
                <a:gd name="T29" fmla="*/ 20 h 4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51"/>
                <a:gd name="T46" fmla="*/ 0 h 42"/>
                <a:gd name="T47" fmla="*/ 51 w 51"/>
                <a:gd name="T48" fmla="*/ 42 h 4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51" h="42">
                  <a:moveTo>
                    <a:pt x="0" y="20"/>
                  </a:moveTo>
                  <a:lnTo>
                    <a:pt x="0" y="28"/>
                  </a:lnTo>
                  <a:lnTo>
                    <a:pt x="8" y="36"/>
                  </a:lnTo>
                  <a:lnTo>
                    <a:pt x="15" y="39"/>
                  </a:lnTo>
                  <a:lnTo>
                    <a:pt x="26" y="41"/>
                  </a:lnTo>
                  <a:lnTo>
                    <a:pt x="32" y="39"/>
                  </a:lnTo>
                  <a:lnTo>
                    <a:pt x="41" y="36"/>
                  </a:lnTo>
                  <a:lnTo>
                    <a:pt x="48" y="28"/>
                  </a:lnTo>
                  <a:lnTo>
                    <a:pt x="50" y="20"/>
                  </a:lnTo>
                  <a:lnTo>
                    <a:pt x="48" y="12"/>
                  </a:lnTo>
                  <a:lnTo>
                    <a:pt x="43" y="6"/>
                  </a:lnTo>
                  <a:lnTo>
                    <a:pt x="34" y="0"/>
                  </a:lnTo>
                  <a:lnTo>
                    <a:pt x="26" y="0"/>
                  </a:lnTo>
                  <a:lnTo>
                    <a:pt x="8" y="6"/>
                  </a:lnTo>
                  <a:lnTo>
                    <a:pt x="0" y="20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92" name="Freeform 292"/>
            <p:cNvSpPr>
              <a:spLocks/>
            </p:cNvSpPr>
            <p:nvPr/>
          </p:nvSpPr>
          <p:spPr bwMode="auto">
            <a:xfrm>
              <a:off x="3841" y="2608"/>
              <a:ext cx="14" cy="13"/>
            </a:xfrm>
            <a:custGeom>
              <a:avLst/>
              <a:gdLst>
                <a:gd name="T0" fmla="*/ 13 w 14"/>
                <a:gd name="T1" fmla="*/ 4 h 13"/>
                <a:gd name="T2" fmla="*/ 13 w 14"/>
                <a:gd name="T3" fmla="*/ 8 h 13"/>
                <a:gd name="T4" fmla="*/ 13 w 14"/>
                <a:gd name="T5" fmla="*/ 0 h 13"/>
                <a:gd name="T6" fmla="*/ 0 w 14"/>
                <a:gd name="T7" fmla="*/ 0 h 13"/>
                <a:gd name="T8" fmla="*/ 0 w 14"/>
                <a:gd name="T9" fmla="*/ 8 h 13"/>
                <a:gd name="T10" fmla="*/ 2 w 14"/>
                <a:gd name="T11" fmla="*/ 12 h 13"/>
                <a:gd name="T12" fmla="*/ 13 w 14"/>
                <a:gd name="T13" fmla="*/ 4 h 1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4"/>
                <a:gd name="T22" fmla="*/ 0 h 13"/>
                <a:gd name="T23" fmla="*/ 14 w 14"/>
                <a:gd name="T24" fmla="*/ 13 h 1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4" h="13">
                  <a:moveTo>
                    <a:pt x="13" y="4"/>
                  </a:moveTo>
                  <a:lnTo>
                    <a:pt x="13" y="8"/>
                  </a:lnTo>
                  <a:lnTo>
                    <a:pt x="13" y="0"/>
                  </a:lnTo>
                  <a:lnTo>
                    <a:pt x="0" y="0"/>
                  </a:lnTo>
                  <a:lnTo>
                    <a:pt x="0" y="8"/>
                  </a:lnTo>
                  <a:lnTo>
                    <a:pt x="2" y="12"/>
                  </a:lnTo>
                  <a:lnTo>
                    <a:pt x="13" y="4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93" name="Freeform 293"/>
            <p:cNvSpPr>
              <a:spLocks/>
            </p:cNvSpPr>
            <p:nvPr/>
          </p:nvSpPr>
          <p:spPr bwMode="auto">
            <a:xfrm>
              <a:off x="3844" y="2612"/>
              <a:ext cx="18" cy="16"/>
            </a:xfrm>
            <a:custGeom>
              <a:avLst/>
              <a:gdLst>
                <a:gd name="T0" fmla="*/ 15 w 18"/>
                <a:gd name="T1" fmla="*/ 6 h 16"/>
                <a:gd name="T2" fmla="*/ 17 w 18"/>
                <a:gd name="T3" fmla="*/ 8 h 16"/>
                <a:gd name="T4" fmla="*/ 10 w 18"/>
                <a:gd name="T5" fmla="*/ 0 h 16"/>
                <a:gd name="T6" fmla="*/ 0 w 18"/>
                <a:gd name="T7" fmla="*/ 8 h 16"/>
                <a:gd name="T8" fmla="*/ 8 w 18"/>
                <a:gd name="T9" fmla="*/ 15 h 16"/>
                <a:gd name="T10" fmla="*/ 15 w 18"/>
                <a:gd name="T11" fmla="*/ 6 h 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"/>
                <a:gd name="T19" fmla="*/ 0 h 16"/>
                <a:gd name="T20" fmla="*/ 18 w 18"/>
                <a:gd name="T21" fmla="*/ 16 h 1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" h="16">
                  <a:moveTo>
                    <a:pt x="15" y="6"/>
                  </a:moveTo>
                  <a:lnTo>
                    <a:pt x="17" y="8"/>
                  </a:lnTo>
                  <a:lnTo>
                    <a:pt x="10" y="0"/>
                  </a:lnTo>
                  <a:lnTo>
                    <a:pt x="0" y="8"/>
                  </a:lnTo>
                  <a:lnTo>
                    <a:pt x="8" y="15"/>
                  </a:lnTo>
                  <a:lnTo>
                    <a:pt x="15" y="6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94" name="Freeform 294"/>
            <p:cNvSpPr>
              <a:spLocks/>
            </p:cNvSpPr>
            <p:nvPr/>
          </p:nvSpPr>
          <p:spPr bwMode="auto">
            <a:xfrm>
              <a:off x="3852" y="2618"/>
              <a:ext cx="16" cy="15"/>
            </a:xfrm>
            <a:custGeom>
              <a:avLst/>
              <a:gdLst>
                <a:gd name="T0" fmla="*/ 13 w 16"/>
                <a:gd name="T1" fmla="*/ 4 h 15"/>
                <a:gd name="T2" fmla="*/ 15 w 16"/>
                <a:gd name="T3" fmla="*/ 4 h 15"/>
                <a:gd name="T4" fmla="*/ 6 w 16"/>
                <a:gd name="T5" fmla="*/ 0 h 15"/>
                <a:gd name="T6" fmla="*/ 0 w 16"/>
                <a:gd name="T7" fmla="*/ 8 h 15"/>
                <a:gd name="T8" fmla="*/ 9 w 16"/>
                <a:gd name="T9" fmla="*/ 12 h 15"/>
                <a:gd name="T10" fmla="*/ 9 w 16"/>
                <a:gd name="T11" fmla="*/ 14 h 15"/>
                <a:gd name="T12" fmla="*/ 13 w 16"/>
                <a:gd name="T13" fmla="*/ 4 h 1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6"/>
                <a:gd name="T22" fmla="*/ 0 h 15"/>
                <a:gd name="T23" fmla="*/ 16 w 16"/>
                <a:gd name="T24" fmla="*/ 15 h 1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6" h="15">
                  <a:moveTo>
                    <a:pt x="13" y="4"/>
                  </a:moveTo>
                  <a:lnTo>
                    <a:pt x="15" y="4"/>
                  </a:lnTo>
                  <a:lnTo>
                    <a:pt x="6" y="0"/>
                  </a:lnTo>
                  <a:lnTo>
                    <a:pt x="0" y="8"/>
                  </a:lnTo>
                  <a:lnTo>
                    <a:pt x="9" y="12"/>
                  </a:lnTo>
                  <a:lnTo>
                    <a:pt x="9" y="14"/>
                  </a:lnTo>
                  <a:lnTo>
                    <a:pt x="13" y="4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95" name="Freeform 295"/>
            <p:cNvSpPr>
              <a:spLocks/>
            </p:cNvSpPr>
            <p:nvPr/>
          </p:nvSpPr>
          <p:spPr bwMode="auto">
            <a:xfrm>
              <a:off x="3861" y="2622"/>
              <a:ext cx="16" cy="13"/>
            </a:xfrm>
            <a:custGeom>
              <a:avLst/>
              <a:gdLst>
                <a:gd name="T0" fmla="*/ 11 w 16"/>
                <a:gd name="T1" fmla="*/ 2 h 13"/>
                <a:gd name="T2" fmla="*/ 15 w 16"/>
                <a:gd name="T3" fmla="*/ 2 h 13"/>
                <a:gd name="T4" fmla="*/ 4 w 16"/>
                <a:gd name="T5" fmla="*/ 0 h 13"/>
                <a:gd name="T6" fmla="*/ 0 w 16"/>
                <a:gd name="T7" fmla="*/ 10 h 13"/>
                <a:gd name="T8" fmla="*/ 11 w 16"/>
                <a:gd name="T9" fmla="*/ 12 h 13"/>
                <a:gd name="T10" fmla="*/ 15 w 16"/>
                <a:gd name="T11" fmla="*/ 12 h 13"/>
                <a:gd name="T12" fmla="*/ 11 w 16"/>
                <a:gd name="T13" fmla="*/ 2 h 1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6"/>
                <a:gd name="T22" fmla="*/ 0 h 13"/>
                <a:gd name="T23" fmla="*/ 16 w 16"/>
                <a:gd name="T24" fmla="*/ 13 h 1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6" h="13">
                  <a:moveTo>
                    <a:pt x="11" y="2"/>
                  </a:moveTo>
                  <a:lnTo>
                    <a:pt x="15" y="2"/>
                  </a:lnTo>
                  <a:lnTo>
                    <a:pt x="4" y="0"/>
                  </a:lnTo>
                  <a:lnTo>
                    <a:pt x="0" y="10"/>
                  </a:lnTo>
                  <a:lnTo>
                    <a:pt x="11" y="12"/>
                  </a:lnTo>
                  <a:lnTo>
                    <a:pt x="15" y="12"/>
                  </a:lnTo>
                  <a:lnTo>
                    <a:pt x="11" y="2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96" name="Freeform 296"/>
            <p:cNvSpPr>
              <a:spLocks/>
            </p:cNvSpPr>
            <p:nvPr/>
          </p:nvSpPr>
          <p:spPr bwMode="auto">
            <a:xfrm>
              <a:off x="3872" y="2622"/>
              <a:ext cx="11" cy="13"/>
            </a:xfrm>
            <a:custGeom>
              <a:avLst/>
              <a:gdLst>
                <a:gd name="T0" fmla="*/ 6 w 11"/>
                <a:gd name="T1" fmla="*/ 0 h 13"/>
                <a:gd name="T2" fmla="*/ 0 w 11"/>
                <a:gd name="T3" fmla="*/ 2 h 13"/>
                <a:gd name="T4" fmla="*/ 4 w 11"/>
                <a:gd name="T5" fmla="*/ 12 h 13"/>
                <a:gd name="T6" fmla="*/ 10 w 11"/>
                <a:gd name="T7" fmla="*/ 8 h 13"/>
                <a:gd name="T8" fmla="*/ 6 w 11"/>
                <a:gd name="T9" fmla="*/ 0 h 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"/>
                <a:gd name="T16" fmla="*/ 0 h 13"/>
                <a:gd name="T17" fmla="*/ 11 w 11"/>
                <a:gd name="T18" fmla="*/ 13 h 1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" h="13">
                  <a:moveTo>
                    <a:pt x="6" y="0"/>
                  </a:moveTo>
                  <a:lnTo>
                    <a:pt x="0" y="2"/>
                  </a:lnTo>
                  <a:lnTo>
                    <a:pt x="4" y="12"/>
                  </a:lnTo>
                  <a:lnTo>
                    <a:pt x="10" y="8"/>
                  </a:lnTo>
                  <a:lnTo>
                    <a:pt x="6" y="0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97" name="Freeform 297"/>
            <p:cNvSpPr>
              <a:spLocks/>
            </p:cNvSpPr>
            <p:nvPr/>
          </p:nvSpPr>
          <p:spPr bwMode="auto">
            <a:xfrm>
              <a:off x="3877" y="2618"/>
              <a:ext cx="19" cy="14"/>
            </a:xfrm>
            <a:custGeom>
              <a:avLst/>
              <a:gdLst>
                <a:gd name="T0" fmla="*/ 7 w 19"/>
                <a:gd name="T1" fmla="*/ 2 h 14"/>
                <a:gd name="T2" fmla="*/ 9 w 19"/>
                <a:gd name="T3" fmla="*/ 0 h 14"/>
                <a:gd name="T4" fmla="*/ 0 w 19"/>
                <a:gd name="T5" fmla="*/ 4 h 14"/>
                <a:gd name="T6" fmla="*/ 4 w 19"/>
                <a:gd name="T7" fmla="*/ 13 h 14"/>
                <a:gd name="T8" fmla="*/ 13 w 19"/>
                <a:gd name="T9" fmla="*/ 9 h 14"/>
                <a:gd name="T10" fmla="*/ 18 w 19"/>
                <a:gd name="T11" fmla="*/ 8 h 14"/>
                <a:gd name="T12" fmla="*/ 7 w 19"/>
                <a:gd name="T13" fmla="*/ 2 h 1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9"/>
                <a:gd name="T22" fmla="*/ 0 h 14"/>
                <a:gd name="T23" fmla="*/ 19 w 19"/>
                <a:gd name="T24" fmla="*/ 14 h 1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9" h="14">
                  <a:moveTo>
                    <a:pt x="7" y="2"/>
                  </a:moveTo>
                  <a:lnTo>
                    <a:pt x="9" y="0"/>
                  </a:lnTo>
                  <a:lnTo>
                    <a:pt x="0" y="4"/>
                  </a:lnTo>
                  <a:lnTo>
                    <a:pt x="4" y="13"/>
                  </a:lnTo>
                  <a:lnTo>
                    <a:pt x="13" y="9"/>
                  </a:lnTo>
                  <a:lnTo>
                    <a:pt x="18" y="8"/>
                  </a:lnTo>
                  <a:lnTo>
                    <a:pt x="7" y="2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98" name="Freeform 298"/>
            <p:cNvSpPr>
              <a:spLocks/>
            </p:cNvSpPr>
            <p:nvPr/>
          </p:nvSpPr>
          <p:spPr bwMode="auto">
            <a:xfrm>
              <a:off x="3884" y="2612"/>
              <a:ext cx="17" cy="15"/>
            </a:xfrm>
            <a:custGeom>
              <a:avLst/>
              <a:gdLst>
                <a:gd name="T0" fmla="*/ 5 w 17"/>
                <a:gd name="T1" fmla="*/ 2 h 15"/>
                <a:gd name="T2" fmla="*/ 5 w 17"/>
                <a:gd name="T3" fmla="*/ 0 h 15"/>
                <a:gd name="T4" fmla="*/ 0 w 17"/>
                <a:gd name="T5" fmla="*/ 8 h 15"/>
                <a:gd name="T6" fmla="*/ 11 w 17"/>
                <a:gd name="T7" fmla="*/ 14 h 15"/>
                <a:gd name="T8" fmla="*/ 16 w 17"/>
                <a:gd name="T9" fmla="*/ 6 h 15"/>
                <a:gd name="T10" fmla="*/ 5 w 17"/>
                <a:gd name="T11" fmla="*/ 2 h 1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"/>
                <a:gd name="T19" fmla="*/ 0 h 15"/>
                <a:gd name="T20" fmla="*/ 17 w 17"/>
                <a:gd name="T21" fmla="*/ 15 h 1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" h="15">
                  <a:moveTo>
                    <a:pt x="5" y="2"/>
                  </a:moveTo>
                  <a:lnTo>
                    <a:pt x="5" y="0"/>
                  </a:lnTo>
                  <a:lnTo>
                    <a:pt x="0" y="8"/>
                  </a:lnTo>
                  <a:lnTo>
                    <a:pt x="11" y="14"/>
                  </a:lnTo>
                  <a:lnTo>
                    <a:pt x="16" y="6"/>
                  </a:lnTo>
                  <a:lnTo>
                    <a:pt x="5" y="2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99" name="Freeform 299"/>
            <p:cNvSpPr>
              <a:spLocks/>
            </p:cNvSpPr>
            <p:nvPr/>
          </p:nvSpPr>
          <p:spPr bwMode="auto">
            <a:xfrm>
              <a:off x="3889" y="2606"/>
              <a:ext cx="15" cy="13"/>
            </a:xfrm>
            <a:custGeom>
              <a:avLst/>
              <a:gdLst>
                <a:gd name="T0" fmla="*/ 2 w 15"/>
                <a:gd name="T1" fmla="*/ 4 h 13"/>
                <a:gd name="T2" fmla="*/ 2 w 15"/>
                <a:gd name="T3" fmla="*/ 0 h 13"/>
                <a:gd name="T4" fmla="*/ 0 w 15"/>
                <a:gd name="T5" fmla="*/ 8 h 13"/>
                <a:gd name="T6" fmla="*/ 11 w 15"/>
                <a:gd name="T7" fmla="*/ 12 h 13"/>
                <a:gd name="T8" fmla="*/ 14 w 15"/>
                <a:gd name="T9" fmla="*/ 4 h 13"/>
                <a:gd name="T10" fmla="*/ 14 w 15"/>
                <a:gd name="T11" fmla="*/ 0 h 13"/>
                <a:gd name="T12" fmla="*/ 2 w 15"/>
                <a:gd name="T13" fmla="*/ 4 h 1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5"/>
                <a:gd name="T22" fmla="*/ 0 h 13"/>
                <a:gd name="T23" fmla="*/ 15 w 15"/>
                <a:gd name="T24" fmla="*/ 13 h 1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5" h="13">
                  <a:moveTo>
                    <a:pt x="2" y="4"/>
                  </a:moveTo>
                  <a:lnTo>
                    <a:pt x="2" y="0"/>
                  </a:lnTo>
                  <a:lnTo>
                    <a:pt x="0" y="8"/>
                  </a:lnTo>
                  <a:lnTo>
                    <a:pt x="11" y="12"/>
                  </a:lnTo>
                  <a:lnTo>
                    <a:pt x="14" y="4"/>
                  </a:lnTo>
                  <a:lnTo>
                    <a:pt x="14" y="0"/>
                  </a:lnTo>
                  <a:lnTo>
                    <a:pt x="2" y="4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700" name="Freeform 300"/>
            <p:cNvSpPr>
              <a:spLocks/>
            </p:cNvSpPr>
            <p:nvPr/>
          </p:nvSpPr>
          <p:spPr bwMode="auto">
            <a:xfrm>
              <a:off x="3889" y="2595"/>
              <a:ext cx="15" cy="16"/>
            </a:xfrm>
            <a:custGeom>
              <a:avLst/>
              <a:gdLst>
                <a:gd name="T0" fmla="*/ 0 w 15"/>
                <a:gd name="T1" fmla="*/ 6 h 16"/>
                <a:gd name="T2" fmla="*/ 2 w 15"/>
                <a:gd name="T3" fmla="*/ 15 h 16"/>
                <a:gd name="T4" fmla="*/ 14 w 15"/>
                <a:gd name="T5" fmla="*/ 11 h 16"/>
                <a:gd name="T6" fmla="*/ 13 w 15"/>
                <a:gd name="T7" fmla="*/ 2 h 16"/>
                <a:gd name="T8" fmla="*/ 11 w 15"/>
                <a:gd name="T9" fmla="*/ 0 h 16"/>
                <a:gd name="T10" fmla="*/ 0 w 15"/>
                <a:gd name="T11" fmla="*/ 6 h 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"/>
                <a:gd name="T19" fmla="*/ 0 h 16"/>
                <a:gd name="T20" fmla="*/ 15 w 15"/>
                <a:gd name="T21" fmla="*/ 16 h 1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" h="16">
                  <a:moveTo>
                    <a:pt x="0" y="6"/>
                  </a:moveTo>
                  <a:lnTo>
                    <a:pt x="2" y="15"/>
                  </a:lnTo>
                  <a:lnTo>
                    <a:pt x="14" y="11"/>
                  </a:lnTo>
                  <a:lnTo>
                    <a:pt x="13" y="2"/>
                  </a:lnTo>
                  <a:lnTo>
                    <a:pt x="11" y="0"/>
                  </a:lnTo>
                  <a:lnTo>
                    <a:pt x="0" y="6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701" name="Freeform 301"/>
            <p:cNvSpPr>
              <a:spLocks/>
            </p:cNvSpPr>
            <p:nvPr/>
          </p:nvSpPr>
          <p:spPr bwMode="auto">
            <a:xfrm>
              <a:off x="3884" y="2588"/>
              <a:ext cx="17" cy="14"/>
            </a:xfrm>
            <a:custGeom>
              <a:avLst/>
              <a:gdLst>
                <a:gd name="T0" fmla="*/ 2 w 17"/>
                <a:gd name="T1" fmla="*/ 9 h 14"/>
                <a:gd name="T2" fmla="*/ 0 w 17"/>
                <a:gd name="T3" fmla="*/ 7 h 14"/>
                <a:gd name="T4" fmla="*/ 5 w 17"/>
                <a:gd name="T5" fmla="*/ 13 h 14"/>
                <a:gd name="T6" fmla="*/ 16 w 17"/>
                <a:gd name="T7" fmla="*/ 7 h 14"/>
                <a:gd name="T8" fmla="*/ 14 w 17"/>
                <a:gd name="T9" fmla="*/ 4 h 14"/>
                <a:gd name="T10" fmla="*/ 11 w 17"/>
                <a:gd name="T11" fmla="*/ 0 h 14"/>
                <a:gd name="T12" fmla="*/ 2 w 17"/>
                <a:gd name="T13" fmla="*/ 9 h 1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4"/>
                <a:gd name="T23" fmla="*/ 17 w 17"/>
                <a:gd name="T24" fmla="*/ 14 h 1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4">
                  <a:moveTo>
                    <a:pt x="2" y="9"/>
                  </a:moveTo>
                  <a:lnTo>
                    <a:pt x="0" y="7"/>
                  </a:lnTo>
                  <a:lnTo>
                    <a:pt x="5" y="13"/>
                  </a:lnTo>
                  <a:lnTo>
                    <a:pt x="16" y="7"/>
                  </a:lnTo>
                  <a:lnTo>
                    <a:pt x="14" y="4"/>
                  </a:lnTo>
                  <a:lnTo>
                    <a:pt x="11" y="0"/>
                  </a:lnTo>
                  <a:lnTo>
                    <a:pt x="2" y="9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702" name="Freeform 302"/>
            <p:cNvSpPr>
              <a:spLocks/>
            </p:cNvSpPr>
            <p:nvPr/>
          </p:nvSpPr>
          <p:spPr bwMode="auto">
            <a:xfrm>
              <a:off x="3877" y="2581"/>
              <a:ext cx="19" cy="17"/>
            </a:xfrm>
            <a:custGeom>
              <a:avLst/>
              <a:gdLst>
                <a:gd name="T0" fmla="*/ 4 w 19"/>
                <a:gd name="T1" fmla="*/ 12 h 17"/>
                <a:gd name="T2" fmla="*/ 0 w 19"/>
                <a:gd name="T3" fmla="*/ 10 h 17"/>
                <a:gd name="T4" fmla="*/ 9 w 19"/>
                <a:gd name="T5" fmla="*/ 16 h 17"/>
                <a:gd name="T6" fmla="*/ 18 w 19"/>
                <a:gd name="T7" fmla="*/ 7 h 17"/>
                <a:gd name="T8" fmla="*/ 9 w 19"/>
                <a:gd name="T9" fmla="*/ 1 h 17"/>
                <a:gd name="T10" fmla="*/ 4 w 19"/>
                <a:gd name="T11" fmla="*/ 0 h 17"/>
                <a:gd name="T12" fmla="*/ 4 w 19"/>
                <a:gd name="T13" fmla="*/ 12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9"/>
                <a:gd name="T22" fmla="*/ 0 h 17"/>
                <a:gd name="T23" fmla="*/ 19 w 19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9" h="17">
                  <a:moveTo>
                    <a:pt x="4" y="12"/>
                  </a:moveTo>
                  <a:lnTo>
                    <a:pt x="0" y="10"/>
                  </a:lnTo>
                  <a:lnTo>
                    <a:pt x="9" y="16"/>
                  </a:lnTo>
                  <a:lnTo>
                    <a:pt x="18" y="7"/>
                  </a:lnTo>
                  <a:lnTo>
                    <a:pt x="9" y="1"/>
                  </a:lnTo>
                  <a:lnTo>
                    <a:pt x="4" y="0"/>
                  </a:lnTo>
                  <a:lnTo>
                    <a:pt x="4" y="12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703" name="Freeform 303"/>
            <p:cNvSpPr>
              <a:spLocks/>
            </p:cNvSpPr>
            <p:nvPr/>
          </p:nvSpPr>
          <p:spPr bwMode="auto">
            <a:xfrm>
              <a:off x="3872" y="2581"/>
              <a:ext cx="11" cy="14"/>
            </a:xfrm>
            <a:custGeom>
              <a:avLst/>
              <a:gdLst>
                <a:gd name="T0" fmla="*/ 4 w 11"/>
                <a:gd name="T1" fmla="*/ 11 h 14"/>
                <a:gd name="T2" fmla="*/ 2 w 11"/>
                <a:gd name="T3" fmla="*/ 13 h 14"/>
                <a:gd name="T4" fmla="*/ 10 w 11"/>
                <a:gd name="T5" fmla="*/ 13 h 14"/>
                <a:gd name="T6" fmla="*/ 10 w 11"/>
                <a:gd name="T7" fmla="*/ 0 h 14"/>
                <a:gd name="T8" fmla="*/ 2 w 11"/>
                <a:gd name="T9" fmla="*/ 0 h 14"/>
                <a:gd name="T10" fmla="*/ 0 w 11"/>
                <a:gd name="T11" fmla="*/ 1 h 14"/>
                <a:gd name="T12" fmla="*/ 4 w 11"/>
                <a:gd name="T13" fmla="*/ 11 h 1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1"/>
                <a:gd name="T22" fmla="*/ 0 h 14"/>
                <a:gd name="T23" fmla="*/ 11 w 11"/>
                <a:gd name="T24" fmla="*/ 14 h 1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1" h="14">
                  <a:moveTo>
                    <a:pt x="4" y="11"/>
                  </a:moveTo>
                  <a:lnTo>
                    <a:pt x="2" y="13"/>
                  </a:lnTo>
                  <a:lnTo>
                    <a:pt x="10" y="13"/>
                  </a:lnTo>
                  <a:lnTo>
                    <a:pt x="10" y="0"/>
                  </a:lnTo>
                  <a:lnTo>
                    <a:pt x="2" y="0"/>
                  </a:lnTo>
                  <a:lnTo>
                    <a:pt x="0" y="1"/>
                  </a:lnTo>
                  <a:lnTo>
                    <a:pt x="4" y="11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704" name="Freeform 304"/>
            <p:cNvSpPr>
              <a:spLocks/>
            </p:cNvSpPr>
            <p:nvPr/>
          </p:nvSpPr>
          <p:spPr bwMode="auto">
            <a:xfrm>
              <a:off x="3849" y="2582"/>
              <a:ext cx="28" cy="18"/>
            </a:xfrm>
            <a:custGeom>
              <a:avLst/>
              <a:gdLst>
                <a:gd name="T0" fmla="*/ 13 w 28"/>
                <a:gd name="T1" fmla="*/ 13 h 18"/>
                <a:gd name="T2" fmla="*/ 9 w 28"/>
                <a:gd name="T3" fmla="*/ 17 h 18"/>
                <a:gd name="T4" fmla="*/ 27 w 28"/>
                <a:gd name="T5" fmla="*/ 9 h 18"/>
                <a:gd name="T6" fmla="*/ 22 w 28"/>
                <a:gd name="T7" fmla="*/ 0 h 18"/>
                <a:gd name="T8" fmla="*/ 4 w 28"/>
                <a:gd name="T9" fmla="*/ 6 h 18"/>
                <a:gd name="T10" fmla="*/ 0 w 28"/>
                <a:gd name="T11" fmla="*/ 9 h 18"/>
                <a:gd name="T12" fmla="*/ 13 w 28"/>
                <a:gd name="T13" fmla="*/ 13 h 1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8"/>
                <a:gd name="T22" fmla="*/ 0 h 18"/>
                <a:gd name="T23" fmla="*/ 28 w 28"/>
                <a:gd name="T24" fmla="*/ 18 h 1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8" h="18">
                  <a:moveTo>
                    <a:pt x="13" y="13"/>
                  </a:moveTo>
                  <a:lnTo>
                    <a:pt x="9" y="17"/>
                  </a:lnTo>
                  <a:lnTo>
                    <a:pt x="27" y="9"/>
                  </a:lnTo>
                  <a:lnTo>
                    <a:pt x="22" y="0"/>
                  </a:lnTo>
                  <a:lnTo>
                    <a:pt x="4" y="6"/>
                  </a:lnTo>
                  <a:lnTo>
                    <a:pt x="0" y="9"/>
                  </a:lnTo>
                  <a:lnTo>
                    <a:pt x="13" y="13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705" name="Freeform 305"/>
            <p:cNvSpPr>
              <a:spLocks/>
            </p:cNvSpPr>
            <p:nvPr/>
          </p:nvSpPr>
          <p:spPr bwMode="auto">
            <a:xfrm>
              <a:off x="3841" y="2592"/>
              <a:ext cx="23" cy="19"/>
            </a:xfrm>
            <a:custGeom>
              <a:avLst/>
              <a:gdLst>
                <a:gd name="T0" fmla="*/ 13 w 23"/>
                <a:gd name="T1" fmla="*/ 16 h 19"/>
                <a:gd name="T2" fmla="*/ 13 w 23"/>
                <a:gd name="T3" fmla="*/ 18 h 19"/>
                <a:gd name="T4" fmla="*/ 22 w 23"/>
                <a:gd name="T5" fmla="*/ 4 h 19"/>
                <a:gd name="T6" fmla="*/ 8 w 23"/>
                <a:gd name="T7" fmla="*/ 0 h 19"/>
                <a:gd name="T8" fmla="*/ 2 w 23"/>
                <a:gd name="T9" fmla="*/ 14 h 19"/>
                <a:gd name="T10" fmla="*/ 0 w 23"/>
                <a:gd name="T11" fmla="*/ 16 h 19"/>
                <a:gd name="T12" fmla="*/ 13 w 23"/>
                <a:gd name="T13" fmla="*/ 16 h 1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3"/>
                <a:gd name="T22" fmla="*/ 0 h 19"/>
                <a:gd name="T23" fmla="*/ 23 w 23"/>
                <a:gd name="T24" fmla="*/ 19 h 1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3" h="19">
                  <a:moveTo>
                    <a:pt x="13" y="16"/>
                  </a:moveTo>
                  <a:lnTo>
                    <a:pt x="13" y="18"/>
                  </a:lnTo>
                  <a:lnTo>
                    <a:pt x="22" y="4"/>
                  </a:lnTo>
                  <a:lnTo>
                    <a:pt x="8" y="0"/>
                  </a:lnTo>
                  <a:lnTo>
                    <a:pt x="2" y="14"/>
                  </a:lnTo>
                  <a:lnTo>
                    <a:pt x="0" y="16"/>
                  </a:lnTo>
                  <a:lnTo>
                    <a:pt x="13" y="16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706" name="Freeform 306"/>
            <p:cNvSpPr>
              <a:spLocks/>
            </p:cNvSpPr>
            <p:nvPr/>
          </p:nvSpPr>
          <p:spPr bwMode="auto">
            <a:xfrm>
              <a:off x="4016" y="2705"/>
              <a:ext cx="482" cy="172"/>
            </a:xfrm>
            <a:custGeom>
              <a:avLst/>
              <a:gdLst>
                <a:gd name="T0" fmla="*/ 479 w 482"/>
                <a:gd name="T1" fmla="*/ 0 h 172"/>
                <a:gd name="T2" fmla="*/ 477 w 482"/>
                <a:gd name="T3" fmla="*/ 0 h 172"/>
                <a:gd name="T4" fmla="*/ 0 w 482"/>
                <a:gd name="T5" fmla="*/ 161 h 172"/>
                <a:gd name="T6" fmla="*/ 4 w 482"/>
                <a:gd name="T7" fmla="*/ 171 h 172"/>
                <a:gd name="T8" fmla="*/ 481 w 482"/>
                <a:gd name="T9" fmla="*/ 12 h 172"/>
                <a:gd name="T10" fmla="*/ 479 w 482"/>
                <a:gd name="T11" fmla="*/ 12 h 172"/>
                <a:gd name="T12" fmla="*/ 479 w 482"/>
                <a:gd name="T13" fmla="*/ 0 h 17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82"/>
                <a:gd name="T22" fmla="*/ 0 h 172"/>
                <a:gd name="T23" fmla="*/ 482 w 482"/>
                <a:gd name="T24" fmla="*/ 172 h 17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82" h="172">
                  <a:moveTo>
                    <a:pt x="479" y="0"/>
                  </a:moveTo>
                  <a:lnTo>
                    <a:pt x="477" y="0"/>
                  </a:lnTo>
                  <a:lnTo>
                    <a:pt x="0" y="161"/>
                  </a:lnTo>
                  <a:lnTo>
                    <a:pt x="4" y="171"/>
                  </a:lnTo>
                  <a:lnTo>
                    <a:pt x="481" y="12"/>
                  </a:lnTo>
                  <a:lnTo>
                    <a:pt x="479" y="12"/>
                  </a:lnTo>
                  <a:lnTo>
                    <a:pt x="479" y="0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707" name="Freeform 307"/>
            <p:cNvSpPr>
              <a:spLocks/>
            </p:cNvSpPr>
            <p:nvPr/>
          </p:nvSpPr>
          <p:spPr bwMode="auto">
            <a:xfrm>
              <a:off x="4495" y="2705"/>
              <a:ext cx="259" cy="13"/>
            </a:xfrm>
            <a:custGeom>
              <a:avLst/>
              <a:gdLst>
                <a:gd name="T0" fmla="*/ 258 w 259"/>
                <a:gd name="T1" fmla="*/ 6 h 13"/>
                <a:gd name="T2" fmla="*/ 258 w 259"/>
                <a:gd name="T3" fmla="*/ 0 h 13"/>
                <a:gd name="T4" fmla="*/ 0 w 259"/>
                <a:gd name="T5" fmla="*/ 0 h 13"/>
                <a:gd name="T6" fmla="*/ 0 w 259"/>
                <a:gd name="T7" fmla="*/ 12 h 13"/>
                <a:gd name="T8" fmla="*/ 258 w 259"/>
                <a:gd name="T9" fmla="*/ 12 h 13"/>
                <a:gd name="T10" fmla="*/ 258 w 259"/>
                <a:gd name="T11" fmla="*/ 6 h 1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9"/>
                <a:gd name="T19" fmla="*/ 0 h 13"/>
                <a:gd name="T20" fmla="*/ 259 w 259"/>
                <a:gd name="T21" fmla="*/ 13 h 1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9" h="13">
                  <a:moveTo>
                    <a:pt x="258" y="6"/>
                  </a:moveTo>
                  <a:lnTo>
                    <a:pt x="258" y="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58" y="12"/>
                  </a:lnTo>
                  <a:lnTo>
                    <a:pt x="258" y="6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708" name="Freeform 308"/>
            <p:cNvSpPr>
              <a:spLocks/>
            </p:cNvSpPr>
            <p:nvPr/>
          </p:nvSpPr>
          <p:spPr bwMode="auto">
            <a:xfrm>
              <a:off x="3994" y="2853"/>
              <a:ext cx="49" cy="42"/>
            </a:xfrm>
            <a:custGeom>
              <a:avLst/>
              <a:gdLst>
                <a:gd name="T0" fmla="*/ 0 w 49"/>
                <a:gd name="T1" fmla="*/ 20 h 42"/>
                <a:gd name="T2" fmla="*/ 0 w 49"/>
                <a:gd name="T3" fmla="*/ 25 h 42"/>
                <a:gd name="T4" fmla="*/ 7 w 49"/>
                <a:gd name="T5" fmla="*/ 33 h 42"/>
                <a:gd name="T6" fmla="*/ 14 w 49"/>
                <a:gd name="T7" fmla="*/ 39 h 42"/>
                <a:gd name="T8" fmla="*/ 24 w 49"/>
                <a:gd name="T9" fmla="*/ 41 h 42"/>
                <a:gd name="T10" fmla="*/ 31 w 49"/>
                <a:gd name="T11" fmla="*/ 39 h 42"/>
                <a:gd name="T12" fmla="*/ 40 w 49"/>
                <a:gd name="T13" fmla="*/ 35 h 42"/>
                <a:gd name="T14" fmla="*/ 46 w 49"/>
                <a:gd name="T15" fmla="*/ 27 h 42"/>
                <a:gd name="T16" fmla="*/ 48 w 49"/>
                <a:gd name="T17" fmla="*/ 20 h 42"/>
                <a:gd name="T18" fmla="*/ 46 w 49"/>
                <a:gd name="T19" fmla="*/ 11 h 42"/>
                <a:gd name="T20" fmla="*/ 42 w 49"/>
                <a:gd name="T21" fmla="*/ 5 h 42"/>
                <a:gd name="T22" fmla="*/ 33 w 49"/>
                <a:gd name="T23" fmla="*/ 0 h 42"/>
                <a:gd name="T24" fmla="*/ 24 w 49"/>
                <a:gd name="T25" fmla="*/ 0 h 42"/>
                <a:gd name="T26" fmla="*/ 14 w 49"/>
                <a:gd name="T27" fmla="*/ 0 h 42"/>
                <a:gd name="T28" fmla="*/ 7 w 49"/>
                <a:gd name="T29" fmla="*/ 5 h 42"/>
                <a:gd name="T30" fmla="*/ 0 w 49"/>
                <a:gd name="T31" fmla="*/ 11 h 42"/>
                <a:gd name="T32" fmla="*/ 0 w 49"/>
                <a:gd name="T33" fmla="*/ 20 h 4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9"/>
                <a:gd name="T52" fmla="*/ 0 h 42"/>
                <a:gd name="T53" fmla="*/ 49 w 49"/>
                <a:gd name="T54" fmla="*/ 42 h 4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9" h="42">
                  <a:moveTo>
                    <a:pt x="0" y="20"/>
                  </a:moveTo>
                  <a:lnTo>
                    <a:pt x="0" y="25"/>
                  </a:lnTo>
                  <a:lnTo>
                    <a:pt x="7" y="33"/>
                  </a:lnTo>
                  <a:lnTo>
                    <a:pt x="14" y="39"/>
                  </a:lnTo>
                  <a:lnTo>
                    <a:pt x="24" y="41"/>
                  </a:lnTo>
                  <a:lnTo>
                    <a:pt x="31" y="39"/>
                  </a:lnTo>
                  <a:lnTo>
                    <a:pt x="40" y="35"/>
                  </a:lnTo>
                  <a:lnTo>
                    <a:pt x="46" y="27"/>
                  </a:lnTo>
                  <a:lnTo>
                    <a:pt x="48" y="20"/>
                  </a:lnTo>
                  <a:lnTo>
                    <a:pt x="46" y="11"/>
                  </a:lnTo>
                  <a:lnTo>
                    <a:pt x="42" y="5"/>
                  </a:lnTo>
                  <a:lnTo>
                    <a:pt x="33" y="0"/>
                  </a:lnTo>
                  <a:lnTo>
                    <a:pt x="24" y="0"/>
                  </a:lnTo>
                  <a:lnTo>
                    <a:pt x="14" y="0"/>
                  </a:lnTo>
                  <a:lnTo>
                    <a:pt x="7" y="5"/>
                  </a:lnTo>
                  <a:lnTo>
                    <a:pt x="0" y="11"/>
                  </a:lnTo>
                  <a:lnTo>
                    <a:pt x="0" y="20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709" name="Freeform 309"/>
            <p:cNvSpPr>
              <a:spLocks/>
            </p:cNvSpPr>
            <p:nvPr/>
          </p:nvSpPr>
          <p:spPr bwMode="auto">
            <a:xfrm>
              <a:off x="3988" y="2874"/>
              <a:ext cx="14" cy="10"/>
            </a:xfrm>
            <a:custGeom>
              <a:avLst/>
              <a:gdLst>
                <a:gd name="T0" fmla="*/ 11 w 14"/>
                <a:gd name="T1" fmla="*/ 2 h 10"/>
                <a:gd name="T2" fmla="*/ 13 w 14"/>
                <a:gd name="T3" fmla="*/ 5 h 10"/>
                <a:gd name="T4" fmla="*/ 13 w 14"/>
                <a:gd name="T5" fmla="*/ 0 h 10"/>
                <a:gd name="T6" fmla="*/ 0 w 14"/>
                <a:gd name="T7" fmla="*/ 0 h 10"/>
                <a:gd name="T8" fmla="*/ 0 w 14"/>
                <a:gd name="T9" fmla="*/ 5 h 10"/>
                <a:gd name="T10" fmla="*/ 0 w 14"/>
                <a:gd name="T11" fmla="*/ 9 h 10"/>
                <a:gd name="T12" fmla="*/ 11 w 14"/>
                <a:gd name="T13" fmla="*/ 2 h 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4"/>
                <a:gd name="T22" fmla="*/ 0 h 10"/>
                <a:gd name="T23" fmla="*/ 14 w 14"/>
                <a:gd name="T24" fmla="*/ 10 h 1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4" h="10">
                  <a:moveTo>
                    <a:pt x="11" y="2"/>
                  </a:moveTo>
                  <a:lnTo>
                    <a:pt x="13" y="5"/>
                  </a:lnTo>
                  <a:lnTo>
                    <a:pt x="13" y="0"/>
                  </a:ln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11" y="2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710" name="Freeform 310"/>
            <p:cNvSpPr>
              <a:spLocks/>
            </p:cNvSpPr>
            <p:nvPr/>
          </p:nvSpPr>
          <p:spPr bwMode="auto">
            <a:xfrm>
              <a:off x="3988" y="2876"/>
              <a:ext cx="19" cy="17"/>
            </a:xfrm>
            <a:custGeom>
              <a:avLst/>
              <a:gdLst>
                <a:gd name="T0" fmla="*/ 18 w 19"/>
                <a:gd name="T1" fmla="*/ 7 h 17"/>
                <a:gd name="T2" fmla="*/ 18 w 19"/>
                <a:gd name="T3" fmla="*/ 8 h 17"/>
                <a:gd name="T4" fmla="*/ 11 w 19"/>
                <a:gd name="T5" fmla="*/ 0 h 17"/>
                <a:gd name="T6" fmla="*/ 0 w 19"/>
                <a:gd name="T7" fmla="*/ 7 h 17"/>
                <a:gd name="T8" fmla="*/ 9 w 19"/>
                <a:gd name="T9" fmla="*/ 14 h 17"/>
                <a:gd name="T10" fmla="*/ 9 w 19"/>
                <a:gd name="T11" fmla="*/ 16 h 17"/>
                <a:gd name="T12" fmla="*/ 18 w 19"/>
                <a:gd name="T13" fmla="*/ 7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9"/>
                <a:gd name="T22" fmla="*/ 0 h 17"/>
                <a:gd name="T23" fmla="*/ 19 w 19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9" h="17">
                  <a:moveTo>
                    <a:pt x="18" y="7"/>
                  </a:moveTo>
                  <a:lnTo>
                    <a:pt x="18" y="8"/>
                  </a:lnTo>
                  <a:lnTo>
                    <a:pt x="11" y="0"/>
                  </a:lnTo>
                  <a:lnTo>
                    <a:pt x="0" y="7"/>
                  </a:lnTo>
                  <a:lnTo>
                    <a:pt x="9" y="14"/>
                  </a:lnTo>
                  <a:lnTo>
                    <a:pt x="9" y="16"/>
                  </a:lnTo>
                  <a:lnTo>
                    <a:pt x="18" y="7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711" name="Freeform 311"/>
            <p:cNvSpPr>
              <a:spLocks/>
            </p:cNvSpPr>
            <p:nvPr/>
          </p:nvSpPr>
          <p:spPr bwMode="auto">
            <a:xfrm>
              <a:off x="3997" y="2883"/>
              <a:ext cx="15" cy="16"/>
            </a:xfrm>
            <a:custGeom>
              <a:avLst/>
              <a:gdLst>
                <a:gd name="T0" fmla="*/ 12 w 15"/>
                <a:gd name="T1" fmla="*/ 4 h 16"/>
                <a:gd name="T2" fmla="*/ 14 w 15"/>
                <a:gd name="T3" fmla="*/ 6 h 16"/>
                <a:gd name="T4" fmla="*/ 9 w 15"/>
                <a:gd name="T5" fmla="*/ 0 h 16"/>
                <a:gd name="T6" fmla="*/ 0 w 15"/>
                <a:gd name="T7" fmla="*/ 9 h 16"/>
                <a:gd name="T8" fmla="*/ 6 w 15"/>
                <a:gd name="T9" fmla="*/ 13 h 16"/>
                <a:gd name="T10" fmla="*/ 9 w 15"/>
                <a:gd name="T11" fmla="*/ 15 h 16"/>
                <a:gd name="T12" fmla="*/ 12 w 15"/>
                <a:gd name="T13" fmla="*/ 4 h 1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5"/>
                <a:gd name="T22" fmla="*/ 0 h 16"/>
                <a:gd name="T23" fmla="*/ 15 w 15"/>
                <a:gd name="T24" fmla="*/ 16 h 1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5" h="16">
                  <a:moveTo>
                    <a:pt x="12" y="4"/>
                  </a:moveTo>
                  <a:lnTo>
                    <a:pt x="14" y="6"/>
                  </a:lnTo>
                  <a:lnTo>
                    <a:pt x="9" y="0"/>
                  </a:lnTo>
                  <a:lnTo>
                    <a:pt x="0" y="9"/>
                  </a:lnTo>
                  <a:lnTo>
                    <a:pt x="6" y="13"/>
                  </a:lnTo>
                  <a:lnTo>
                    <a:pt x="9" y="15"/>
                  </a:lnTo>
                  <a:lnTo>
                    <a:pt x="12" y="4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712" name="Freeform 312"/>
            <p:cNvSpPr>
              <a:spLocks/>
            </p:cNvSpPr>
            <p:nvPr/>
          </p:nvSpPr>
          <p:spPr bwMode="auto">
            <a:xfrm>
              <a:off x="4006" y="2887"/>
              <a:ext cx="15" cy="14"/>
            </a:xfrm>
            <a:custGeom>
              <a:avLst/>
              <a:gdLst>
                <a:gd name="T0" fmla="*/ 10 w 15"/>
                <a:gd name="T1" fmla="*/ 4 h 14"/>
                <a:gd name="T2" fmla="*/ 14 w 15"/>
                <a:gd name="T3" fmla="*/ 2 h 14"/>
                <a:gd name="T4" fmla="*/ 3 w 15"/>
                <a:gd name="T5" fmla="*/ 0 h 14"/>
                <a:gd name="T6" fmla="*/ 0 w 15"/>
                <a:gd name="T7" fmla="*/ 11 h 14"/>
                <a:gd name="T8" fmla="*/ 10 w 15"/>
                <a:gd name="T9" fmla="*/ 13 h 14"/>
                <a:gd name="T10" fmla="*/ 14 w 15"/>
                <a:gd name="T11" fmla="*/ 13 h 14"/>
                <a:gd name="T12" fmla="*/ 10 w 15"/>
                <a:gd name="T13" fmla="*/ 4 h 1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5"/>
                <a:gd name="T22" fmla="*/ 0 h 14"/>
                <a:gd name="T23" fmla="*/ 15 w 15"/>
                <a:gd name="T24" fmla="*/ 14 h 1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5" h="14">
                  <a:moveTo>
                    <a:pt x="10" y="4"/>
                  </a:moveTo>
                  <a:lnTo>
                    <a:pt x="14" y="2"/>
                  </a:lnTo>
                  <a:lnTo>
                    <a:pt x="3" y="0"/>
                  </a:lnTo>
                  <a:lnTo>
                    <a:pt x="0" y="11"/>
                  </a:lnTo>
                  <a:lnTo>
                    <a:pt x="10" y="13"/>
                  </a:lnTo>
                  <a:lnTo>
                    <a:pt x="14" y="13"/>
                  </a:lnTo>
                  <a:lnTo>
                    <a:pt x="10" y="4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713" name="Freeform 313"/>
            <p:cNvSpPr>
              <a:spLocks/>
            </p:cNvSpPr>
            <p:nvPr/>
          </p:nvSpPr>
          <p:spPr bwMode="auto">
            <a:xfrm>
              <a:off x="4016" y="2887"/>
              <a:ext cx="12" cy="14"/>
            </a:xfrm>
            <a:custGeom>
              <a:avLst/>
              <a:gdLst>
                <a:gd name="T0" fmla="*/ 7 w 12"/>
                <a:gd name="T1" fmla="*/ 0 h 14"/>
                <a:gd name="T2" fmla="*/ 0 w 12"/>
                <a:gd name="T3" fmla="*/ 4 h 14"/>
                <a:gd name="T4" fmla="*/ 4 w 12"/>
                <a:gd name="T5" fmla="*/ 13 h 14"/>
                <a:gd name="T6" fmla="*/ 11 w 12"/>
                <a:gd name="T7" fmla="*/ 11 h 14"/>
                <a:gd name="T8" fmla="*/ 7 w 12"/>
                <a:gd name="T9" fmla="*/ 0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"/>
                <a:gd name="T16" fmla="*/ 0 h 14"/>
                <a:gd name="T17" fmla="*/ 12 w 12"/>
                <a:gd name="T18" fmla="*/ 14 h 1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" h="14">
                  <a:moveTo>
                    <a:pt x="7" y="0"/>
                  </a:moveTo>
                  <a:lnTo>
                    <a:pt x="0" y="4"/>
                  </a:lnTo>
                  <a:lnTo>
                    <a:pt x="4" y="13"/>
                  </a:lnTo>
                  <a:lnTo>
                    <a:pt x="11" y="11"/>
                  </a:lnTo>
                  <a:lnTo>
                    <a:pt x="7" y="0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714" name="Freeform 314"/>
            <p:cNvSpPr>
              <a:spLocks/>
            </p:cNvSpPr>
            <p:nvPr/>
          </p:nvSpPr>
          <p:spPr bwMode="auto">
            <a:xfrm>
              <a:off x="4023" y="2883"/>
              <a:ext cx="17" cy="16"/>
            </a:xfrm>
            <a:custGeom>
              <a:avLst/>
              <a:gdLst>
                <a:gd name="T0" fmla="*/ 6 w 17"/>
                <a:gd name="T1" fmla="*/ 2 h 16"/>
                <a:gd name="T2" fmla="*/ 9 w 17"/>
                <a:gd name="T3" fmla="*/ 0 h 16"/>
                <a:gd name="T4" fmla="*/ 0 w 17"/>
                <a:gd name="T5" fmla="*/ 4 h 16"/>
                <a:gd name="T6" fmla="*/ 4 w 17"/>
                <a:gd name="T7" fmla="*/ 15 h 16"/>
                <a:gd name="T8" fmla="*/ 14 w 17"/>
                <a:gd name="T9" fmla="*/ 11 h 16"/>
                <a:gd name="T10" fmla="*/ 16 w 17"/>
                <a:gd name="T11" fmla="*/ 7 h 16"/>
                <a:gd name="T12" fmla="*/ 6 w 17"/>
                <a:gd name="T13" fmla="*/ 2 h 1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6"/>
                <a:gd name="T23" fmla="*/ 17 w 17"/>
                <a:gd name="T24" fmla="*/ 16 h 1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6">
                  <a:moveTo>
                    <a:pt x="6" y="2"/>
                  </a:moveTo>
                  <a:lnTo>
                    <a:pt x="9" y="0"/>
                  </a:lnTo>
                  <a:lnTo>
                    <a:pt x="0" y="4"/>
                  </a:lnTo>
                  <a:lnTo>
                    <a:pt x="4" y="15"/>
                  </a:lnTo>
                  <a:lnTo>
                    <a:pt x="14" y="11"/>
                  </a:lnTo>
                  <a:lnTo>
                    <a:pt x="16" y="7"/>
                  </a:lnTo>
                  <a:lnTo>
                    <a:pt x="6" y="2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715" name="Freeform 315"/>
            <p:cNvSpPr>
              <a:spLocks/>
            </p:cNvSpPr>
            <p:nvPr/>
          </p:nvSpPr>
          <p:spPr bwMode="auto">
            <a:xfrm>
              <a:off x="4029" y="2878"/>
              <a:ext cx="18" cy="13"/>
            </a:xfrm>
            <a:custGeom>
              <a:avLst/>
              <a:gdLst>
                <a:gd name="T0" fmla="*/ 5 w 18"/>
                <a:gd name="T1" fmla="*/ 1 h 13"/>
                <a:gd name="T2" fmla="*/ 5 w 18"/>
                <a:gd name="T3" fmla="*/ 0 h 13"/>
                <a:gd name="T4" fmla="*/ 0 w 18"/>
                <a:gd name="T5" fmla="*/ 6 h 13"/>
                <a:gd name="T6" fmla="*/ 10 w 18"/>
                <a:gd name="T7" fmla="*/ 12 h 13"/>
                <a:gd name="T8" fmla="*/ 15 w 18"/>
                <a:gd name="T9" fmla="*/ 6 h 13"/>
                <a:gd name="T10" fmla="*/ 17 w 18"/>
                <a:gd name="T11" fmla="*/ 5 h 13"/>
                <a:gd name="T12" fmla="*/ 5 w 18"/>
                <a:gd name="T13" fmla="*/ 1 h 1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8"/>
                <a:gd name="T22" fmla="*/ 0 h 13"/>
                <a:gd name="T23" fmla="*/ 18 w 18"/>
                <a:gd name="T24" fmla="*/ 13 h 1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8" h="13">
                  <a:moveTo>
                    <a:pt x="5" y="1"/>
                  </a:moveTo>
                  <a:lnTo>
                    <a:pt x="5" y="0"/>
                  </a:lnTo>
                  <a:lnTo>
                    <a:pt x="0" y="6"/>
                  </a:lnTo>
                  <a:lnTo>
                    <a:pt x="10" y="12"/>
                  </a:lnTo>
                  <a:lnTo>
                    <a:pt x="15" y="6"/>
                  </a:lnTo>
                  <a:lnTo>
                    <a:pt x="17" y="5"/>
                  </a:lnTo>
                  <a:lnTo>
                    <a:pt x="5" y="1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716" name="Freeform 316"/>
            <p:cNvSpPr>
              <a:spLocks/>
            </p:cNvSpPr>
            <p:nvPr/>
          </p:nvSpPr>
          <p:spPr bwMode="auto">
            <a:xfrm>
              <a:off x="4034" y="2872"/>
              <a:ext cx="15" cy="12"/>
            </a:xfrm>
            <a:custGeom>
              <a:avLst/>
              <a:gdLst>
                <a:gd name="T0" fmla="*/ 2 w 15"/>
                <a:gd name="T1" fmla="*/ 4 h 12"/>
                <a:gd name="T2" fmla="*/ 2 w 15"/>
                <a:gd name="T3" fmla="*/ 0 h 12"/>
                <a:gd name="T4" fmla="*/ 0 w 15"/>
                <a:gd name="T5" fmla="*/ 7 h 12"/>
                <a:gd name="T6" fmla="*/ 12 w 15"/>
                <a:gd name="T7" fmla="*/ 11 h 12"/>
                <a:gd name="T8" fmla="*/ 14 w 15"/>
                <a:gd name="T9" fmla="*/ 4 h 12"/>
                <a:gd name="T10" fmla="*/ 14 w 15"/>
                <a:gd name="T11" fmla="*/ 0 h 12"/>
                <a:gd name="T12" fmla="*/ 2 w 15"/>
                <a:gd name="T13" fmla="*/ 4 h 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5"/>
                <a:gd name="T22" fmla="*/ 0 h 12"/>
                <a:gd name="T23" fmla="*/ 15 w 15"/>
                <a:gd name="T24" fmla="*/ 12 h 1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5" h="12">
                  <a:moveTo>
                    <a:pt x="2" y="4"/>
                  </a:moveTo>
                  <a:lnTo>
                    <a:pt x="2" y="0"/>
                  </a:lnTo>
                  <a:lnTo>
                    <a:pt x="0" y="7"/>
                  </a:lnTo>
                  <a:lnTo>
                    <a:pt x="12" y="11"/>
                  </a:lnTo>
                  <a:lnTo>
                    <a:pt x="14" y="4"/>
                  </a:lnTo>
                  <a:lnTo>
                    <a:pt x="14" y="0"/>
                  </a:lnTo>
                  <a:lnTo>
                    <a:pt x="2" y="4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717" name="Freeform 317"/>
            <p:cNvSpPr>
              <a:spLocks/>
            </p:cNvSpPr>
            <p:nvPr/>
          </p:nvSpPr>
          <p:spPr bwMode="auto">
            <a:xfrm>
              <a:off x="4034" y="2862"/>
              <a:ext cx="15" cy="15"/>
            </a:xfrm>
            <a:custGeom>
              <a:avLst/>
              <a:gdLst>
                <a:gd name="T0" fmla="*/ 0 w 15"/>
                <a:gd name="T1" fmla="*/ 6 h 15"/>
                <a:gd name="T2" fmla="*/ 0 w 15"/>
                <a:gd name="T3" fmla="*/ 4 h 15"/>
                <a:gd name="T4" fmla="*/ 2 w 15"/>
                <a:gd name="T5" fmla="*/ 14 h 15"/>
                <a:gd name="T6" fmla="*/ 14 w 15"/>
                <a:gd name="T7" fmla="*/ 10 h 15"/>
                <a:gd name="T8" fmla="*/ 12 w 15"/>
                <a:gd name="T9" fmla="*/ 2 h 15"/>
                <a:gd name="T10" fmla="*/ 10 w 15"/>
                <a:gd name="T11" fmla="*/ 0 h 15"/>
                <a:gd name="T12" fmla="*/ 0 w 15"/>
                <a:gd name="T13" fmla="*/ 6 h 1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5"/>
                <a:gd name="T22" fmla="*/ 0 h 15"/>
                <a:gd name="T23" fmla="*/ 15 w 15"/>
                <a:gd name="T24" fmla="*/ 15 h 1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5" h="15">
                  <a:moveTo>
                    <a:pt x="0" y="6"/>
                  </a:moveTo>
                  <a:lnTo>
                    <a:pt x="0" y="4"/>
                  </a:lnTo>
                  <a:lnTo>
                    <a:pt x="2" y="14"/>
                  </a:lnTo>
                  <a:lnTo>
                    <a:pt x="14" y="10"/>
                  </a:lnTo>
                  <a:lnTo>
                    <a:pt x="12" y="2"/>
                  </a:lnTo>
                  <a:lnTo>
                    <a:pt x="10" y="0"/>
                  </a:lnTo>
                  <a:lnTo>
                    <a:pt x="0" y="6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718" name="Freeform 318"/>
            <p:cNvSpPr>
              <a:spLocks/>
            </p:cNvSpPr>
            <p:nvPr/>
          </p:nvSpPr>
          <p:spPr bwMode="auto">
            <a:xfrm>
              <a:off x="4029" y="2855"/>
              <a:ext cx="16" cy="14"/>
            </a:xfrm>
            <a:custGeom>
              <a:avLst/>
              <a:gdLst>
                <a:gd name="T0" fmla="*/ 2 w 16"/>
                <a:gd name="T1" fmla="*/ 7 h 14"/>
                <a:gd name="T2" fmla="*/ 0 w 16"/>
                <a:gd name="T3" fmla="*/ 7 h 14"/>
                <a:gd name="T4" fmla="*/ 5 w 16"/>
                <a:gd name="T5" fmla="*/ 13 h 14"/>
                <a:gd name="T6" fmla="*/ 15 w 16"/>
                <a:gd name="T7" fmla="*/ 7 h 14"/>
                <a:gd name="T8" fmla="*/ 13 w 16"/>
                <a:gd name="T9" fmla="*/ 1 h 14"/>
                <a:gd name="T10" fmla="*/ 10 w 16"/>
                <a:gd name="T11" fmla="*/ 0 h 14"/>
                <a:gd name="T12" fmla="*/ 2 w 16"/>
                <a:gd name="T13" fmla="*/ 7 h 1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6"/>
                <a:gd name="T22" fmla="*/ 0 h 14"/>
                <a:gd name="T23" fmla="*/ 16 w 16"/>
                <a:gd name="T24" fmla="*/ 14 h 1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6" h="14">
                  <a:moveTo>
                    <a:pt x="2" y="7"/>
                  </a:moveTo>
                  <a:lnTo>
                    <a:pt x="0" y="7"/>
                  </a:lnTo>
                  <a:lnTo>
                    <a:pt x="5" y="13"/>
                  </a:lnTo>
                  <a:lnTo>
                    <a:pt x="15" y="7"/>
                  </a:lnTo>
                  <a:lnTo>
                    <a:pt x="13" y="1"/>
                  </a:lnTo>
                  <a:lnTo>
                    <a:pt x="10" y="0"/>
                  </a:lnTo>
                  <a:lnTo>
                    <a:pt x="2" y="7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719" name="Freeform 319"/>
            <p:cNvSpPr>
              <a:spLocks/>
            </p:cNvSpPr>
            <p:nvPr/>
          </p:nvSpPr>
          <p:spPr bwMode="auto">
            <a:xfrm>
              <a:off x="4023" y="2848"/>
              <a:ext cx="17" cy="15"/>
            </a:xfrm>
            <a:custGeom>
              <a:avLst/>
              <a:gdLst>
                <a:gd name="T0" fmla="*/ 4 w 17"/>
                <a:gd name="T1" fmla="*/ 10 h 15"/>
                <a:gd name="T2" fmla="*/ 0 w 17"/>
                <a:gd name="T3" fmla="*/ 8 h 15"/>
                <a:gd name="T4" fmla="*/ 9 w 17"/>
                <a:gd name="T5" fmla="*/ 14 h 15"/>
                <a:gd name="T6" fmla="*/ 16 w 17"/>
                <a:gd name="T7" fmla="*/ 7 h 15"/>
                <a:gd name="T8" fmla="*/ 9 w 17"/>
                <a:gd name="T9" fmla="*/ 0 h 15"/>
                <a:gd name="T10" fmla="*/ 4 w 17"/>
                <a:gd name="T11" fmla="*/ 0 h 15"/>
                <a:gd name="T12" fmla="*/ 4 w 17"/>
                <a:gd name="T13" fmla="*/ 10 h 1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5"/>
                <a:gd name="T23" fmla="*/ 17 w 17"/>
                <a:gd name="T24" fmla="*/ 15 h 1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5">
                  <a:moveTo>
                    <a:pt x="4" y="10"/>
                  </a:moveTo>
                  <a:lnTo>
                    <a:pt x="0" y="8"/>
                  </a:lnTo>
                  <a:lnTo>
                    <a:pt x="9" y="14"/>
                  </a:lnTo>
                  <a:lnTo>
                    <a:pt x="16" y="7"/>
                  </a:lnTo>
                  <a:lnTo>
                    <a:pt x="9" y="0"/>
                  </a:lnTo>
                  <a:lnTo>
                    <a:pt x="4" y="0"/>
                  </a:lnTo>
                  <a:lnTo>
                    <a:pt x="4" y="10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720" name="Rectangle 320"/>
            <p:cNvSpPr>
              <a:spLocks noChangeArrowheads="1"/>
            </p:cNvSpPr>
            <p:nvPr/>
          </p:nvSpPr>
          <p:spPr bwMode="auto">
            <a:xfrm>
              <a:off x="4018" y="2848"/>
              <a:ext cx="9" cy="1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721" name="Freeform 321"/>
            <p:cNvSpPr>
              <a:spLocks/>
            </p:cNvSpPr>
            <p:nvPr/>
          </p:nvSpPr>
          <p:spPr bwMode="auto">
            <a:xfrm>
              <a:off x="4003" y="2848"/>
              <a:ext cx="16" cy="11"/>
            </a:xfrm>
            <a:custGeom>
              <a:avLst/>
              <a:gdLst>
                <a:gd name="T0" fmla="*/ 8 w 16"/>
                <a:gd name="T1" fmla="*/ 8 h 11"/>
                <a:gd name="T2" fmla="*/ 5 w 16"/>
                <a:gd name="T3" fmla="*/ 10 h 11"/>
                <a:gd name="T4" fmla="*/ 15 w 16"/>
                <a:gd name="T5" fmla="*/ 10 h 11"/>
                <a:gd name="T6" fmla="*/ 15 w 16"/>
                <a:gd name="T7" fmla="*/ 0 h 11"/>
                <a:gd name="T8" fmla="*/ 5 w 16"/>
                <a:gd name="T9" fmla="*/ 0 h 11"/>
                <a:gd name="T10" fmla="*/ 0 w 16"/>
                <a:gd name="T11" fmla="*/ 2 h 11"/>
                <a:gd name="T12" fmla="*/ 5 w 16"/>
                <a:gd name="T13" fmla="*/ 0 h 11"/>
                <a:gd name="T14" fmla="*/ 2 w 16"/>
                <a:gd name="T15" fmla="*/ 0 h 11"/>
                <a:gd name="T16" fmla="*/ 0 w 16"/>
                <a:gd name="T17" fmla="*/ 2 h 11"/>
                <a:gd name="T18" fmla="*/ 8 w 16"/>
                <a:gd name="T19" fmla="*/ 8 h 1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6"/>
                <a:gd name="T31" fmla="*/ 0 h 11"/>
                <a:gd name="T32" fmla="*/ 16 w 16"/>
                <a:gd name="T33" fmla="*/ 11 h 1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6" h="11">
                  <a:moveTo>
                    <a:pt x="8" y="8"/>
                  </a:moveTo>
                  <a:lnTo>
                    <a:pt x="5" y="10"/>
                  </a:lnTo>
                  <a:lnTo>
                    <a:pt x="15" y="10"/>
                  </a:lnTo>
                  <a:lnTo>
                    <a:pt x="15" y="0"/>
                  </a:lnTo>
                  <a:lnTo>
                    <a:pt x="5" y="0"/>
                  </a:lnTo>
                  <a:lnTo>
                    <a:pt x="0" y="2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8" y="8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722" name="Freeform 322"/>
            <p:cNvSpPr>
              <a:spLocks/>
            </p:cNvSpPr>
            <p:nvPr/>
          </p:nvSpPr>
          <p:spPr bwMode="auto">
            <a:xfrm>
              <a:off x="3997" y="2850"/>
              <a:ext cx="15" cy="13"/>
            </a:xfrm>
            <a:custGeom>
              <a:avLst/>
              <a:gdLst>
                <a:gd name="T0" fmla="*/ 9 w 15"/>
                <a:gd name="T1" fmla="*/ 12 h 13"/>
                <a:gd name="T2" fmla="*/ 14 w 15"/>
                <a:gd name="T3" fmla="*/ 6 h 13"/>
                <a:gd name="T4" fmla="*/ 6 w 15"/>
                <a:gd name="T5" fmla="*/ 0 h 13"/>
                <a:gd name="T6" fmla="*/ 0 w 15"/>
                <a:gd name="T7" fmla="*/ 6 h 13"/>
                <a:gd name="T8" fmla="*/ 9 w 15"/>
                <a:gd name="T9" fmla="*/ 12 h 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"/>
                <a:gd name="T16" fmla="*/ 0 h 13"/>
                <a:gd name="T17" fmla="*/ 15 w 15"/>
                <a:gd name="T18" fmla="*/ 13 h 1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" h="13">
                  <a:moveTo>
                    <a:pt x="9" y="12"/>
                  </a:moveTo>
                  <a:lnTo>
                    <a:pt x="14" y="6"/>
                  </a:lnTo>
                  <a:lnTo>
                    <a:pt x="6" y="0"/>
                  </a:lnTo>
                  <a:lnTo>
                    <a:pt x="0" y="6"/>
                  </a:lnTo>
                  <a:lnTo>
                    <a:pt x="9" y="12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723" name="Freeform 323"/>
            <p:cNvSpPr>
              <a:spLocks/>
            </p:cNvSpPr>
            <p:nvPr/>
          </p:nvSpPr>
          <p:spPr bwMode="auto">
            <a:xfrm>
              <a:off x="3988" y="2855"/>
              <a:ext cx="19" cy="16"/>
            </a:xfrm>
            <a:custGeom>
              <a:avLst/>
              <a:gdLst>
                <a:gd name="T0" fmla="*/ 13 w 19"/>
                <a:gd name="T1" fmla="*/ 9 h 16"/>
                <a:gd name="T2" fmla="*/ 11 w 19"/>
                <a:gd name="T3" fmla="*/ 15 h 16"/>
                <a:gd name="T4" fmla="*/ 18 w 19"/>
                <a:gd name="T5" fmla="*/ 7 h 16"/>
                <a:gd name="T6" fmla="*/ 9 w 19"/>
                <a:gd name="T7" fmla="*/ 0 h 16"/>
                <a:gd name="T8" fmla="*/ 2 w 19"/>
                <a:gd name="T9" fmla="*/ 5 h 16"/>
                <a:gd name="T10" fmla="*/ 0 w 19"/>
                <a:gd name="T11" fmla="*/ 9 h 16"/>
                <a:gd name="T12" fmla="*/ 13 w 19"/>
                <a:gd name="T13" fmla="*/ 9 h 1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9"/>
                <a:gd name="T22" fmla="*/ 0 h 16"/>
                <a:gd name="T23" fmla="*/ 19 w 19"/>
                <a:gd name="T24" fmla="*/ 16 h 1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9" h="16">
                  <a:moveTo>
                    <a:pt x="13" y="9"/>
                  </a:moveTo>
                  <a:lnTo>
                    <a:pt x="11" y="15"/>
                  </a:lnTo>
                  <a:lnTo>
                    <a:pt x="18" y="7"/>
                  </a:lnTo>
                  <a:lnTo>
                    <a:pt x="9" y="0"/>
                  </a:lnTo>
                  <a:lnTo>
                    <a:pt x="2" y="5"/>
                  </a:lnTo>
                  <a:lnTo>
                    <a:pt x="0" y="9"/>
                  </a:lnTo>
                  <a:lnTo>
                    <a:pt x="13" y="9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724" name="Rectangle 324"/>
            <p:cNvSpPr>
              <a:spLocks noChangeArrowheads="1"/>
            </p:cNvSpPr>
            <p:nvPr/>
          </p:nvSpPr>
          <p:spPr bwMode="auto">
            <a:xfrm>
              <a:off x="3988" y="2864"/>
              <a:ext cx="13" cy="1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725" name="Freeform 325"/>
            <p:cNvSpPr>
              <a:spLocks/>
            </p:cNvSpPr>
            <p:nvPr/>
          </p:nvSpPr>
          <p:spPr bwMode="auto">
            <a:xfrm>
              <a:off x="1565" y="2961"/>
              <a:ext cx="544" cy="89"/>
            </a:xfrm>
            <a:custGeom>
              <a:avLst/>
              <a:gdLst>
                <a:gd name="T0" fmla="*/ 541 w 544"/>
                <a:gd name="T1" fmla="*/ 6 h 89"/>
                <a:gd name="T2" fmla="*/ 541 w 544"/>
                <a:gd name="T3" fmla="*/ 0 h 89"/>
                <a:gd name="T4" fmla="*/ 0 w 544"/>
                <a:gd name="T5" fmla="*/ 78 h 89"/>
                <a:gd name="T6" fmla="*/ 2 w 544"/>
                <a:gd name="T7" fmla="*/ 88 h 89"/>
                <a:gd name="T8" fmla="*/ 543 w 544"/>
                <a:gd name="T9" fmla="*/ 11 h 89"/>
                <a:gd name="T10" fmla="*/ 541 w 544"/>
                <a:gd name="T11" fmla="*/ 6 h 8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44"/>
                <a:gd name="T19" fmla="*/ 0 h 89"/>
                <a:gd name="T20" fmla="*/ 544 w 544"/>
                <a:gd name="T21" fmla="*/ 89 h 8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44" h="89">
                  <a:moveTo>
                    <a:pt x="541" y="6"/>
                  </a:moveTo>
                  <a:lnTo>
                    <a:pt x="541" y="0"/>
                  </a:lnTo>
                  <a:lnTo>
                    <a:pt x="0" y="78"/>
                  </a:lnTo>
                  <a:lnTo>
                    <a:pt x="2" y="88"/>
                  </a:lnTo>
                  <a:lnTo>
                    <a:pt x="543" y="11"/>
                  </a:lnTo>
                  <a:lnTo>
                    <a:pt x="541" y="6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726" name="Freeform 326"/>
            <p:cNvSpPr>
              <a:spLocks/>
            </p:cNvSpPr>
            <p:nvPr/>
          </p:nvSpPr>
          <p:spPr bwMode="auto">
            <a:xfrm>
              <a:off x="2082" y="2950"/>
              <a:ext cx="48" cy="44"/>
            </a:xfrm>
            <a:custGeom>
              <a:avLst/>
              <a:gdLst>
                <a:gd name="T0" fmla="*/ 0 w 48"/>
                <a:gd name="T1" fmla="*/ 22 h 44"/>
                <a:gd name="T2" fmla="*/ 0 w 48"/>
                <a:gd name="T3" fmla="*/ 28 h 44"/>
                <a:gd name="T4" fmla="*/ 4 w 48"/>
                <a:gd name="T5" fmla="*/ 36 h 44"/>
                <a:gd name="T6" fmla="*/ 13 w 48"/>
                <a:gd name="T7" fmla="*/ 40 h 44"/>
                <a:gd name="T8" fmla="*/ 23 w 48"/>
                <a:gd name="T9" fmla="*/ 43 h 44"/>
                <a:gd name="T10" fmla="*/ 39 w 48"/>
                <a:gd name="T11" fmla="*/ 36 h 44"/>
                <a:gd name="T12" fmla="*/ 47 w 48"/>
                <a:gd name="T13" fmla="*/ 22 h 44"/>
                <a:gd name="T14" fmla="*/ 43 w 48"/>
                <a:gd name="T15" fmla="*/ 14 h 44"/>
                <a:gd name="T16" fmla="*/ 39 w 48"/>
                <a:gd name="T17" fmla="*/ 6 h 44"/>
                <a:gd name="T18" fmla="*/ 30 w 48"/>
                <a:gd name="T19" fmla="*/ 0 h 44"/>
                <a:gd name="T20" fmla="*/ 23 w 48"/>
                <a:gd name="T21" fmla="*/ 0 h 44"/>
                <a:gd name="T22" fmla="*/ 13 w 48"/>
                <a:gd name="T23" fmla="*/ 0 h 44"/>
                <a:gd name="T24" fmla="*/ 4 w 48"/>
                <a:gd name="T25" fmla="*/ 6 h 44"/>
                <a:gd name="T26" fmla="*/ 0 w 48"/>
                <a:gd name="T27" fmla="*/ 14 h 44"/>
                <a:gd name="T28" fmla="*/ 0 w 48"/>
                <a:gd name="T29" fmla="*/ 22 h 4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48"/>
                <a:gd name="T46" fmla="*/ 0 h 44"/>
                <a:gd name="T47" fmla="*/ 48 w 48"/>
                <a:gd name="T48" fmla="*/ 44 h 44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48" h="44">
                  <a:moveTo>
                    <a:pt x="0" y="22"/>
                  </a:moveTo>
                  <a:lnTo>
                    <a:pt x="0" y="28"/>
                  </a:lnTo>
                  <a:lnTo>
                    <a:pt x="4" y="36"/>
                  </a:lnTo>
                  <a:lnTo>
                    <a:pt x="13" y="40"/>
                  </a:lnTo>
                  <a:lnTo>
                    <a:pt x="23" y="43"/>
                  </a:lnTo>
                  <a:lnTo>
                    <a:pt x="39" y="36"/>
                  </a:lnTo>
                  <a:lnTo>
                    <a:pt x="47" y="22"/>
                  </a:lnTo>
                  <a:lnTo>
                    <a:pt x="43" y="14"/>
                  </a:lnTo>
                  <a:lnTo>
                    <a:pt x="39" y="6"/>
                  </a:lnTo>
                  <a:lnTo>
                    <a:pt x="30" y="0"/>
                  </a:lnTo>
                  <a:lnTo>
                    <a:pt x="23" y="0"/>
                  </a:lnTo>
                  <a:lnTo>
                    <a:pt x="13" y="0"/>
                  </a:lnTo>
                  <a:lnTo>
                    <a:pt x="4" y="6"/>
                  </a:lnTo>
                  <a:lnTo>
                    <a:pt x="0" y="14"/>
                  </a:lnTo>
                  <a:lnTo>
                    <a:pt x="0" y="22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727" name="Freeform 327"/>
            <p:cNvSpPr>
              <a:spLocks/>
            </p:cNvSpPr>
            <p:nvPr/>
          </p:nvSpPr>
          <p:spPr bwMode="auto">
            <a:xfrm>
              <a:off x="2082" y="2950"/>
              <a:ext cx="48" cy="44"/>
            </a:xfrm>
            <a:custGeom>
              <a:avLst/>
              <a:gdLst>
                <a:gd name="T0" fmla="*/ 0 w 48"/>
                <a:gd name="T1" fmla="*/ 22 h 44"/>
                <a:gd name="T2" fmla="*/ 0 w 48"/>
                <a:gd name="T3" fmla="*/ 28 h 44"/>
                <a:gd name="T4" fmla="*/ 4 w 48"/>
                <a:gd name="T5" fmla="*/ 36 h 44"/>
                <a:gd name="T6" fmla="*/ 13 w 48"/>
                <a:gd name="T7" fmla="*/ 40 h 44"/>
                <a:gd name="T8" fmla="*/ 23 w 48"/>
                <a:gd name="T9" fmla="*/ 43 h 44"/>
                <a:gd name="T10" fmla="*/ 39 w 48"/>
                <a:gd name="T11" fmla="*/ 36 h 44"/>
                <a:gd name="T12" fmla="*/ 47 w 48"/>
                <a:gd name="T13" fmla="*/ 22 h 44"/>
                <a:gd name="T14" fmla="*/ 43 w 48"/>
                <a:gd name="T15" fmla="*/ 14 h 44"/>
                <a:gd name="T16" fmla="*/ 39 w 48"/>
                <a:gd name="T17" fmla="*/ 6 h 44"/>
                <a:gd name="T18" fmla="*/ 30 w 48"/>
                <a:gd name="T19" fmla="*/ 0 h 44"/>
                <a:gd name="T20" fmla="*/ 23 w 48"/>
                <a:gd name="T21" fmla="*/ 0 h 44"/>
                <a:gd name="T22" fmla="*/ 13 w 48"/>
                <a:gd name="T23" fmla="*/ 0 h 44"/>
                <a:gd name="T24" fmla="*/ 4 w 48"/>
                <a:gd name="T25" fmla="*/ 6 h 44"/>
                <a:gd name="T26" fmla="*/ 0 w 48"/>
                <a:gd name="T27" fmla="*/ 14 h 44"/>
                <a:gd name="T28" fmla="*/ 0 w 48"/>
                <a:gd name="T29" fmla="*/ 22 h 4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48"/>
                <a:gd name="T46" fmla="*/ 0 h 44"/>
                <a:gd name="T47" fmla="*/ 48 w 48"/>
                <a:gd name="T48" fmla="*/ 44 h 44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48" h="44">
                  <a:moveTo>
                    <a:pt x="0" y="22"/>
                  </a:moveTo>
                  <a:lnTo>
                    <a:pt x="0" y="28"/>
                  </a:lnTo>
                  <a:lnTo>
                    <a:pt x="4" y="36"/>
                  </a:lnTo>
                  <a:lnTo>
                    <a:pt x="13" y="40"/>
                  </a:lnTo>
                  <a:lnTo>
                    <a:pt x="23" y="43"/>
                  </a:lnTo>
                  <a:lnTo>
                    <a:pt x="39" y="36"/>
                  </a:lnTo>
                  <a:lnTo>
                    <a:pt x="47" y="22"/>
                  </a:lnTo>
                  <a:lnTo>
                    <a:pt x="43" y="14"/>
                  </a:lnTo>
                  <a:lnTo>
                    <a:pt x="39" y="6"/>
                  </a:lnTo>
                  <a:lnTo>
                    <a:pt x="30" y="0"/>
                  </a:lnTo>
                  <a:lnTo>
                    <a:pt x="23" y="0"/>
                  </a:lnTo>
                  <a:lnTo>
                    <a:pt x="13" y="0"/>
                  </a:lnTo>
                  <a:lnTo>
                    <a:pt x="4" y="6"/>
                  </a:lnTo>
                  <a:lnTo>
                    <a:pt x="0" y="14"/>
                  </a:lnTo>
                  <a:lnTo>
                    <a:pt x="0" y="22"/>
                  </a:lnTo>
                </a:path>
              </a:pathLst>
            </a:custGeom>
            <a:noFill/>
            <a:ln w="12700" cap="rnd">
              <a:solidFill>
                <a:srgbClr val="CC3366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728" name="Freeform 328"/>
            <p:cNvSpPr>
              <a:spLocks/>
            </p:cNvSpPr>
            <p:nvPr/>
          </p:nvSpPr>
          <p:spPr bwMode="auto">
            <a:xfrm>
              <a:off x="1565" y="3038"/>
              <a:ext cx="497" cy="175"/>
            </a:xfrm>
            <a:custGeom>
              <a:avLst/>
              <a:gdLst>
                <a:gd name="T0" fmla="*/ 2 w 497"/>
                <a:gd name="T1" fmla="*/ 13 h 175"/>
                <a:gd name="T2" fmla="*/ 0 w 497"/>
                <a:gd name="T3" fmla="*/ 11 h 175"/>
                <a:gd name="T4" fmla="*/ 489 w 497"/>
                <a:gd name="T5" fmla="*/ 174 h 175"/>
                <a:gd name="T6" fmla="*/ 496 w 497"/>
                <a:gd name="T7" fmla="*/ 162 h 175"/>
                <a:gd name="T8" fmla="*/ 3 w 497"/>
                <a:gd name="T9" fmla="*/ 1 h 175"/>
                <a:gd name="T10" fmla="*/ 2 w 497"/>
                <a:gd name="T11" fmla="*/ 0 h 175"/>
                <a:gd name="T12" fmla="*/ 2 w 497"/>
                <a:gd name="T13" fmla="*/ 13 h 17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97"/>
                <a:gd name="T22" fmla="*/ 0 h 175"/>
                <a:gd name="T23" fmla="*/ 497 w 497"/>
                <a:gd name="T24" fmla="*/ 175 h 17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97" h="175">
                  <a:moveTo>
                    <a:pt x="2" y="13"/>
                  </a:moveTo>
                  <a:lnTo>
                    <a:pt x="0" y="11"/>
                  </a:lnTo>
                  <a:lnTo>
                    <a:pt x="489" y="174"/>
                  </a:lnTo>
                  <a:lnTo>
                    <a:pt x="496" y="162"/>
                  </a:lnTo>
                  <a:lnTo>
                    <a:pt x="3" y="1"/>
                  </a:lnTo>
                  <a:lnTo>
                    <a:pt x="2" y="0"/>
                  </a:lnTo>
                  <a:lnTo>
                    <a:pt x="2" y="13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729" name="Freeform 329"/>
            <p:cNvSpPr>
              <a:spLocks/>
            </p:cNvSpPr>
            <p:nvPr/>
          </p:nvSpPr>
          <p:spPr bwMode="auto">
            <a:xfrm>
              <a:off x="2033" y="3185"/>
              <a:ext cx="50" cy="44"/>
            </a:xfrm>
            <a:custGeom>
              <a:avLst/>
              <a:gdLst>
                <a:gd name="T0" fmla="*/ 0 w 50"/>
                <a:gd name="T1" fmla="*/ 21 h 44"/>
                <a:gd name="T2" fmla="*/ 0 w 50"/>
                <a:gd name="T3" fmla="*/ 28 h 44"/>
                <a:gd name="T4" fmla="*/ 7 w 50"/>
                <a:gd name="T5" fmla="*/ 36 h 44"/>
                <a:gd name="T6" fmla="*/ 14 w 50"/>
                <a:gd name="T7" fmla="*/ 41 h 44"/>
                <a:gd name="T8" fmla="*/ 23 w 50"/>
                <a:gd name="T9" fmla="*/ 43 h 44"/>
                <a:gd name="T10" fmla="*/ 32 w 50"/>
                <a:gd name="T11" fmla="*/ 41 h 44"/>
                <a:gd name="T12" fmla="*/ 40 w 50"/>
                <a:gd name="T13" fmla="*/ 37 h 44"/>
                <a:gd name="T14" fmla="*/ 45 w 50"/>
                <a:gd name="T15" fmla="*/ 30 h 44"/>
                <a:gd name="T16" fmla="*/ 49 w 50"/>
                <a:gd name="T17" fmla="*/ 21 h 44"/>
                <a:gd name="T18" fmla="*/ 40 w 50"/>
                <a:gd name="T19" fmla="*/ 8 h 44"/>
                <a:gd name="T20" fmla="*/ 23 w 50"/>
                <a:gd name="T21" fmla="*/ 0 h 44"/>
                <a:gd name="T22" fmla="*/ 14 w 50"/>
                <a:gd name="T23" fmla="*/ 0 h 44"/>
                <a:gd name="T24" fmla="*/ 7 w 50"/>
                <a:gd name="T25" fmla="*/ 8 h 44"/>
                <a:gd name="T26" fmla="*/ 0 w 50"/>
                <a:gd name="T27" fmla="*/ 13 h 44"/>
                <a:gd name="T28" fmla="*/ 0 w 50"/>
                <a:gd name="T29" fmla="*/ 21 h 4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50"/>
                <a:gd name="T46" fmla="*/ 0 h 44"/>
                <a:gd name="T47" fmla="*/ 50 w 50"/>
                <a:gd name="T48" fmla="*/ 44 h 44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50" h="44">
                  <a:moveTo>
                    <a:pt x="0" y="21"/>
                  </a:moveTo>
                  <a:lnTo>
                    <a:pt x="0" y="28"/>
                  </a:lnTo>
                  <a:lnTo>
                    <a:pt x="7" y="36"/>
                  </a:lnTo>
                  <a:lnTo>
                    <a:pt x="14" y="41"/>
                  </a:lnTo>
                  <a:lnTo>
                    <a:pt x="23" y="43"/>
                  </a:lnTo>
                  <a:lnTo>
                    <a:pt x="32" y="41"/>
                  </a:lnTo>
                  <a:lnTo>
                    <a:pt x="40" y="37"/>
                  </a:lnTo>
                  <a:lnTo>
                    <a:pt x="45" y="30"/>
                  </a:lnTo>
                  <a:lnTo>
                    <a:pt x="49" y="21"/>
                  </a:lnTo>
                  <a:lnTo>
                    <a:pt x="40" y="8"/>
                  </a:lnTo>
                  <a:lnTo>
                    <a:pt x="23" y="0"/>
                  </a:lnTo>
                  <a:lnTo>
                    <a:pt x="14" y="0"/>
                  </a:lnTo>
                  <a:lnTo>
                    <a:pt x="7" y="8"/>
                  </a:lnTo>
                  <a:lnTo>
                    <a:pt x="0" y="13"/>
                  </a:lnTo>
                  <a:lnTo>
                    <a:pt x="0" y="21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730" name="Freeform 330"/>
            <p:cNvSpPr>
              <a:spLocks/>
            </p:cNvSpPr>
            <p:nvPr/>
          </p:nvSpPr>
          <p:spPr bwMode="auto">
            <a:xfrm>
              <a:off x="2033" y="3185"/>
              <a:ext cx="50" cy="44"/>
            </a:xfrm>
            <a:custGeom>
              <a:avLst/>
              <a:gdLst>
                <a:gd name="T0" fmla="*/ 0 w 50"/>
                <a:gd name="T1" fmla="*/ 21 h 44"/>
                <a:gd name="T2" fmla="*/ 0 w 50"/>
                <a:gd name="T3" fmla="*/ 28 h 44"/>
                <a:gd name="T4" fmla="*/ 7 w 50"/>
                <a:gd name="T5" fmla="*/ 36 h 44"/>
                <a:gd name="T6" fmla="*/ 14 w 50"/>
                <a:gd name="T7" fmla="*/ 41 h 44"/>
                <a:gd name="T8" fmla="*/ 23 w 50"/>
                <a:gd name="T9" fmla="*/ 43 h 44"/>
                <a:gd name="T10" fmla="*/ 32 w 50"/>
                <a:gd name="T11" fmla="*/ 41 h 44"/>
                <a:gd name="T12" fmla="*/ 40 w 50"/>
                <a:gd name="T13" fmla="*/ 37 h 44"/>
                <a:gd name="T14" fmla="*/ 45 w 50"/>
                <a:gd name="T15" fmla="*/ 30 h 44"/>
                <a:gd name="T16" fmla="*/ 49 w 50"/>
                <a:gd name="T17" fmla="*/ 21 h 44"/>
                <a:gd name="T18" fmla="*/ 40 w 50"/>
                <a:gd name="T19" fmla="*/ 8 h 44"/>
                <a:gd name="T20" fmla="*/ 23 w 50"/>
                <a:gd name="T21" fmla="*/ 0 h 44"/>
                <a:gd name="T22" fmla="*/ 14 w 50"/>
                <a:gd name="T23" fmla="*/ 0 h 44"/>
                <a:gd name="T24" fmla="*/ 7 w 50"/>
                <a:gd name="T25" fmla="*/ 8 h 44"/>
                <a:gd name="T26" fmla="*/ 0 w 50"/>
                <a:gd name="T27" fmla="*/ 13 h 44"/>
                <a:gd name="T28" fmla="*/ 0 w 50"/>
                <a:gd name="T29" fmla="*/ 21 h 4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50"/>
                <a:gd name="T46" fmla="*/ 0 h 44"/>
                <a:gd name="T47" fmla="*/ 50 w 50"/>
                <a:gd name="T48" fmla="*/ 44 h 44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50" h="44">
                  <a:moveTo>
                    <a:pt x="0" y="21"/>
                  </a:moveTo>
                  <a:lnTo>
                    <a:pt x="0" y="28"/>
                  </a:lnTo>
                  <a:lnTo>
                    <a:pt x="7" y="36"/>
                  </a:lnTo>
                  <a:lnTo>
                    <a:pt x="14" y="41"/>
                  </a:lnTo>
                  <a:lnTo>
                    <a:pt x="23" y="43"/>
                  </a:lnTo>
                  <a:lnTo>
                    <a:pt x="32" y="41"/>
                  </a:lnTo>
                  <a:lnTo>
                    <a:pt x="40" y="37"/>
                  </a:lnTo>
                  <a:lnTo>
                    <a:pt x="45" y="30"/>
                  </a:lnTo>
                  <a:lnTo>
                    <a:pt x="49" y="21"/>
                  </a:lnTo>
                  <a:lnTo>
                    <a:pt x="40" y="8"/>
                  </a:lnTo>
                  <a:lnTo>
                    <a:pt x="23" y="0"/>
                  </a:lnTo>
                  <a:lnTo>
                    <a:pt x="14" y="0"/>
                  </a:lnTo>
                  <a:lnTo>
                    <a:pt x="7" y="8"/>
                  </a:lnTo>
                  <a:lnTo>
                    <a:pt x="0" y="13"/>
                  </a:lnTo>
                  <a:lnTo>
                    <a:pt x="0" y="21"/>
                  </a:lnTo>
                </a:path>
              </a:pathLst>
            </a:custGeom>
            <a:noFill/>
            <a:ln w="12700" cap="rnd">
              <a:solidFill>
                <a:srgbClr val="CC3366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731" name="Rectangle 331"/>
            <p:cNvSpPr>
              <a:spLocks noChangeArrowheads="1"/>
            </p:cNvSpPr>
            <p:nvPr/>
          </p:nvSpPr>
          <p:spPr bwMode="auto">
            <a:xfrm>
              <a:off x="2026" y="595"/>
              <a:ext cx="217" cy="3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defTabSz="892175"/>
              <a:r>
                <a:rPr lang="en-US" sz="2400" b="1">
                  <a:solidFill>
                    <a:srgbClr val="FFFF00"/>
                  </a:solidFill>
                </a:rPr>
                <a:t>V</a:t>
              </a:r>
            </a:p>
          </p:txBody>
        </p:sp>
        <p:sp>
          <p:nvSpPr>
            <p:cNvPr id="25732" name="Rectangle 332"/>
            <p:cNvSpPr>
              <a:spLocks noChangeArrowheads="1"/>
            </p:cNvSpPr>
            <p:nvPr/>
          </p:nvSpPr>
          <p:spPr bwMode="auto">
            <a:xfrm>
              <a:off x="2165" y="595"/>
              <a:ext cx="181" cy="3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defTabSz="892175"/>
              <a:r>
                <a:rPr lang="en-US" sz="2400" b="1">
                  <a:solidFill>
                    <a:srgbClr val="FFFF00"/>
                  </a:solidFill>
                </a:rPr>
                <a:t>e</a:t>
              </a:r>
            </a:p>
          </p:txBody>
        </p:sp>
        <p:sp>
          <p:nvSpPr>
            <p:cNvPr id="25733" name="Rectangle 333"/>
            <p:cNvSpPr>
              <a:spLocks noChangeArrowheads="1"/>
            </p:cNvSpPr>
            <p:nvPr/>
          </p:nvSpPr>
          <p:spPr bwMode="auto">
            <a:xfrm>
              <a:off x="2302" y="595"/>
              <a:ext cx="90" cy="3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defTabSz="892175"/>
              <a:r>
                <a:rPr lang="en-US" sz="2400" b="1">
                  <a:solidFill>
                    <a:srgbClr val="FFFF00"/>
                  </a:solidFill>
                </a:rPr>
                <a:t>i</a:t>
              </a:r>
            </a:p>
          </p:txBody>
        </p:sp>
        <p:sp>
          <p:nvSpPr>
            <p:cNvPr id="25734" name="Rectangle 334"/>
            <p:cNvSpPr>
              <a:spLocks noChangeArrowheads="1"/>
            </p:cNvSpPr>
            <p:nvPr/>
          </p:nvSpPr>
          <p:spPr bwMode="auto">
            <a:xfrm>
              <a:off x="2343" y="595"/>
              <a:ext cx="198" cy="3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defTabSz="892175"/>
              <a:r>
                <a:rPr lang="en-US" sz="2400" b="1">
                  <a:solidFill>
                    <a:srgbClr val="FFFF00"/>
                  </a:solidFill>
                </a:rPr>
                <a:t>n</a:t>
              </a:r>
            </a:p>
          </p:txBody>
        </p:sp>
        <p:sp>
          <p:nvSpPr>
            <p:cNvPr id="25735" name="Rectangle 335"/>
            <p:cNvSpPr>
              <a:spLocks noChangeArrowheads="1"/>
            </p:cNvSpPr>
            <p:nvPr/>
          </p:nvSpPr>
          <p:spPr bwMode="auto">
            <a:xfrm>
              <a:off x="3400" y="595"/>
              <a:ext cx="236" cy="3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defTabSz="892175"/>
              <a:r>
                <a:rPr lang="en-US" sz="2400" b="1">
                  <a:solidFill>
                    <a:srgbClr val="FFFF00"/>
                  </a:solidFill>
                </a:rPr>
                <a:t>A</a:t>
              </a:r>
            </a:p>
          </p:txBody>
        </p:sp>
        <p:sp>
          <p:nvSpPr>
            <p:cNvPr id="25736" name="Rectangle 336"/>
            <p:cNvSpPr>
              <a:spLocks noChangeArrowheads="1"/>
            </p:cNvSpPr>
            <p:nvPr/>
          </p:nvSpPr>
          <p:spPr bwMode="auto">
            <a:xfrm>
              <a:off x="3577" y="595"/>
              <a:ext cx="127" cy="3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defTabSz="892175"/>
              <a:r>
                <a:rPr lang="en-US" sz="2400" b="1">
                  <a:solidFill>
                    <a:srgbClr val="FFFF00"/>
                  </a:solidFill>
                </a:rPr>
                <a:t>r</a:t>
              </a:r>
            </a:p>
          </p:txBody>
        </p:sp>
        <p:sp>
          <p:nvSpPr>
            <p:cNvPr id="25737" name="Rectangle 337"/>
            <p:cNvSpPr>
              <a:spLocks noChangeArrowheads="1"/>
            </p:cNvSpPr>
            <p:nvPr/>
          </p:nvSpPr>
          <p:spPr bwMode="auto">
            <a:xfrm>
              <a:off x="3668" y="595"/>
              <a:ext cx="109" cy="3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defTabSz="892175"/>
              <a:r>
                <a:rPr lang="en-US" sz="2400" b="1">
                  <a:solidFill>
                    <a:srgbClr val="FFFF00"/>
                  </a:solidFill>
                </a:rPr>
                <a:t>t</a:t>
              </a:r>
            </a:p>
          </p:txBody>
        </p:sp>
        <p:sp>
          <p:nvSpPr>
            <p:cNvPr id="25738" name="Rectangle 338"/>
            <p:cNvSpPr>
              <a:spLocks noChangeArrowheads="1"/>
            </p:cNvSpPr>
            <p:nvPr/>
          </p:nvSpPr>
          <p:spPr bwMode="auto">
            <a:xfrm>
              <a:off x="3727" y="595"/>
              <a:ext cx="182" cy="3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defTabSz="892175"/>
              <a:r>
                <a:rPr lang="en-US" sz="2400" b="1">
                  <a:solidFill>
                    <a:srgbClr val="FFFF00"/>
                  </a:solidFill>
                </a:rPr>
                <a:t>e</a:t>
              </a:r>
            </a:p>
          </p:txBody>
        </p:sp>
        <p:sp>
          <p:nvSpPr>
            <p:cNvPr id="25739" name="Rectangle 339"/>
            <p:cNvSpPr>
              <a:spLocks noChangeArrowheads="1"/>
            </p:cNvSpPr>
            <p:nvPr/>
          </p:nvSpPr>
          <p:spPr bwMode="auto">
            <a:xfrm>
              <a:off x="3861" y="595"/>
              <a:ext cx="127" cy="3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defTabSz="892175"/>
              <a:r>
                <a:rPr lang="en-US" sz="2400" b="1">
                  <a:solidFill>
                    <a:srgbClr val="FFFF00"/>
                  </a:solidFill>
                </a:rPr>
                <a:t>r</a:t>
              </a:r>
            </a:p>
          </p:txBody>
        </p:sp>
        <p:sp>
          <p:nvSpPr>
            <p:cNvPr id="25740" name="Rectangle 340"/>
            <p:cNvSpPr>
              <a:spLocks noChangeArrowheads="1"/>
            </p:cNvSpPr>
            <p:nvPr/>
          </p:nvSpPr>
          <p:spPr bwMode="auto">
            <a:xfrm>
              <a:off x="3932" y="595"/>
              <a:ext cx="182" cy="3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defTabSz="892175"/>
              <a:r>
                <a:rPr lang="en-US" sz="2400" b="1">
                  <a:solidFill>
                    <a:srgbClr val="FFFF00"/>
                  </a:solidFill>
                </a:rPr>
                <a:t>y</a:t>
              </a:r>
            </a:p>
          </p:txBody>
        </p:sp>
        <p:sp>
          <p:nvSpPr>
            <p:cNvPr id="25741" name="Rectangle 341"/>
            <p:cNvSpPr>
              <a:spLocks noChangeArrowheads="1"/>
            </p:cNvSpPr>
            <p:nvPr/>
          </p:nvSpPr>
          <p:spPr bwMode="auto">
            <a:xfrm>
              <a:off x="4809" y="2603"/>
              <a:ext cx="235" cy="3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defTabSz="892175"/>
              <a:r>
                <a:rPr lang="en-US" sz="2400" b="1">
                  <a:solidFill>
                    <a:srgbClr val="FFFF00"/>
                  </a:solidFill>
                </a:rPr>
                <a:t>A</a:t>
              </a:r>
            </a:p>
          </p:txBody>
        </p:sp>
        <p:sp>
          <p:nvSpPr>
            <p:cNvPr id="25742" name="Rectangle 342"/>
            <p:cNvSpPr>
              <a:spLocks noChangeArrowheads="1"/>
            </p:cNvSpPr>
            <p:nvPr/>
          </p:nvSpPr>
          <p:spPr bwMode="auto">
            <a:xfrm>
              <a:off x="4987" y="2603"/>
              <a:ext cx="127" cy="3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defTabSz="892175"/>
              <a:r>
                <a:rPr lang="en-US" sz="2400" b="1">
                  <a:solidFill>
                    <a:srgbClr val="FFFF00"/>
                  </a:solidFill>
                </a:rPr>
                <a:t>r</a:t>
              </a:r>
            </a:p>
          </p:txBody>
        </p:sp>
        <p:sp>
          <p:nvSpPr>
            <p:cNvPr id="25743" name="Rectangle 343"/>
            <p:cNvSpPr>
              <a:spLocks noChangeArrowheads="1"/>
            </p:cNvSpPr>
            <p:nvPr/>
          </p:nvSpPr>
          <p:spPr bwMode="auto">
            <a:xfrm>
              <a:off x="5078" y="2603"/>
              <a:ext cx="109" cy="3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defTabSz="892175"/>
              <a:r>
                <a:rPr lang="en-US" sz="2400" b="1">
                  <a:solidFill>
                    <a:srgbClr val="FFFF00"/>
                  </a:solidFill>
                </a:rPr>
                <a:t>t</a:t>
              </a:r>
            </a:p>
          </p:txBody>
        </p:sp>
        <p:sp>
          <p:nvSpPr>
            <p:cNvPr id="25744" name="Rectangle 344"/>
            <p:cNvSpPr>
              <a:spLocks noChangeArrowheads="1"/>
            </p:cNvSpPr>
            <p:nvPr/>
          </p:nvSpPr>
          <p:spPr bwMode="auto">
            <a:xfrm>
              <a:off x="5139" y="2603"/>
              <a:ext cx="182" cy="3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defTabSz="892175"/>
              <a:r>
                <a:rPr lang="en-US" sz="2400" b="1">
                  <a:solidFill>
                    <a:srgbClr val="FFFF00"/>
                  </a:solidFill>
                </a:rPr>
                <a:t>e</a:t>
              </a:r>
            </a:p>
          </p:txBody>
        </p:sp>
        <p:sp>
          <p:nvSpPr>
            <p:cNvPr id="25745" name="Rectangle 345"/>
            <p:cNvSpPr>
              <a:spLocks noChangeArrowheads="1"/>
            </p:cNvSpPr>
            <p:nvPr/>
          </p:nvSpPr>
          <p:spPr bwMode="auto">
            <a:xfrm>
              <a:off x="5270" y="2603"/>
              <a:ext cx="127" cy="3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defTabSz="892175"/>
              <a:r>
                <a:rPr lang="en-US" sz="2400" b="1">
                  <a:solidFill>
                    <a:srgbClr val="FFFF00"/>
                  </a:solidFill>
                </a:rPr>
                <a:t>r</a:t>
              </a:r>
            </a:p>
          </p:txBody>
        </p:sp>
        <p:sp>
          <p:nvSpPr>
            <p:cNvPr id="25746" name="Rectangle 346"/>
            <p:cNvSpPr>
              <a:spLocks noChangeArrowheads="1"/>
            </p:cNvSpPr>
            <p:nvPr/>
          </p:nvSpPr>
          <p:spPr bwMode="auto">
            <a:xfrm>
              <a:off x="5366" y="2603"/>
              <a:ext cx="90" cy="3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defTabSz="892175"/>
              <a:r>
                <a:rPr lang="en-US" sz="2400" b="1">
                  <a:solidFill>
                    <a:srgbClr val="FFFF00"/>
                  </a:solidFill>
                </a:rPr>
                <a:t>i</a:t>
              </a:r>
            </a:p>
          </p:txBody>
        </p:sp>
        <p:sp>
          <p:nvSpPr>
            <p:cNvPr id="25747" name="Rectangle 347"/>
            <p:cNvSpPr>
              <a:spLocks noChangeArrowheads="1"/>
            </p:cNvSpPr>
            <p:nvPr/>
          </p:nvSpPr>
          <p:spPr bwMode="auto">
            <a:xfrm>
              <a:off x="5407" y="2603"/>
              <a:ext cx="198" cy="3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defTabSz="892175"/>
              <a:r>
                <a:rPr lang="en-US" sz="2400" b="1">
                  <a:solidFill>
                    <a:srgbClr val="FFFF00"/>
                  </a:solidFill>
                </a:rPr>
                <a:t>o</a:t>
              </a:r>
            </a:p>
          </p:txBody>
        </p:sp>
        <p:sp>
          <p:nvSpPr>
            <p:cNvPr id="25748" name="Rectangle 348"/>
            <p:cNvSpPr>
              <a:spLocks noChangeArrowheads="1"/>
            </p:cNvSpPr>
            <p:nvPr/>
          </p:nvSpPr>
          <p:spPr bwMode="auto">
            <a:xfrm>
              <a:off x="5561" y="2603"/>
              <a:ext cx="90" cy="3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defTabSz="892175"/>
              <a:r>
                <a:rPr lang="en-US" sz="2400" b="1">
                  <a:solidFill>
                    <a:srgbClr val="FFFF00"/>
                  </a:solidFill>
                </a:rPr>
                <a:t>l</a:t>
              </a:r>
            </a:p>
          </p:txBody>
        </p:sp>
        <p:sp>
          <p:nvSpPr>
            <p:cNvPr id="25749" name="Rectangle 349"/>
            <p:cNvSpPr>
              <a:spLocks noChangeArrowheads="1"/>
            </p:cNvSpPr>
            <p:nvPr/>
          </p:nvSpPr>
          <p:spPr bwMode="auto">
            <a:xfrm>
              <a:off x="5609" y="2603"/>
              <a:ext cx="181" cy="3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defTabSz="892175"/>
              <a:r>
                <a:rPr lang="en-US" sz="2400" b="1">
                  <a:solidFill>
                    <a:srgbClr val="FFFF00"/>
                  </a:solidFill>
                </a:rPr>
                <a:t>e</a:t>
              </a:r>
            </a:p>
          </p:txBody>
        </p:sp>
        <p:sp>
          <p:nvSpPr>
            <p:cNvPr id="25750" name="Rectangle 350"/>
            <p:cNvSpPr>
              <a:spLocks noChangeArrowheads="1"/>
            </p:cNvSpPr>
            <p:nvPr/>
          </p:nvSpPr>
          <p:spPr bwMode="auto">
            <a:xfrm>
              <a:off x="5730" y="2603"/>
              <a:ext cx="182" cy="3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defTabSz="892175"/>
              <a:r>
                <a:rPr lang="en-US" sz="2400" b="1">
                  <a:solidFill>
                    <a:srgbClr val="FFFF00"/>
                  </a:solidFill>
                </a:rPr>
                <a:t>s</a:t>
              </a:r>
            </a:p>
          </p:txBody>
        </p:sp>
        <p:sp>
          <p:nvSpPr>
            <p:cNvPr id="25751" name="Rectangle 351"/>
            <p:cNvSpPr>
              <a:spLocks noChangeArrowheads="1"/>
            </p:cNvSpPr>
            <p:nvPr/>
          </p:nvSpPr>
          <p:spPr bwMode="auto">
            <a:xfrm>
              <a:off x="387" y="2909"/>
              <a:ext cx="217" cy="3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defTabSz="892175"/>
              <a:r>
                <a:rPr lang="en-US" sz="2400" b="1">
                  <a:solidFill>
                    <a:srgbClr val="FFFF00"/>
                  </a:solidFill>
                </a:rPr>
                <a:t>V</a:t>
              </a:r>
            </a:p>
          </p:txBody>
        </p:sp>
        <p:sp>
          <p:nvSpPr>
            <p:cNvPr id="25752" name="Rectangle 352"/>
            <p:cNvSpPr>
              <a:spLocks noChangeArrowheads="1"/>
            </p:cNvSpPr>
            <p:nvPr/>
          </p:nvSpPr>
          <p:spPr bwMode="auto">
            <a:xfrm>
              <a:off x="526" y="2909"/>
              <a:ext cx="182" cy="3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defTabSz="892175"/>
              <a:r>
                <a:rPr lang="en-US" sz="2400" b="1">
                  <a:solidFill>
                    <a:srgbClr val="FFFF00"/>
                  </a:solidFill>
                </a:rPr>
                <a:t>e</a:t>
              </a:r>
            </a:p>
          </p:txBody>
        </p:sp>
        <p:sp>
          <p:nvSpPr>
            <p:cNvPr id="25753" name="Rectangle 353"/>
            <p:cNvSpPr>
              <a:spLocks noChangeArrowheads="1"/>
            </p:cNvSpPr>
            <p:nvPr/>
          </p:nvSpPr>
          <p:spPr bwMode="auto">
            <a:xfrm>
              <a:off x="647" y="2909"/>
              <a:ext cx="198" cy="3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defTabSz="892175"/>
              <a:r>
                <a:rPr lang="en-US" sz="2400" b="1">
                  <a:solidFill>
                    <a:srgbClr val="FFFF00"/>
                  </a:solidFill>
                </a:rPr>
                <a:t>n</a:t>
              </a:r>
            </a:p>
          </p:txBody>
        </p:sp>
        <p:sp>
          <p:nvSpPr>
            <p:cNvPr id="25754" name="Rectangle 354"/>
            <p:cNvSpPr>
              <a:spLocks noChangeArrowheads="1"/>
            </p:cNvSpPr>
            <p:nvPr/>
          </p:nvSpPr>
          <p:spPr bwMode="auto">
            <a:xfrm>
              <a:off x="782" y="2909"/>
              <a:ext cx="198" cy="3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defTabSz="892175"/>
              <a:r>
                <a:rPr lang="en-US" sz="2400" b="1">
                  <a:solidFill>
                    <a:srgbClr val="FFFF00"/>
                  </a:solidFill>
                </a:rPr>
                <a:t>u</a:t>
              </a:r>
            </a:p>
          </p:txBody>
        </p:sp>
        <p:sp>
          <p:nvSpPr>
            <p:cNvPr id="25755" name="Rectangle 355"/>
            <p:cNvSpPr>
              <a:spLocks noChangeArrowheads="1"/>
            </p:cNvSpPr>
            <p:nvPr/>
          </p:nvSpPr>
          <p:spPr bwMode="auto">
            <a:xfrm>
              <a:off x="935" y="2909"/>
              <a:ext cx="90" cy="3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defTabSz="892175"/>
              <a:r>
                <a:rPr lang="en-US" sz="2400" b="1">
                  <a:solidFill>
                    <a:srgbClr val="FFFF00"/>
                  </a:solidFill>
                </a:rPr>
                <a:t>l</a:t>
              </a:r>
            </a:p>
          </p:txBody>
        </p:sp>
        <p:sp>
          <p:nvSpPr>
            <p:cNvPr id="25756" name="Rectangle 356"/>
            <p:cNvSpPr>
              <a:spLocks noChangeArrowheads="1"/>
            </p:cNvSpPr>
            <p:nvPr/>
          </p:nvSpPr>
          <p:spPr bwMode="auto">
            <a:xfrm>
              <a:off x="979" y="2909"/>
              <a:ext cx="181" cy="3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defTabSz="892175"/>
              <a:r>
                <a:rPr lang="en-US" sz="2400" b="1">
                  <a:solidFill>
                    <a:srgbClr val="FFFF00"/>
                  </a:solidFill>
                </a:rPr>
                <a:t>e</a:t>
              </a:r>
            </a:p>
          </p:txBody>
        </p:sp>
        <p:sp>
          <p:nvSpPr>
            <p:cNvPr id="25757" name="Rectangle 357"/>
            <p:cNvSpPr>
              <a:spLocks noChangeArrowheads="1"/>
            </p:cNvSpPr>
            <p:nvPr/>
          </p:nvSpPr>
          <p:spPr bwMode="auto">
            <a:xfrm>
              <a:off x="1101" y="2909"/>
              <a:ext cx="181" cy="3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defTabSz="892175"/>
              <a:r>
                <a:rPr lang="en-US" sz="2400" b="1">
                  <a:solidFill>
                    <a:srgbClr val="FFFF00"/>
                  </a:solidFill>
                </a:rPr>
                <a:t>s</a:t>
              </a:r>
            </a:p>
          </p:txBody>
        </p:sp>
        <p:sp>
          <p:nvSpPr>
            <p:cNvPr id="25758" name="Rectangle 358"/>
            <p:cNvSpPr>
              <a:spLocks noChangeArrowheads="1"/>
            </p:cNvSpPr>
            <p:nvPr/>
          </p:nvSpPr>
          <p:spPr bwMode="auto">
            <a:xfrm>
              <a:off x="387" y="1557"/>
              <a:ext cx="217" cy="3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defTabSz="892175"/>
              <a:r>
                <a:rPr lang="en-US" sz="2400" b="1">
                  <a:solidFill>
                    <a:srgbClr val="FFFF00"/>
                  </a:solidFill>
                </a:rPr>
                <a:t>V</a:t>
              </a:r>
            </a:p>
          </p:txBody>
        </p:sp>
        <p:sp>
          <p:nvSpPr>
            <p:cNvPr id="25759" name="Rectangle 359"/>
            <p:cNvSpPr>
              <a:spLocks noChangeArrowheads="1"/>
            </p:cNvSpPr>
            <p:nvPr/>
          </p:nvSpPr>
          <p:spPr bwMode="auto">
            <a:xfrm>
              <a:off x="528" y="1557"/>
              <a:ext cx="181" cy="3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defTabSz="892175"/>
              <a:r>
                <a:rPr lang="en-US" sz="2400" b="1">
                  <a:solidFill>
                    <a:srgbClr val="FFFF00"/>
                  </a:solidFill>
                </a:rPr>
                <a:t>a</a:t>
              </a:r>
            </a:p>
          </p:txBody>
        </p:sp>
        <p:sp>
          <p:nvSpPr>
            <p:cNvPr id="25760" name="Rectangle 360"/>
            <p:cNvSpPr>
              <a:spLocks noChangeArrowheads="1"/>
            </p:cNvSpPr>
            <p:nvPr/>
          </p:nvSpPr>
          <p:spPr bwMode="auto">
            <a:xfrm>
              <a:off x="667" y="1557"/>
              <a:ext cx="90" cy="3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defTabSz="892175"/>
              <a:r>
                <a:rPr lang="en-US" sz="2400" b="1">
                  <a:solidFill>
                    <a:srgbClr val="FFFF00"/>
                  </a:solidFill>
                </a:rPr>
                <a:t>l</a:t>
              </a:r>
            </a:p>
          </p:txBody>
        </p:sp>
        <p:sp>
          <p:nvSpPr>
            <p:cNvPr id="25761" name="Rectangle 361"/>
            <p:cNvSpPr>
              <a:spLocks noChangeArrowheads="1"/>
            </p:cNvSpPr>
            <p:nvPr/>
          </p:nvSpPr>
          <p:spPr bwMode="auto">
            <a:xfrm>
              <a:off x="708" y="1557"/>
              <a:ext cx="181" cy="3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defTabSz="892175"/>
              <a:r>
                <a:rPr lang="en-US" sz="2400" b="1">
                  <a:solidFill>
                    <a:srgbClr val="FFFF00"/>
                  </a:solidFill>
                </a:rPr>
                <a:t>v</a:t>
              </a:r>
            </a:p>
          </p:txBody>
        </p:sp>
        <p:sp>
          <p:nvSpPr>
            <p:cNvPr id="25762" name="Rectangle 362"/>
            <p:cNvSpPr>
              <a:spLocks noChangeArrowheads="1"/>
            </p:cNvSpPr>
            <p:nvPr/>
          </p:nvSpPr>
          <p:spPr bwMode="auto">
            <a:xfrm>
              <a:off x="835" y="1557"/>
              <a:ext cx="181" cy="3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defTabSz="892175"/>
              <a:r>
                <a:rPr lang="en-US" sz="2400" b="1">
                  <a:solidFill>
                    <a:srgbClr val="FFFF00"/>
                  </a:solidFill>
                </a:rPr>
                <a:t>e</a:t>
              </a:r>
            </a:p>
          </p:txBody>
        </p:sp>
        <p:sp>
          <p:nvSpPr>
            <p:cNvPr id="25763" name="Freeform 363"/>
            <p:cNvSpPr>
              <a:spLocks/>
            </p:cNvSpPr>
            <p:nvPr/>
          </p:nvSpPr>
          <p:spPr bwMode="auto">
            <a:xfrm>
              <a:off x="2512" y="1499"/>
              <a:ext cx="121" cy="183"/>
            </a:xfrm>
            <a:custGeom>
              <a:avLst/>
              <a:gdLst>
                <a:gd name="T0" fmla="*/ 64 w 121"/>
                <a:gd name="T1" fmla="*/ 159 h 183"/>
                <a:gd name="T2" fmla="*/ 0 w 121"/>
                <a:gd name="T3" fmla="*/ 168 h 183"/>
                <a:gd name="T4" fmla="*/ 4 w 121"/>
                <a:gd name="T5" fmla="*/ 159 h 183"/>
                <a:gd name="T6" fmla="*/ 11 w 121"/>
                <a:gd name="T7" fmla="*/ 150 h 183"/>
                <a:gd name="T8" fmla="*/ 15 w 121"/>
                <a:gd name="T9" fmla="*/ 141 h 183"/>
                <a:gd name="T10" fmla="*/ 21 w 121"/>
                <a:gd name="T11" fmla="*/ 131 h 183"/>
                <a:gd name="T12" fmla="*/ 28 w 121"/>
                <a:gd name="T13" fmla="*/ 121 h 183"/>
                <a:gd name="T14" fmla="*/ 33 w 121"/>
                <a:gd name="T15" fmla="*/ 111 h 183"/>
                <a:gd name="T16" fmla="*/ 38 w 121"/>
                <a:gd name="T17" fmla="*/ 101 h 183"/>
                <a:gd name="T18" fmla="*/ 45 w 121"/>
                <a:gd name="T19" fmla="*/ 92 h 183"/>
                <a:gd name="T20" fmla="*/ 47 w 121"/>
                <a:gd name="T21" fmla="*/ 80 h 183"/>
                <a:gd name="T22" fmla="*/ 54 w 121"/>
                <a:gd name="T23" fmla="*/ 69 h 183"/>
                <a:gd name="T24" fmla="*/ 56 w 121"/>
                <a:gd name="T25" fmla="*/ 58 h 183"/>
                <a:gd name="T26" fmla="*/ 63 w 121"/>
                <a:gd name="T27" fmla="*/ 49 h 183"/>
                <a:gd name="T28" fmla="*/ 66 w 121"/>
                <a:gd name="T29" fmla="*/ 35 h 183"/>
                <a:gd name="T30" fmla="*/ 71 w 121"/>
                <a:gd name="T31" fmla="*/ 24 h 183"/>
                <a:gd name="T32" fmla="*/ 77 w 121"/>
                <a:gd name="T33" fmla="*/ 11 h 183"/>
                <a:gd name="T34" fmla="*/ 82 w 121"/>
                <a:gd name="T35" fmla="*/ 0 h 183"/>
                <a:gd name="T36" fmla="*/ 82 w 121"/>
                <a:gd name="T37" fmla="*/ 11 h 183"/>
                <a:gd name="T38" fmla="*/ 84 w 121"/>
                <a:gd name="T39" fmla="*/ 26 h 183"/>
                <a:gd name="T40" fmla="*/ 86 w 121"/>
                <a:gd name="T41" fmla="*/ 37 h 183"/>
                <a:gd name="T42" fmla="*/ 89 w 121"/>
                <a:gd name="T43" fmla="*/ 49 h 183"/>
                <a:gd name="T44" fmla="*/ 89 w 121"/>
                <a:gd name="T45" fmla="*/ 60 h 183"/>
                <a:gd name="T46" fmla="*/ 91 w 121"/>
                <a:gd name="T47" fmla="*/ 73 h 183"/>
                <a:gd name="T48" fmla="*/ 92 w 121"/>
                <a:gd name="T49" fmla="*/ 84 h 183"/>
                <a:gd name="T50" fmla="*/ 94 w 121"/>
                <a:gd name="T51" fmla="*/ 98 h 183"/>
                <a:gd name="T52" fmla="*/ 96 w 121"/>
                <a:gd name="T53" fmla="*/ 107 h 183"/>
                <a:gd name="T54" fmla="*/ 99 w 121"/>
                <a:gd name="T55" fmla="*/ 118 h 183"/>
                <a:gd name="T56" fmla="*/ 101 w 121"/>
                <a:gd name="T57" fmla="*/ 127 h 183"/>
                <a:gd name="T58" fmla="*/ 105 w 121"/>
                <a:gd name="T59" fmla="*/ 139 h 183"/>
                <a:gd name="T60" fmla="*/ 108 w 121"/>
                <a:gd name="T61" fmla="*/ 150 h 183"/>
                <a:gd name="T62" fmla="*/ 110 w 121"/>
                <a:gd name="T63" fmla="*/ 159 h 183"/>
                <a:gd name="T64" fmla="*/ 117 w 121"/>
                <a:gd name="T65" fmla="*/ 170 h 183"/>
                <a:gd name="T66" fmla="*/ 120 w 121"/>
                <a:gd name="T67" fmla="*/ 182 h 183"/>
                <a:gd name="T68" fmla="*/ 61 w 121"/>
                <a:gd name="T69" fmla="*/ 159 h 183"/>
                <a:gd name="T70" fmla="*/ 64 w 121"/>
                <a:gd name="T71" fmla="*/ 159 h 183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21"/>
                <a:gd name="T109" fmla="*/ 0 h 183"/>
                <a:gd name="T110" fmla="*/ 121 w 121"/>
                <a:gd name="T111" fmla="*/ 183 h 183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21" h="183">
                  <a:moveTo>
                    <a:pt x="64" y="159"/>
                  </a:moveTo>
                  <a:lnTo>
                    <a:pt x="0" y="168"/>
                  </a:lnTo>
                  <a:lnTo>
                    <a:pt x="4" y="159"/>
                  </a:lnTo>
                  <a:lnTo>
                    <a:pt x="11" y="150"/>
                  </a:lnTo>
                  <a:lnTo>
                    <a:pt x="15" y="141"/>
                  </a:lnTo>
                  <a:lnTo>
                    <a:pt x="21" y="131"/>
                  </a:lnTo>
                  <a:lnTo>
                    <a:pt x="28" y="121"/>
                  </a:lnTo>
                  <a:lnTo>
                    <a:pt x="33" y="111"/>
                  </a:lnTo>
                  <a:lnTo>
                    <a:pt x="38" y="101"/>
                  </a:lnTo>
                  <a:lnTo>
                    <a:pt x="45" y="92"/>
                  </a:lnTo>
                  <a:lnTo>
                    <a:pt x="47" y="80"/>
                  </a:lnTo>
                  <a:lnTo>
                    <a:pt x="54" y="69"/>
                  </a:lnTo>
                  <a:lnTo>
                    <a:pt x="56" y="58"/>
                  </a:lnTo>
                  <a:lnTo>
                    <a:pt x="63" y="49"/>
                  </a:lnTo>
                  <a:lnTo>
                    <a:pt x="66" y="35"/>
                  </a:lnTo>
                  <a:lnTo>
                    <a:pt x="71" y="24"/>
                  </a:lnTo>
                  <a:lnTo>
                    <a:pt x="77" y="11"/>
                  </a:lnTo>
                  <a:lnTo>
                    <a:pt x="82" y="0"/>
                  </a:lnTo>
                  <a:lnTo>
                    <a:pt x="82" y="11"/>
                  </a:lnTo>
                  <a:lnTo>
                    <a:pt x="84" y="26"/>
                  </a:lnTo>
                  <a:lnTo>
                    <a:pt x="86" y="37"/>
                  </a:lnTo>
                  <a:lnTo>
                    <a:pt x="89" y="49"/>
                  </a:lnTo>
                  <a:lnTo>
                    <a:pt x="89" y="60"/>
                  </a:lnTo>
                  <a:lnTo>
                    <a:pt x="91" y="73"/>
                  </a:lnTo>
                  <a:lnTo>
                    <a:pt x="92" y="84"/>
                  </a:lnTo>
                  <a:lnTo>
                    <a:pt x="94" y="98"/>
                  </a:lnTo>
                  <a:lnTo>
                    <a:pt x="96" y="107"/>
                  </a:lnTo>
                  <a:lnTo>
                    <a:pt x="99" y="118"/>
                  </a:lnTo>
                  <a:lnTo>
                    <a:pt x="101" y="127"/>
                  </a:lnTo>
                  <a:lnTo>
                    <a:pt x="105" y="139"/>
                  </a:lnTo>
                  <a:lnTo>
                    <a:pt x="108" y="150"/>
                  </a:lnTo>
                  <a:lnTo>
                    <a:pt x="110" y="159"/>
                  </a:lnTo>
                  <a:lnTo>
                    <a:pt x="117" y="170"/>
                  </a:lnTo>
                  <a:lnTo>
                    <a:pt x="120" y="182"/>
                  </a:lnTo>
                  <a:lnTo>
                    <a:pt x="61" y="159"/>
                  </a:lnTo>
                  <a:lnTo>
                    <a:pt x="64" y="159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764" name="Freeform 364"/>
            <p:cNvSpPr>
              <a:spLocks/>
            </p:cNvSpPr>
            <p:nvPr/>
          </p:nvSpPr>
          <p:spPr bwMode="auto">
            <a:xfrm>
              <a:off x="2570" y="1619"/>
              <a:ext cx="16" cy="14"/>
            </a:xfrm>
            <a:custGeom>
              <a:avLst/>
              <a:gdLst>
                <a:gd name="T0" fmla="*/ 15 w 16"/>
                <a:gd name="T1" fmla="*/ 7 h 14"/>
                <a:gd name="T2" fmla="*/ 8 w 16"/>
                <a:gd name="T3" fmla="*/ 13 h 14"/>
                <a:gd name="T4" fmla="*/ 8 w 16"/>
                <a:gd name="T5" fmla="*/ 0 h 14"/>
                <a:gd name="T6" fmla="*/ 0 w 16"/>
                <a:gd name="T7" fmla="*/ 7 h 14"/>
                <a:gd name="T8" fmla="*/ 8 w 16"/>
                <a:gd name="T9" fmla="*/ 0 h 14"/>
                <a:gd name="T10" fmla="*/ 0 w 16"/>
                <a:gd name="T11" fmla="*/ 0 h 14"/>
                <a:gd name="T12" fmla="*/ 0 w 16"/>
                <a:gd name="T13" fmla="*/ 7 h 14"/>
                <a:gd name="T14" fmla="*/ 15 w 16"/>
                <a:gd name="T15" fmla="*/ 7 h 1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6"/>
                <a:gd name="T25" fmla="*/ 0 h 14"/>
                <a:gd name="T26" fmla="*/ 16 w 16"/>
                <a:gd name="T27" fmla="*/ 14 h 1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6" h="14">
                  <a:moveTo>
                    <a:pt x="15" y="7"/>
                  </a:moveTo>
                  <a:lnTo>
                    <a:pt x="8" y="13"/>
                  </a:lnTo>
                  <a:lnTo>
                    <a:pt x="8" y="0"/>
                  </a:lnTo>
                  <a:lnTo>
                    <a:pt x="0" y="7"/>
                  </a:lnTo>
                  <a:lnTo>
                    <a:pt x="8" y="0"/>
                  </a:lnTo>
                  <a:lnTo>
                    <a:pt x="0" y="0"/>
                  </a:lnTo>
                  <a:lnTo>
                    <a:pt x="0" y="7"/>
                  </a:lnTo>
                  <a:lnTo>
                    <a:pt x="15" y="7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765" name="Freeform 365"/>
            <p:cNvSpPr>
              <a:spLocks/>
            </p:cNvSpPr>
            <p:nvPr/>
          </p:nvSpPr>
          <p:spPr bwMode="auto">
            <a:xfrm>
              <a:off x="2570" y="1626"/>
              <a:ext cx="16" cy="7"/>
            </a:xfrm>
            <a:custGeom>
              <a:avLst/>
              <a:gdLst>
                <a:gd name="T0" fmla="*/ 15 w 16"/>
                <a:gd name="T1" fmla="*/ 6 h 7"/>
                <a:gd name="T2" fmla="*/ 15 w 16"/>
                <a:gd name="T3" fmla="*/ 4 h 7"/>
                <a:gd name="T4" fmla="*/ 15 w 16"/>
                <a:gd name="T5" fmla="*/ 0 h 7"/>
                <a:gd name="T6" fmla="*/ 0 w 16"/>
                <a:gd name="T7" fmla="*/ 0 h 7"/>
                <a:gd name="T8" fmla="*/ 0 w 16"/>
                <a:gd name="T9" fmla="*/ 4 h 7"/>
                <a:gd name="T10" fmla="*/ 0 w 16"/>
                <a:gd name="T11" fmla="*/ 2 h 7"/>
                <a:gd name="T12" fmla="*/ 15 w 16"/>
                <a:gd name="T13" fmla="*/ 6 h 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6"/>
                <a:gd name="T22" fmla="*/ 0 h 7"/>
                <a:gd name="T23" fmla="*/ 16 w 16"/>
                <a:gd name="T24" fmla="*/ 7 h 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6" h="7">
                  <a:moveTo>
                    <a:pt x="15" y="6"/>
                  </a:moveTo>
                  <a:lnTo>
                    <a:pt x="15" y="4"/>
                  </a:lnTo>
                  <a:lnTo>
                    <a:pt x="15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2"/>
                  </a:lnTo>
                  <a:lnTo>
                    <a:pt x="15" y="6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766" name="Freeform 366"/>
            <p:cNvSpPr>
              <a:spLocks/>
            </p:cNvSpPr>
            <p:nvPr/>
          </p:nvSpPr>
          <p:spPr bwMode="auto">
            <a:xfrm>
              <a:off x="2568" y="1628"/>
              <a:ext cx="18" cy="13"/>
            </a:xfrm>
            <a:custGeom>
              <a:avLst/>
              <a:gdLst>
                <a:gd name="T0" fmla="*/ 15 w 18"/>
                <a:gd name="T1" fmla="*/ 10 h 13"/>
                <a:gd name="T2" fmla="*/ 15 w 18"/>
                <a:gd name="T3" fmla="*/ 12 h 13"/>
                <a:gd name="T4" fmla="*/ 17 w 18"/>
                <a:gd name="T5" fmla="*/ 4 h 13"/>
                <a:gd name="T6" fmla="*/ 2 w 18"/>
                <a:gd name="T7" fmla="*/ 0 h 13"/>
                <a:gd name="T8" fmla="*/ 0 w 18"/>
                <a:gd name="T9" fmla="*/ 10 h 13"/>
                <a:gd name="T10" fmla="*/ 15 w 18"/>
                <a:gd name="T11" fmla="*/ 10 h 1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"/>
                <a:gd name="T19" fmla="*/ 0 h 13"/>
                <a:gd name="T20" fmla="*/ 18 w 18"/>
                <a:gd name="T21" fmla="*/ 13 h 1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" h="13">
                  <a:moveTo>
                    <a:pt x="15" y="10"/>
                  </a:moveTo>
                  <a:lnTo>
                    <a:pt x="15" y="12"/>
                  </a:lnTo>
                  <a:lnTo>
                    <a:pt x="17" y="4"/>
                  </a:lnTo>
                  <a:lnTo>
                    <a:pt x="2" y="0"/>
                  </a:lnTo>
                  <a:lnTo>
                    <a:pt x="0" y="10"/>
                  </a:lnTo>
                  <a:lnTo>
                    <a:pt x="15" y="10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767" name="Freeform 367"/>
            <p:cNvSpPr>
              <a:spLocks/>
            </p:cNvSpPr>
            <p:nvPr/>
          </p:nvSpPr>
          <p:spPr bwMode="auto">
            <a:xfrm>
              <a:off x="2568" y="1638"/>
              <a:ext cx="16" cy="11"/>
            </a:xfrm>
            <a:custGeom>
              <a:avLst/>
              <a:gdLst>
                <a:gd name="T0" fmla="*/ 15 w 16"/>
                <a:gd name="T1" fmla="*/ 10 h 11"/>
                <a:gd name="T2" fmla="*/ 15 w 16"/>
                <a:gd name="T3" fmla="*/ 0 h 11"/>
                <a:gd name="T4" fmla="*/ 0 w 16"/>
                <a:gd name="T5" fmla="*/ 0 h 11"/>
                <a:gd name="T6" fmla="*/ 0 w 16"/>
                <a:gd name="T7" fmla="*/ 10 h 11"/>
                <a:gd name="T8" fmla="*/ 0 w 16"/>
                <a:gd name="T9" fmla="*/ 8 h 11"/>
                <a:gd name="T10" fmla="*/ 15 w 16"/>
                <a:gd name="T11" fmla="*/ 10 h 1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6"/>
                <a:gd name="T19" fmla="*/ 0 h 11"/>
                <a:gd name="T20" fmla="*/ 16 w 16"/>
                <a:gd name="T21" fmla="*/ 11 h 1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6" h="11">
                  <a:moveTo>
                    <a:pt x="15" y="10"/>
                  </a:moveTo>
                  <a:lnTo>
                    <a:pt x="15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0" y="8"/>
                  </a:lnTo>
                  <a:lnTo>
                    <a:pt x="15" y="10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768" name="Freeform 368"/>
            <p:cNvSpPr>
              <a:spLocks/>
            </p:cNvSpPr>
            <p:nvPr/>
          </p:nvSpPr>
          <p:spPr bwMode="auto">
            <a:xfrm>
              <a:off x="2566" y="1646"/>
              <a:ext cx="18" cy="15"/>
            </a:xfrm>
            <a:custGeom>
              <a:avLst/>
              <a:gdLst>
                <a:gd name="T0" fmla="*/ 15 w 18"/>
                <a:gd name="T1" fmla="*/ 12 h 15"/>
                <a:gd name="T2" fmla="*/ 15 w 18"/>
                <a:gd name="T3" fmla="*/ 14 h 15"/>
                <a:gd name="T4" fmla="*/ 17 w 18"/>
                <a:gd name="T5" fmla="*/ 2 h 15"/>
                <a:gd name="T6" fmla="*/ 2 w 18"/>
                <a:gd name="T7" fmla="*/ 0 h 15"/>
                <a:gd name="T8" fmla="*/ 0 w 18"/>
                <a:gd name="T9" fmla="*/ 12 h 15"/>
                <a:gd name="T10" fmla="*/ 15 w 18"/>
                <a:gd name="T11" fmla="*/ 12 h 1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"/>
                <a:gd name="T19" fmla="*/ 0 h 15"/>
                <a:gd name="T20" fmla="*/ 18 w 18"/>
                <a:gd name="T21" fmla="*/ 15 h 1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" h="15">
                  <a:moveTo>
                    <a:pt x="15" y="12"/>
                  </a:moveTo>
                  <a:lnTo>
                    <a:pt x="15" y="14"/>
                  </a:lnTo>
                  <a:lnTo>
                    <a:pt x="17" y="2"/>
                  </a:lnTo>
                  <a:lnTo>
                    <a:pt x="2" y="0"/>
                  </a:lnTo>
                  <a:lnTo>
                    <a:pt x="0" y="12"/>
                  </a:lnTo>
                  <a:lnTo>
                    <a:pt x="15" y="12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769" name="Freeform 369"/>
            <p:cNvSpPr>
              <a:spLocks/>
            </p:cNvSpPr>
            <p:nvPr/>
          </p:nvSpPr>
          <p:spPr bwMode="auto">
            <a:xfrm>
              <a:off x="2566" y="1658"/>
              <a:ext cx="16" cy="18"/>
            </a:xfrm>
            <a:custGeom>
              <a:avLst/>
              <a:gdLst>
                <a:gd name="T0" fmla="*/ 13 w 16"/>
                <a:gd name="T1" fmla="*/ 17 h 18"/>
                <a:gd name="T2" fmla="*/ 15 w 16"/>
                <a:gd name="T3" fmla="*/ 17 h 18"/>
                <a:gd name="T4" fmla="*/ 15 w 16"/>
                <a:gd name="T5" fmla="*/ 0 h 18"/>
                <a:gd name="T6" fmla="*/ 0 w 16"/>
                <a:gd name="T7" fmla="*/ 0 h 18"/>
                <a:gd name="T8" fmla="*/ 0 w 16"/>
                <a:gd name="T9" fmla="*/ 15 h 18"/>
                <a:gd name="T10" fmla="*/ 13 w 16"/>
                <a:gd name="T11" fmla="*/ 17 h 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6"/>
                <a:gd name="T19" fmla="*/ 0 h 18"/>
                <a:gd name="T20" fmla="*/ 16 w 16"/>
                <a:gd name="T21" fmla="*/ 18 h 1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6" h="18">
                  <a:moveTo>
                    <a:pt x="13" y="17"/>
                  </a:moveTo>
                  <a:lnTo>
                    <a:pt x="15" y="17"/>
                  </a:lnTo>
                  <a:lnTo>
                    <a:pt x="15" y="0"/>
                  </a:lnTo>
                  <a:lnTo>
                    <a:pt x="0" y="0"/>
                  </a:lnTo>
                  <a:lnTo>
                    <a:pt x="0" y="15"/>
                  </a:lnTo>
                  <a:lnTo>
                    <a:pt x="13" y="17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770" name="Freeform 370"/>
            <p:cNvSpPr>
              <a:spLocks/>
            </p:cNvSpPr>
            <p:nvPr/>
          </p:nvSpPr>
          <p:spPr bwMode="auto">
            <a:xfrm>
              <a:off x="2564" y="1673"/>
              <a:ext cx="15" cy="10"/>
            </a:xfrm>
            <a:custGeom>
              <a:avLst/>
              <a:gdLst>
                <a:gd name="T0" fmla="*/ 14 w 15"/>
                <a:gd name="T1" fmla="*/ 7 h 10"/>
                <a:gd name="T2" fmla="*/ 14 w 15"/>
                <a:gd name="T3" fmla="*/ 9 h 10"/>
                <a:gd name="T4" fmla="*/ 14 w 15"/>
                <a:gd name="T5" fmla="*/ 2 h 10"/>
                <a:gd name="T6" fmla="*/ 2 w 15"/>
                <a:gd name="T7" fmla="*/ 0 h 10"/>
                <a:gd name="T8" fmla="*/ 0 w 15"/>
                <a:gd name="T9" fmla="*/ 7 h 10"/>
                <a:gd name="T10" fmla="*/ 14 w 15"/>
                <a:gd name="T11" fmla="*/ 7 h 1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"/>
                <a:gd name="T19" fmla="*/ 0 h 10"/>
                <a:gd name="T20" fmla="*/ 15 w 15"/>
                <a:gd name="T21" fmla="*/ 10 h 1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" h="10">
                  <a:moveTo>
                    <a:pt x="14" y="7"/>
                  </a:moveTo>
                  <a:lnTo>
                    <a:pt x="14" y="9"/>
                  </a:lnTo>
                  <a:lnTo>
                    <a:pt x="14" y="2"/>
                  </a:lnTo>
                  <a:lnTo>
                    <a:pt x="2" y="0"/>
                  </a:lnTo>
                  <a:lnTo>
                    <a:pt x="0" y="7"/>
                  </a:lnTo>
                  <a:lnTo>
                    <a:pt x="14" y="7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771" name="Rectangle 371"/>
            <p:cNvSpPr>
              <a:spLocks noChangeArrowheads="1"/>
            </p:cNvSpPr>
            <p:nvPr/>
          </p:nvSpPr>
          <p:spPr bwMode="auto">
            <a:xfrm>
              <a:off x="2564" y="1681"/>
              <a:ext cx="14" cy="1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772" name="Rectangle 372"/>
            <p:cNvSpPr>
              <a:spLocks noChangeArrowheads="1"/>
            </p:cNvSpPr>
            <p:nvPr/>
          </p:nvSpPr>
          <p:spPr bwMode="auto">
            <a:xfrm>
              <a:off x="2564" y="1691"/>
              <a:ext cx="14" cy="1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773" name="Freeform 373"/>
            <p:cNvSpPr>
              <a:spLocks/>
            </p:cNvSpPr>
            <p:nvPr/>
          </p:nvSpPr>
          <p:spPr bwMode="auto">
            <a:xfrm>
              <a:off x="2564" y="1701"/>
              <a:ext cx="15" cy="12"/>
            </a:xfrm>
            <a:custGeom>
              <a:avLst/>
              <a:gdLst>
                <a:gd name="T0" fmla="*/ 14 w 15"/>
                <a:gd name="T1" fmla="*/ 11 h 12"/>
                <a:gd name="T2" fmla="*/ 14 w 15"/>
                <a:gd name="T3" fmla="*/ 0 h 12"/>
                <a:gd name="T4" fmla="*/ 0 w 15"/>
                <a:gd name="T5" fmla="*/ 0 h 12"/>
                <a:gd name="T6" fmla="*/ 0 w 15"/>
                <a:gd name="T7" fmla="*/ 11 h 12"/>
                <a:gd name="T8" fmla="*/ 0 w 15"/>
                <a:gd name="T9" fmla="*/ 10 h 12"/>
                <a:gd name="T10" fmla="*/ 14 w 15"/>
                <a:gd name="T11" fmla="*/ 11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"/>
                <a:gd name="T19" fmla="*/ 0 h 12"/>
                <a:gd name="T20" fmla="*/ 15 w 15"/>
                <a:gd name="T21" fmla="*/ 12 h 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" h="12">
                  <a:moveTo>
                    <a:pt x="14" y="11"/>
                  </a:moveTo>
                  <a:lnTo>
                    <a:pt x="14" y="0"/>
                  </a:lnTo>
                  <a:lnTo>
                    <a:pt x="0" y="0"/>
                  </a:lnTo>
                  <a:lnTo>
                    <a:pt x="0" y="11"/>
                  </a:lnTo>
                  <a:lnTo>
                    <a:pt x="0" y="10"/>
                  </a:lnTo>
                  <a:lnTo>
                    <a:pt x="14" y="11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774" name="Freeform 374"/>
            <p:cNvSpPr>
              <a:spLocks/>
            </p:cNvSpPr>
            <p:nvPr/>
          </p:nvSpPr>
          <p:spPr bwMode="auto">
            <a:xfrm>
              <a:off x="2561" y="1711"/>
              <a:ext cx="18" cy="11"/>
            </a:xfrm>
            <a:custGeom>
              <a:avLst/>
              <a:gdLst>
                <a:gd name="T0" fmla="*/ 15 w 18"/>
                <a:gd name="T1" fmla="*/ 8 h 11"/>
                <a:gd name="T2" fmla="*/ 15 w 18"/>
                <a:gd name="T3" fmla="*/ 10 h 11"/>
                <a:gd name="T4" fmla="*/ 17 w 18"/>
                <a:gd name="T5" fmla="*/ 1 h 11"/>
                <a:gd name="T6" fmla="*/ 2 w 18"/>
                <a:gd name="T7" fmla="*/ 0 h 11"/>
                <a:gd name="T8" fmla="*/ 0 w 18"/>
                <a:gd name="T9" fmla="*/ 8 h 11"/>
                <a:gd name="T10" fmla="*/ 15 w 18"/>
                <a:gd name="T11" fmla="*/ 8 h 1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"/>
                <a:gd name="T19" fmla="*/ 0 h 11"/>
                <a:gd name="T20" fmla="*/ 18 w 18"/>
                <a:gd name="T21" fmla="*/ 11 h 1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" h="11">
                  <a:moveTo>
                    <a:pt x="15" y="8"/>
                  </a:moveTo>
                  <a:lnTo>
                    <a:pt x="15" y="10"/>
                  </a:lnTo>
                  <a:lnTo>
                    <a:pt x="17" y="1"/>
                  </a:lnTo>
                  <a:lnTo>
                    <a:pt x="2" y="0"/>
                  </a:lnTo>
                  <a:lnTo>
                    <a:pt x="0" y="8"/>
                  </a:lnTo>
                  <a:lnTo>
                    <a:pt x="15" y="8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775" name="Rectangle 375"/>
            <p:cNvSpPr>
              <a:spLocks noChangeArrowheads="1"/>
            </p:cNvSpPr>
            <p:nvPr/>
          </p:nvSpPr>
          <p:spPr bwMode="auto">
            <a:xfrm>
              <a:off x="2561" y="1719"/>
              <a:ext cx="15" cy="1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776" name="Freeform 376"/>
            <p:cNvSpPr>
              <a:spLocks/>
            </p:cNvSpPr>
            <p:nvPr/>
          </p:nvSpPr>
          <p:spPr bwMode="auto">
            <a:xfrm>
              <a:off x="2559" y="1731"/>
              <a:ext cx="18" cy="12"/>
            </a:xfrm>
            <a:custGeom>
              <a:avLst/>
              <a:gdLst>
                <a:gd name="T0" fmla="*/ 16 w 18"/>
                <a:gd name="T1" fmla="*/ 11 h 12"/>
                <a:gd name="T2" fmla="*/ 17 w 18"/>
                <a:gd name="T3" fmla="*/ 0 h 12"/>
                <a:gd name="T4" fmla="*/ 2 w 18"/>
                <a:gd name="T5" fmla="*/ 0 h 12"/>
                <a:gd name="T6" fmla="*/ 0 w 18"/>
                <a:gd name="T7" fmla="*/ 11 h 12"/>
                <a:gd name="T8" fmla="*/ 16 w 18"/>
                <a:gd name="T9" fmla="*/ 11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"/>
                <a:gd name="T16" fmla="*/ 0 h 12"/>
                <a:gd name="T17" fmla="*/ 18 w 18"/>
                <a:gd name="T18" fmla="*/ 12 h 1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" h="12">
                  <a:moveTo>
                    <a:pt x="16" y="11"/>
                  </a:moveTo>
                  <a:lnTo>
                    <a:pt x="17" y="0"/>
                  </a:lnTo>
                  <a:lnTo>
                    <a:pt x="2" y="0"/>
                  </a:lnTo>
                  <a:lnTo>
                    <a:pt x="0" y="11"/>
                  </a:lnTo>
                  <a:lnTo>
                    <a:pt x="16" y="11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777" name="Rectangle 377"/>
            <p:cNvSpPr>
              <a:spLocks noChangeArrowheads="1"/>
            </p:cNvSpPr>
            <p:nvPr/>
          </p:nvSpPr>
          <p:spPr bwMode="auto">
            <a:xfrm>
              <a:off x="2559" y="1742"/>
              <a:ext cx="16" cy="1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778" name="Rectangle 378"/>
            <p:cNvSpPr>
              <a:spLocks noChangeArrowheads="1"/>
            </p:cNvSpPr>
            <p:nvPr/>
          </p:nvSpPr>
          <p:spPr bwMode="auto">
            <a:xfrm>
              <a:off x="2559" y="1754"/>
              <a:ext cx="16" cy="1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779" name="Rectangle 379"/>
            <p:cNvSpPr>
              <a:spLocks noChangeArrowheads="1"/>
            </p:cNvSpPr>
            <p:nvPr/>
          </p:nvSpPr>
          <p:spPr bwMode="auto">
            <a:xfrm>
              <a:off x="2559" y="1766"/>
              <a:ext cx="16" cy="14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780" name="Freeform 380"/>
            <p:cNvSpPr>
              <a:spLocks/>
            </p:cNvSpPr>
            <p:nvPr/>
          </p:nvSpPr>
          <p:spPr bwMode="auto">
            <a:xfrm>
              <a:off x="2559" y="1780"/>
              <a:ext cx="17" cy="15"/>
            </a:xfrm>
            <a:custGeom>
              <a:avLst/>
              <a:gdLst>
                <a:gd name="T0" fmla="*/ 16 w 17"/>
                <a:gd name="T1" fmla="*/ 12 h 15"/>
                <a:gd name="T2" fmla="*/ 16 w 17"/>
                <a:gd name="T3" fmla="*/ 0 h 15"/>
                <a:gd name="T4" fmla="*/ 0 w 17"/>
                <a:gd name="T5" fmla="*/ 0 h 15"/>
                <a:gd name="T6" fmla="*/ 0 w 17"/>
                <a:gd name="T7" fmla="*/ 12 h 15"/>
                <a:gd name="T8" fmla="*/ 0 w 17"/>
                <a:gd name="T9" fmla="*/ 14 h 15"/>
                <a:gd name="T10" fmla="*/ 16 w 17"/>
                <a:gd name="T11" fmla="*/ 12 h 1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"/>
                <a:gd name="T19" fmla="*/ 0 h 15"/>
                <a:gd name="T20" fmla="*/ 17 w 17"/>
                <a:gd name="T21" fmla="*/ 15 h 1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" h="15">
                  <a:moveTo>
                    <a:pt x="16" y="12"/>
                  </a:moveTo>
                  <a:lnTo>
                    <a:pt x="16" y="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14"/>
                  </a:lnTo>
                  <a:lnTo>
                    <a:pt x="16" y="12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781" name="Freeform 381"/>
            <p:cNvSpPr>
              <a:spLocks/>
            </p:cNvSpPr>
            <p:nvPr/>
          </p:nvSpPr>
          <p:spPr bwMode="auto">
            <a:xfrm>
              <a:off x="2559" y="1792"/>
              <a:ext cx="18" cy="16"/>
            </a:xfrm>
            <a:custGeom>
              <a:avLst/>
              <a:gdLst>
                <a:gd name="T0" fmla="*/ 17 w 18"/>
                <a:gd name="T1" fmla="*/ 15 h 16"/>
                <a:gd name="T2" fmla="*/ 17 w 18"/>
                <a:gd name="T3" fmla="*/ 13 h 16"/>
                <a:gd name="T4" fmla="*/ 16 w 18"/>
                <a:gd name="T5" fmla="*/ 0 h 16"/>
                <a:gd name="T6" fmla="*/ 0 w 18"/>
                <a:gd name="T7" fmla="*/ 2 h 16"/>
                <a:gd name="T8" fmla="*/ 2 w 18"/>
                <a:gd name="T9" fmla="*/ 15 h 16"/>
                <a:gd name="T10" fmla="*/ 17 w 18"/>
                <a:gd name="T11" fmla="*/ 15 h 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"/>
                <a:gd name="T19" fmla="*/ 0 h 16"/>
                <a:gd name="T20" fmla="*/ 18 w 18"/>
                <a:gd name="T21" fmla="*/ 16 h 1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" h="16">
                  <a:moveTo>
                    <a:pt x="17" y="15"/>
                  </a:moveTo>
                  <a:lnTo>
                    <a:pt x="17" y="13"/>
                  </a:lnTo>
                  <a:lnTo>
                    <a:pt x="16" y="0"/>
                  </a:lnTo>
                  <a:lnTo>
                    <a:pt x="0" y="2"/>
                  </a:lnTo>
                  <a:lnTo>
                    <a:pt x="2" y="15"/>
                  </a:lnTo>
                  <a:lnTo>
                    <a:pt x="17" y="15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782" name="Rectangle 382"/>
            <p:cNvSpPr>
              <a:spLocks noChangeArrowheads="1"/>
            </p:cNvSpPr>
            <p:nvPr/>
          </p:nvSpPr>
          <p:spPr bwMode="auto">
            <a:xfrm>
              <a:off x="2561" y="1807"/>
              <a:ext cx="15" cy="14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783" name="Rectangle 383"/>
            <p:cNvSpPr>
              <a:spLocks noChangeArrowheads="1"/>
            </p:cNvSpPr>
            <p:nvPr/>
          </p:nvSpPr>
          <p:spPr bwMode="auto">
            <a:xfrm>
              <a:off x="2561" y="1821"/>
              <a:ext cx="15" cy="1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784" name="Freeform 384"/>
            <p:cNvSpPr>
              <a:spLocks/>
            </p:cNvSpPr>
            <p:nvPr/>
          </p:nvSpPr>
          <p:spPr bwMode="auto">
            <a:xfrm>
              <a:off x="2561" y="1833"/>
              <a:ext cx="16" cy="18"/>
            </a:xfrm>
            <a:custGeom>
              <a:avLst/>
              <a:gdLst>
                <a:gd name="T0" fmla="*/ 15 w 16"/>
                <a:gd name="T1" fmla="*/ 16 h 18"/>
                <a:gd name="T2" fmla="*/ 15 w 16"/>
                <a:gd name="T3" fmla="*/ 0 h 18"/>
                <a:gd name="T4" fmla="*/ 0 w 16"/>
                <a:gd name="T5" fmla="*/ 0 h 18"/>
                <a:gd name="T6" fmla="*/ 0 w 16"/>
                <a:gd name="T7" fmla="*/ 16 h 18"/>
                <a:gd name="T8" fmla="*/ 0 w 16"/>
                <a:gd name="T9" fmla="*/ 17 h 18"/>
                <a:gd name="T10" fmla="*/ 15 w 16"/>
                <a:gd name="T11" fmla="*/ 16 h 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6"/>
                <a:gd name="T19" fmla="*/ 0 h 18"/>
                <a:gd name="T20" fmla="*/ 16 w 16"/>
                <a:gd name="T21" fmla="*/ 18 h 1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6" h="18">
                  <a:moveTo>
                    <a:pt x="15" y="16"/>
                  </a:moveTo>
                  <a:lnTo>
                    <a:pt x="15" y="0"/>
                  </a:lnTo>
                  <a:lnTo>
                    <a:pt x="0" y="0"/>
                  </a:lnTo>
                  <a:lnTo>
                    <a:pt x="0" y="16"/>
                  </a:lnTo>
                  <a:lnTo>
                    <a:pt x="0" y="17"/>
                  </a:lnTo>
                  <a:lnTo>
                    <a:pt x="15" y="16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785" name="Freeform 385"/>
            <p:cNvSpPr>
              <a:spLocks/>
            </p:cNvSpPr>
            <p:nvPr/>
          </p:nvSpPr>
          <p:spPr bwMode="auto">
            <a:xfrm>
              <a:off x="2561" y="1849"/>
              <a:ext cx="18" cy="17"/>
            </a:xfrm>
            <a:custGeom>
              <a:avLst/>
              <a:gdLst>
                <a:gd name="T0" fmla="*/ 17 w 18"/>
                <a:gd name="T1" fmla="*/ 14 h 17"/>
                <a:gd name="T2" fmla="*/ 15 w 18"/>
                <a:gd name="T3" fmla="*/ 0 h 17"/>
                <a:gd name="T4" fmla="*/ 0 w 18"/>
                <a:gd name="T5" fmla="*/ 1 h 17"/>
                <a:gd name="T6" fmla="*/ 2 w 18"/>
                <a:gd name="T7" fmla="*/ 16 h 17"/>
                <a:gd name="T8" fmla="*/ 2 w 18"/>
                <a:gd name="T9" fmla="*/ 14 h 17"/>
                <a:gd name="T10" fmla="*/ 17 w 18"/>
                <a:gd name="T11" fmla="*/ 14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"/>
                <a:gd name="T19" fmla="*/ 0 h 17"/>
                <a:gd name="T20" fmla="*/ 18 w 18"/>
                <a:gd name="T21" fmla="*/ 17 h 1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" h="17">
                  <a:moveTo>
                    <a:pt x="17" y="14"/>
                  </a:moveTo>
                  <a:lnTo>
                    <a:pt x="15" y="0"/>
                  </a:lnTo>
                  <a:lnTo>
                    <a:pt x="0" y="1"/>
                  </a:lnTo>
                  <a:lnTo>
                    <a:pt x="2" y="16"/>
                  </a:lnTo>
                  <a:lnTo>
                    <a:pt x="2" y="14"/>
                  </a:lnTo>
                  <a:lnTo>
                    <a:pt x="17" y="14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786" name="Freeform 386"/>
            <p:cNvSpPr>
              <a:spLocks/>
            </p:cNvSpPr>
            <p:nvPr/>
          </p:nvSpPr>
          <p:spPr bwMode="auto">
            <a:xfrm>
              <a:off x="2564" y="1864"/>
              <a:ext cx="15" cy="17"/>
            </a:xfrm>
            <a:custGeom>
              <a:avLst/>
              <a:gdLst>
                <a:gd name="T0" fmla="*/ 14 w 15"/>
                <a:gd name="T1" fmla="*/ 14 h 17"/>
                <a:gd name="T2" fmla="*/ 14 w 15"/>
                <a:gd name="T3" fmla="*/ 0 h 17"/>
                <a:gd name="T4" fmla="*/ 0 w 15"/>
                <a:gd name="T5" fmla="*/ 0 h 17"/>
                <a:gd name="T6" fmla="*/ 0 w 15"/>
                <a:gd name="T7" fmla="*/ 14 h 17"/>
                <a:gd name="T8" fmla="*/ 0 w 15"/>
                <a:gd name="T9" fmla="*/ 16 h 17"/>
                <a:gd name="T10" fmla="*/ 14 w 15"/>
                <a:gd name="T11" fmla="*/ 14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"/>
                <a:gd name="T19" fmla="*/ 0 h 17"/>
                <a:gd name="T20" fmla="*/ 15 w 15"/>
                <a:gd name="T21" fmla="*/ 17 h 1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" h="17">
                  <a:moveTo>
                    <a:pt x="14" y="14"/>
                  </a:moveTo>
                  <a:lnTo>
                    <a:pt x="14" y="0"/>
                  </a:lnTo>
                  <a:lnTo>
                    <a:pt x="0" y="0"/>
                  </a:lnTo>
                  <a:lnTo>
                    <a:pt x="0" y="14"/>
                  </a:lnTo>
                  <a:lnTo>
                    <a:pt x="0" y="16"/>
                  </a:lnTo>
                  <a:lnTo>
                    <a:pt x="14" y="14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787" name="Freeform 387"/>
            <p:cNvSpPr>
              <a:spLocks/>
            </p:cNvSpPr>
            <p:nvPr/>
          </p:nvSpPr>
          <p:spPr bwMode="auto">
            <a:xfrm>
              <a:off x="2564" y="1878"/>
              <a:ext cx="18" cy="18"/>
            </a:xfrm>
            <a:custGeom>
              <a:avLst/>
              <a:gdLst>
                <a:gd name="T0" fmla="*/ 17 w 18"/>
                <a:gd name="T1" fmla="*/ 17 h 18"/>
                <a:gd name="T2" fmla="*/ 15 w 18"/>
                <a:gd name="T3" fmla="*/ 0 h 18"/>
                <a:gd name="T4" fmla="*/ 0 w 18"/>
                <a:gd name="T5" fmla="*/ 2 h 18"/>
                <a:gd name="T6" fmla="*/ 2 w 18"/>
                <a:gd name="T7" fmla="*/ 17 h 18"/>
                <a:gd name="T8" fmla="*/ 17 w 18"/>
                <a:gd name="T9" fmla="*/ 17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"/>
                <a:gd name="T16" fmla="*/ 0 h 18"/>
                <a:gd name="T17" fmla="*/ 18 w 18"/>
                <a:gd name="T18" fmla="*/ 18 h 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" h="18">
                  <a:moveTo>
                    <a:pt x="17" y="17"/>
                  </a:moveTo>
                  <a:lnTo>
                    <a:pt x="15" y="0"/>
                  </a:lnTo>
                  <a:lnTo>
                    <a:pt x="0" y="2"/>
                  </a:lnTo>
                  <a:lnTo>
                    <a:pt x="2" y="17"/>
                  </a:lnTo>
                  <a:lnTo>
                    <a:pt x="17" y="17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788" name="Freeform 388"/>
            <p:cNvSpPr>
              <a:spLocks/>
            </p:cNvSpPr>
            <p:nvPr/>
          </p:nvSpPr>
          <p:spPr bwMode="auto">
            <a:xfrm>
              <a:off x="2566" y="1895"/>
              <a:ext cx="16" cy="18"/>
            </a:xfrm>
            <a:custGeom>
              <a:avLst/>
              <a:gdLst>
                <a:gd name="T0" fmla="*/ 15 w 16"/>
                <a:gd name="T1" fmla="*/ 15 h 18"/>
                <a:gd name="T2" fmla="*/ 15 w 16"/>
                <a:gd name="T3" fmla="*/ 0 h 18"/>
                <a:gd name="T4" fmla="*/ 0 w 16"/>
                <a:gd name="T5" fmla="*/ 0 h 18"/>
                <a:gd name="T6" fmla="*/ 0 w 16"/>
                <a:gd name="T7" fmla="*/ 15 h 18"/>
                <a:gd name="T8" fmla="*/ 0 w 16"/>
                <a:gd name="T9" fmla="*/ 17 h 18"/>
                <a:gd name="T10" fmla="*/ 15 w 16"/>
                <a:gd name="T11" fmla="*/ 15 h 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6"/>
                <a:gd name="T19" fmla="*/ 0 h 18"/>
                <a:gd name="T20" fmla="*/ 16 w 16"/>
                <a:gd name="T21" fmla="*/ 18 h 1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6" h="18">
                  <a:moveTo>
                    <a:pt x="15" y="15"/>
                  </a:moveTo>
                  <a:lnTo>
                    <a:pt x="15" y="0"/>
                  </a:lnTo>
                  <a:lnTo>
                    <a:pt x="0" y="0"/>
                  </a:lnTo>
                  <a:lnTo>
                    <a:pt x="0" y="15"/>
                  </a:lnTo>
                  <a:lnTo>
                    <a:pt x="0" y="17"/>
                  </a:lnTo>
                  <a:lnTo>
                    <a:pt x="15" y="15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789" name="Freeform 389"/>
            <p:cNvSpPr>
              <a:spLocks/>
            </p:cNvSpPr>
            <p:nvPr/>
          </p:nvSpPr>
          <p:spPr bwMode="auto">
            <a:xfrm>
              <a:off x="2566" y="1910"/>
              <a:ext cx="20" cy="22"/>
            </a:xfrm>
            <a:custGeom>
              <a:avLst/>
              <a:gdLst>
                <a:gd name="T0" fmla="*/ 19 w 20"/>
                <a:gd name="T1" fmla="*/ 19 h 22"/>
                <a:gd name="T2" fmla="*/ 19 w 20"/>
                <a:gd name="T3" fmla="*/ 17 h 22"/>
                <a:gd name="T4" fmla="*/ 15 w 20"/>
                <a:gd name="T5" fmla="*/ 0 h 22"/>
                <a:gd name="T6" fmla="*/ 0 w 20"/>
                <a:gd name="T7" fmla="*/ 2 h 22"/>
                <a:gd name="T8" fmla="*/ 4 w 20"/>
                <a:gd name="T9" fmla="*/ 21 h 22"/>
                <a:gd name="T10" fmla="*/ 4 w 20"/>
                <a:gd name="T11" fmla="*/ 19 h 22"/>
                <a:gd name="T12" fmla="*/ 19 w 20"/>
                <a:gd name="T13" fmla="*/ 19 h 2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"/>
                <a:gd name="T22" fmla="*/ 0 h 22"/>
                <a:gd name="T23" fmla="*/ 20 w 20"/>
                <a:gd name="T24" fmla="*/ 22 h 2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" h="22">
                  <a:moveTo>
                    <a:pt x="19" y="19"/>
                  </a:moveTo>
                  <a:lnTo>
                    <a:pt x="19" y="17"/>
                  </a:lnTo>
                  <a:lnTo>
                    <a:pt x="15" y="0"/>
                  </a:lnTo>
                  <a:lnTo>
                    <a:pt x="0" y="2"/>
                  </a:lnTo>
                  <a:lnTo>
                    <a:pt x="4" y="21"/>
                  </a:lnTo>
                  <a:lnTo>
                    <a:pt x="4" y="19"/>
                  </a:lnTo>
                  <a:lnTo>
                    <a:pt x="19" y="19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790" name="Rectangle 390"/>
            <p:cNvSpPr>
              <a:spLocks noChangeArrowheads="1"/>
            </p:cNvSpPr>
            <p:nvPr/>
          </p:nvSpPr>
          <p:spPr bwMode="auto">
            <a:xfrm>
              <a:off x="2570" y="1929"/>
              <a:ext cx="15" cy="14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791" name="Freeform 391"/>
            <p:cNvSpPr>
              <a:spLocks/>
            </p:cNvSpPr>
            <p:nvPr/>
          </p:nvSpPr>
          <p:spPr bwMode="auto">
            <a:xfrm>
              <a:off x="2570" y="1943"/>
              <a:ext cx="16" cy="21"/>
            </a:xfrm>
            <a:custGeom>
              <a:avLst/>
              <a:gdLst>
                <a:gd name="T0" fmla="*/ 15 w 16"/>
                <a:gd name="T1" fmla="*/ 18 h 21"/>
                <a:gd name="T2" fmla="*/ 15 w 16"/>
                <a:gd name="T3" fmla="*/ 0 h 21"/>
                <a:gd name="T4" fmla="*/ 0 w 16"/>
                <a:gd name="T5" fmla="*/ 0 h 21"/>
                <a:gd name="T6" fmla="*/ 2 w 16"/>
                <a:gd name="T7" fmla="*/ 18 h 21"/>
                <a:gd name="T8" fmla="*/ 2 w 16"/>
                <a:gd name="T9" fmla="*/ 20 h 21"/>
                <a:gd name="T10" fmla="*/ 15 w 16"/>
                <a:gd name="T11" fmla="*/ 18 h 2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6"/>
                <a:gd name="T19" fmla="*/ 0 h 21"/>
                <a:gd name="T20" fmla="*/ 16 w 16"/>
                <a:gd name="T21" fmla="*/ 21 h 2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6" h="21">
                  <a:moveTo>
                    <a:pt x="15" y="18"/>
                  </a:moveTo>
                  <a:lnTo>
                    <a:pt x="15" y="0"/>
                  </a:lnTo>
                  <a:lnTo>
                    <a:pt x="0" y="0"/>
                  </a:lnTo>
                  <a:lnTo>
                    <a:pt x="2" y="18"/>
                  </a:lnTo>
                  <a:lnTo>
                    <a:pt x="2" y="20"/>
                  </a:lnTo>
                  <a:lnTo>
                    <a:pt x="15" y="18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792" name="Freeform 392"/>
            <p:cNvSpPr>
              <a:spLocks/>
            </p:cNvSpPr>
            <p:nvPr/>
          </p:nvSpPr>
          <p:spPr bwMode="auto">
            <a:xfrm>
              <a:off x="2573" y="1961"/>
              <a:ext cx="15" cy="17"/>
            </a:xfrm>
            <a:custGeom>
              <a:avLst/>
              <a:gdLst>
                <a:gd name="T0" fmla="*/ 14 w 15"/>
                <a:gd name="T1" fmla="*/ 14 h 17"/>
                <a:gd name="T2" fmla="*/ 12 w 15"/>
                <a:gd name="T3" fmla="*/ 0 h 17"/>
                <a:gd name="T4" fmla="*/ 0 w 15"/>
                <a:gd name="T5" fmla="*/ 2 h 17"/>
                <a:gd name="T6" fmla="*/ 2 w 15"/>
                <a:gd name="T7" fmla="*/ 16 h 17"/>
                <a:gd name="T8" fmla="*/ 14 w 15"/>
                <a:gd name="T9" fmla="*/ 14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"/>
                <a:gd name="T16" fmla="*/ 0 h 17"/>
                <a:gd name="T17" fmla="*/ 15 w 15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" h="17">
                  <a:moveTo>
                    <a:pt x="14" y="14"/>
                  </a:moveTo>
                  <a:lnTo>
                    <a:pt x="12" y="0"/>
                  </a:lnTo>
                  <a:lnTo>
                    <a:pt x="0" y="2"/>
                  </a:lnTo>
                  <a:lnTo>
                    <a:pt x="2" y="16"/>
                  </a:lnTo>
                  <a:lnTo>
                    <a:pt x="14" y="14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793" name="Freeform 393"/>
            <p:cNvSpPr>
              <a:spLocks/>
            </p:cNvSpPr>
            <p:nvPr/>
          </p:nvSpPr>
          <p:spPr bwMode="auto">
            <a:xfrm>
              <a:off x="2575" y="1975"/>
              <a:ext cx="18" cy="22"/>
            </a:xfrm>
            <a:custGeom>
              <a:avLst/>
              <a:gdLst>
                <a:gd name="T0" fmla="*/ 17 w 18"/>
                <a:gd name="T1" fmla="*/ 19 h 22"/>
                <a:gd name="T2" fmla="*/ 12 w 18"/>
                <a:gd name="T3" fmla="*/ 0 h 22"/>
                <a:gd name="T4" fmla="*/ 0 w 18"/>
                <a:gd name="T5" fmla="*/ 2 h 22"/>
                <a:gd name="T6" fmla="*/ 1 w 18"/>
                <a:gd name="T7" fmla="*/ 21 h 22"/>
                <a:gd name="T8" fmla="*/ 17 w 18"/>
                <a:gd name="T9" fmla="*/ 19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"/>
                <a:gd name="T16" fmla="*/ 0 h 22"/>
                <a:gd name="T17" fmla="*/ 18 w 18"/>
                <a:gd name="T18" fmla="*/ 22 h 2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" h="22">
                  <a:moveTo>
                    <a:pt x="17" y="19"/>
                  </a:moveTo>
                  <a:lnTo>
                    <a:pt x="12" y="0"/>
                  </a:lnTo>
                  <a:lnTo>
                    <a:pt x="0" y="2"/>
                  </a:lnTo>
                  <a:lnTo>
                    <a:pt x="1" y="21"/>
                  </a:lnTo>
                  <a:lnTo>
                    <a:pt x="17" y="19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794" name="Freeform 394"/>
            <p:cNvSpPr>
              <a:spLocks/>
            </p:cNvSpPr>
            <p:nvPr/>
          </p:nvSpPr>
          <p:spPr bwMode="auto">
            <a:xfrm>
              <a:off x="2576" y="1994"/>
              <a:ext cx="19" cy="19"/>
            </a:xfrm>
            <a:custGeom>
              <a:avLst/>
              <a:gdLst>
                <a:gd name="T0" fmla="*/ 18 w 19"/>
                <a:gd name="T1" fmla="*/ 16 h 19"/>
                <a:gd name="T2" fmla="*/ 16 w 19"/>
                <a:gd name="T3" fmla="*/ 0 h 19"/>
                <a:gd name="T4" fmla="*/ 0 w 19"/>
                <a:gd name="T5" fmla="*/ 2 h 19"/>
                <a:gd name="T6" fmla="*/ 2 w 19"/>
                <a:gd name="T7" fmla="*/ 18 h 19"/>
                <a:gd name="T8" fmla="*/ 18 w 19"/>
                <a:gd name="T9" fmla="*/ 16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"/>
                <a:gd name="T16" fmla="*/ 0 h 19"/>
                <a:gd name="T17" fmla="*/ 19 w 19"/>
                <a:gd name="T18" fmla="*/ 19 h 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" h="19">
                  <a:moveTo>
                    <a:pt x="18" y="16"/>
                  </a:moveTo>
                  <a:lnTo>
                    <a:pt x="16" y="0"/>
                  </a:lnTo>
                  <a:lnTo>
                    <a:pt x="0" y="2"/>
                  </a:lnTo>
                  <a:lnTo>
                    <a:pt x="2" y="18"/>
                  </a:lnTo>
                  <a:lnTo>
                    <a:pt x="18" y="16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795" name="Freeform 395"/>
            <p:cNvSpPr>
              <a:spLocks/>
            </p:cNvSpPr>
            <p:nvPr/>
          </p:nvSpPr>
          <p:spPr bwMode="auto">
            <a:xfrm>
              <a:off x="2578" y="2011"/>
              <a:ext cx="19" cy="22"/>
            </a:xfrm>
            <a:custGeom>
              <a:avLst/>
              <a:gdLst>
                <a:gd name="T0" fmla="*/ 18 w 19"/>
                <a:gd name="T1" fmla="*/ 19 h 22"/>
                <a:gd name="T2" fmla="*/ 16 w 19"/>
                <a:gd name="T3" fmla="*/ 0 h 22"/>
                <a:gd name="T4" fmla="*/ 0 w 19"/>
                <a:gd name="T5" fmla="*/ 2 h 22"/>
                <a:gd name="T6" fmla="*/ 4 w 19"/>
                <a:gd name="T7" fmla="*/ 21 h 22"/>
                <a:gd name="T8" fmla="*/ 18 w 19"/>
                <a:gd name="T9" fmla="*/ 19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"/>
                <a:gd name="T16" fmla="*/ 0 h 22"/>
                <a:gd name="T17" fmla="*/ 19 w 19"/>
                <a:gd name="T18" fmla="*/ 22 h 2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" h="22">
                  <a:moveTo>
                    <a:pt x="18" y="19"/>
                  </a:moveTo>
                  <a:lnTo>
                    <a:pt x="16" y="0"/>
                  </a:lnTo>
                  <a:lnTo>
                    <a:pt x="0" y="2"/>
                  </a:lnTo>
                  <a:lnTo>
                    <a:pt x="4" y="21"/>
                  </a:lnTo>
                  <a:lnTo>
                    <a:pt x="18" y="19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796" name="Freeform 396"/>
            <p:cNvSpPr>
              <a:spLocks/>
            </p:cNvSpPr>
            <p:nvPr/>
          </p:nvSpPr>
          <p:spPr bwMode="auto">
            <a:xfrm>
              <a:off x="2583" y="2030"/>
              <a:ext cx="19" cy="21"/>
            </a:xfrm>
            <a:custGeom>
              <a:avLst/>
              <a:gdLst>
                <a:gd name="T0" fmla="*/ 18 w 19"/>
                <a:gd name="T1" fmla="*/ 16 h 21"/>
                <a:gd name="T2" fmla="*/ 13 w 19"/>
                <a:gd name="T3" fmla="*/ 0 h 21"/>
                <a:gd name="T4" fmla="*/ 0 w 19"/>
                <a:gd name="T5" fmla="*/ 2 h 21"/>
                <a:gd name="T6" fmla="*/ 4 w 19"/>
                <a:gd name="T7" fmla="*/ 18 h 21"/>
                <a:gd name="T8" fmla="*/ 4 w 19"/>
                <a:gd name="T9" fmla="*/ 20 h 21"/>
                <a:gd name="T10" fmla="*/ 18 w 19"/>
                <a:gd name="T11" fmla="*/ 16 h 2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9"/>
                <a:gd name="T19" fmla="*/ 0 h 21"/>
                <a:gd name="T20" fmla="*/ 19 w 19"/>
                <a:gd name="T21" fmla="*/ 21 h 2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9" h="21">
                  <a:moveTo>
                    <a:pt x="18" y="16"/>
                  </a:moveTo>
                  <a:lnTo>
                    <a:pt x="13" y="0"/>
                  </a:lnTo>
                  <a:lnTo>
                    <a:pt x="0" y="2"/>
                  </a:lnTo>
                  <a:lnTo>
                    <a:pt x="4" y="18"/>
                  </a:lnTo>
                  <a:lnTo>
                    <a:pt x="4" y="20"/>
                  </a:lnTo>
                  <a:lnTo>
                    <a:pt x="18" y="16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797" name="Freeform 397"/>
            <p:cNvSpPr>
              <a:spLocks/>
            </p:cNvSpPr>
            <p:nvPr/>
          </p:nvSpPr>
          <p:spPr bwMode="auto">
            <a:xfrm>
              <a:off x="2587" y="2047"/>
              <a:ext cx="20" cy="23"/>
            </a:xfrm>
            <a:custGeom>
              <a:avLst/>
              <a:gdLst>
                <a:gd name="T0" fmla="*/ 19 w 20"/>
                <a:gd name="T1" fmla="*/ 20 h 23"/>
                <a:gd name="T2" fmla="*/ 17 w 20"/>
                <a:gd name="T3" fmla="*/ 18 h 23"/>
                <a:gd name="T4" fmla="*/ 13 w 20"/>
                <a:gd name="T5" fmla="*/ 0 h 23"/>
                <a:gd name="T6" fmla="*/ 0 w 20"/>
                <a:gd name="T7" fmla="*/ 4 h 23"/>
                <a:gd name="T8" fmla="*/ 4 w 20"/>
                <a:gd name="T9" fmla="*/ 22 h 23"/>
                <a:gd name="T10" fmla="*/ 4 w 20"/>
                <a:gd name="T11" fmla="*/ 20 h 23"/>
                <a:gd name="T12" fmla="*/ 19 w 20"/>
                <a:gd name="T13" fmla="*/ 20 h 2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"/>
                <a:gd name="T22" fmla="*/ 0 h 23"/>
                <a:gd name="T23" fmla="*/ 20 w 20"/>
                <a:gd name="T24" fmla="*/ 23 h 2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" h="23">
                  <a:moveTo>
                    <a:pt x="19" y="20"/>
                  </a:moveTo>
                  <a:lnTo>
                    <a:pt x="17" y="18"/>
                  </a:lnTo>
                  <a:lnTo>
                    <a:pt x="13" y="0"/>
                  </a:lnTo>
                  <a:lnTo>
                    <a:pt x="0" y="4"/>
                  </a:lnTo>
                  <a:lnTo>
                    <a:pt x="4" y="22"/>
                  </a:lnTo>
                  <a:lnTo>
                    <a:pt x="4" y="20"/>
                  </a:lnTo>
                  <a:lnTo>
                    <a:pt x="19" y="20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798" name="Freeform 398"/>
            <p:cNvSpPr>
              <a:spLocks/>
            </p:cNvSpPr>
            <p:nvPr/>
          </p:nvSpPr>
          <p:spPr bwMode="auto">
            <a:xfrm>
              <a:off x="2592" y="2067"/>
              <a:ext cx="18" cy="19"/>
            </a:xfrm>
            <a:custGeom>
              <a:avLst/>
              <a:gdLst>
                <a:gd name="T0" fmla="*/ 15 w 18"/>
                <a:gd name="T1" fmla="*/ 16 h 19"/>
                <a:gd name="T2" fmla="*/ 17 w 18"/>
                <a:gd name="T3" fmla="*/ 16 h 19"/>
                <a:gd name="T4" fmla="*/ 15 w 18"/>
                <a:gd name="T5" fmla="*/ 0 h 19"/>
                <a:gd name="T6" fmla="*/ 0 w 18"/>
                <a:gd name="T7" fmla="*/ 0 h 19"/>
                <a:gd name="T8" fmla="*/ 2 w 18"/>
                <a:gd name="T9" fmla="*/ 18 h 19"/>
                <a:gd name="T10" fmla="*/ 15 w 18"/>
                <a:gd name="T11" fmla="*/ 16 h 1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"/>
                <a:gd name="T19" fmla="*/ 0 h 19"/>
                <a:gd name="T20" fmla="*/ 18 w 18"/>
                <a:gd name="T21" fmla="*/ 19 h 1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" h="19">
                  <a:moveTo>
                    <a:pt x="15" y="16"/>
                  </a:moveTo>
                  <a:lnTo>
                    <a:pt x="17" y="16"/>
                  </a:lnTo>
                  <a:lnTo>
                    <a:pt x="15" y="0"/>
                  </a:lnTo>
                  <a:lnTo>
                    <a:pt x="0" y="0"/>
                  </a:lnTo>
                  <a:lnTo>
                    <a:pt x="2" y="18"/>
                  </a:lnTo>
                  <a:lnTo>
                    <a:pt x="15" y="16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799" name="Freeform 399"/>
            <p:cNvSpPr>
              <a:spLocks/>
            </p:cNvSpPr>
            <p:nvPr/>
          </p:nvSpPr>
          <p:spPr bwMode="auto">
            <a:xfrm>
              <a:off x="2594" y="2084"/>
              <a:ext cx="18" cy="21"/>
            </a:xfrm>
            <a:custGeom>
              <a:avLst/>
              <a:gdLst>
                <a:gd name="T0" fmla="*/ 17 w 18"/>
                <a:gd name="T1" fmla="*/ 17 h 21"/>
                <a:gd name="T2" fmla="*/ 17 w 18"/>
                <a:gd name="T3" fmla="*/ 18 h 21"/>
                <a:gd name="T4" fmla="*/ 12 w 18"/>
                <a:gd name="T5" fmla="*/ 0 h 21"/>
                <a:gd name="T6" fmla="*/ 0 w 18"/>
                <a:gd name="T7" fmla="*/ 2 h 21"/>
                <a:gd name="T8" fmla="*/ 2 w 18"/>
                <a:gd name="T9" fmla="*/ 20 h 21"/>
                <a:gd name="T10" fmla="*/ 17 w 18"/>
                <a:gd name="T11" fmla="*/ 17 h 2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"/>
                <a:gd name="T19" fmla="*/ 0 h 21"/>
                <a:gd name="T20" fmla="*/ 18 w 18"/>
                <a:gd name="T21" fmla="*/ 21 h 2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" h="21">
                  <a:moveTo>
                    <a:pt x="17" y="17"/>
                  </a:moveTo>
                  <a:lnTo>
                    <a:pt x="17" y="18"/>
                  </a:lnTo>
                  <a:lnTo>
                    <a:pt x="12" y="0"/>
                  </a:lnTo>
                  <a:lnTo>
                    <a:pt x="0" y="2"/>
                  </a:lnTo>
                  <a:lnTo>
                    <a:pt x="2" y="20"/>
                  </a:lnTo>
                  <a:lnTo>
                    <a:pt x="17" y="17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800" name="Freeform 400"/>
            <p:cNvSpPr>
              <a:spLocks/>
            </p:cNvSpPr>
            <p:nvPr/>
          </p:nvSpPr>
          <p:spPr bwMode="auto">
            <a:xfrm>
              <a:off x="2596" y="2101"/>
              <a:ext cx="20" cy="23"/>
            </a:xfrm>
            <a:custGeom>
              <a:avLst/>
              <a:gdLst>
                <a:gd name="T0" fmla="*/ 19 w 20"/>
                <a:gd name="T1" fmla="*/ 18 h 23"/>
                <a:gd name="T2" fmla="*/ 15 w 20"/>
                <a:gd name="T3" fmla="*/ 0 h 23"/>
                <a:gd name="T4" fmla="*/ 0 w 20"/>
                <a:gd name="T5" fmla="*/ 3 h 23"/>
                <a:gd name="T6" fmla="*/ 7 w 20"/>
                <a:gd name="T7" fmla="*/ 22 h 23"/>
                <a:gd name="T8" fmla="*/ 19 w 20"/>
                <a:gd name="T9" fmla="*/ 18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"/>
                <a:gd name="T16" fmla="*/ 0 h 23"/>
                <a:gd name="T17" fmla="*/ 20 w 20"/>
                <a:gd name="T18" fmla="*/ 23 h 2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" h="23">
                  <a:moveTo>
                    <a:pt x="19" y="18"/>
                  </a:moveTo>
                  <a:lnTo>
                    <a:pt x="15" y="0"/>
                  </a:lnTo>
                  <a:lnTo>
                    <a:pt x="0" y="3"/>
                  </a:lnTo>
                  <a:lnTo>
                    <a:pt x="7" y="22"/>
                  </a:lnTo>
                  <a:lnTo>
                    <a:pt x="19" y="18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801" name="Freeform 401"/>
            <p:cNvSpPr>
              <a:spLocks/>
            </p:cNvSpPr>
            <p:nvPr/>
          </p:nvSpPr>
          <p:spPr bwMode="auto">
            <a:xfrm>
              <a:off x="2603" y="2120"/>
              <a:ext cx="20" cy="21"/>
            </a:xfrm>
            <a:custGeom>
              <a:avLst/>
              <a:gdLst>
                <a:gd name="T0" fmla="*/ 19 w 20"/>
                <a:gd name="T1" fmla="*/ 18 h 21"/>
                <a:gd name="T2" fmla="*/ 12 w 20"/>
                <a:gd name="T3" fmla="*/ 0 h 21"/>
                <a:gd name="T4" fmla="*/ 0 w 20"/>
                <a:gd name="T5" fmla="*/ 4 h 21"/>
                <a:gd name="T6" fmla="*/ 3 w 20"/>
                <a:gd name="T7" fmla="*/ 20 h 21"/>
                <a:gd name="T8" fmla="*/ 19 w 20"/>
                <a:gd name="T9" fmla="*/ 18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"/>
                <a:gd name="T16" fmla="*/ 0 h 21"/>
                <a:gd name="T17" fmla="*/ 20 w 20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" h="21">
                  <a:moveTo>
                    <a:pt x="19" y="18"/>
                  </a:moveTo>
                  <a:lnTo>
                    <a:pt x="12" y="0"/>
                  </a:lnTo>
                  <a:lnTo>
                    <a:pt x="0" y="4"/>
                  </a:lnTo>
                  <a:lnTo>
                    <a:pt x="3" y="20"/>
                  </a:lnTo>
                  <a:lnTo>
                    <a:pt x="19" y="18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802" name="Freeform 402"/>
            <p:cNvSpPr>
              <a:spLocks/>
            </p:cNvSpPr>
            <p:nvPr/>
          </p:nvSpPr>
          <p:spPr bwMode="auto">
            <a:xfrm>
              <a:off x="2606" y="2138"/>
              <a:ext cx="22" cy="21"/>
            </a:xfrm>
            <a:custGeom>
              <a:avLst/>
              <a:gdLst>
                <a:gd name="T0" fmla="*/ 21 w 22"/>
                <a:gd name="T1" fmla="*/ 16 h 21"/>
                <a:gd name="T2" fmla="*/ 16 w 22"/>
                <a:gd name="T3" fmla="*/ 0 h 21"/>
                <a:gd name="T4" fmla="*/ 0 w 22"/>
                <a:gd name="T5" fmla="*/ 2 h 21"/>
                <a:gd name="T6" fmla="*/ 7 w 22"/>
                <a:gd name="T7" fmla="*/ 20 h 21"/>
                <a:gd name="T8" fmla="*/ 21 w 22"/>
                <a:gd name="T9" fmla="*/ 16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"/>
                <a:gd name="T16" fmla="*/ 0 h 21"/>
                <a:gd name="T17" fmla="*/ 22 w 22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" h="21">
                  <a:moveTo>
                    <a:pt x="21" y="16"/>
                  </a:moveTo>
                  <a:lnTo>
                    <a:pt x="16" y="0"/>
                  </a:lnTo>
                  <a:lnTo>
                    <a:pt x="0" y="2"/>
                  </a:lnTo>
                  <a:lnTo>
                    <a:pt x="7" y="20"/>
                  </a:lnTo>
                  <a:lnTo>
                    <a:pt x="21" y="16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803" name="Freeform 403"/>
            <p:cNvSpPr>
              <a:spLocks/>
            </p:cNvSpPr>
            <p:nvPr/>
          </p:nvSpPr>
          <p:spPr bwMode="auto">
            <a:xfrm>
              <a:off x="2613" y="2155"/>
              <a:ext cx="20" cy="25"/>
            </a:xfrm>
            <a:custGeom>
              <a:avLst/>
              <a:gdLst>
                <a:gd name="T0" fmla="*/ 17 w 20"/>
                <a:gd name="T1" fmla="*/ 18 h 25"/>
                <a:gd name="T2" fmla="*/ 19 w 20"/>
                <a:gd name="T3" fmla="*/ 20 h 25"/>
                <a:gd name="T4" fmla="*/ 13 w 20"/>
                <a:gd name="T5" fmla="*/ 0 h 25"/>
                <a:gd name="T6" fmla="*/ 0 w 20"/>
                <a:gd name="T7" fmla="*/ 4 h 25"/>
                <a:gd name="T8" fmla="*/ 4 w 20"/>
                <a:gd name="T9" fmla="*/ 22 h 25"/>
                <a:gd name="T10" fmla="*/ 4 w 20"/>
                <a:gd name="T11" fmla="*/ 24 h 25"/>
                <a:gd name="T12" fmla="*/ 17 w 20"/>
                <a:gd name="T13" fmla="*/ 18 h 2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"/>
                <a:gd name="T22" fmla="*/ 0 h 25"/>
                <a:gd name="T23" fmla="*/ 20 w 20"/>
                <a:gd name="T24" fmla="*/ 25 h 2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" h="25">
                  <a:moveTo>
                    <a:pt x="17" y="18"/>
                  </a:moveTo>
                  <a:lnTo>
                    <a:pt x="19" y="20"/>
                  </a:lnTo>
                  <a:lnTo>
                    <a:pt x="13" y="0"/>
                  </a:lnTo>
                  <a:lnTo>
                    <a:pt x="0" y="4"/>
                  </a:lnTo>
                  <a:lnTo>
                    <a:pt x="4" y="22"/>
                  </a:lnTo>
                  <a:lnTo>
                    <a:pt x="4" y="24"/>
                  </a:lnTo>
                  <a:lnTo>
                    <a:pt x="17" y="18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804" name="Freeform 404"/>
            <p:cNvSpPr>
              <a:spLocks/>
            </p:cNvSpPr>
            <p:nvPr/>
          </p:nvSpPr>
          <p:spPr bwMode="auto">
            <a:xfrm>
              <a:off x="2618" y="2173"/>
              <a:ext cx="22" cy="25"/>
            </a:xfrm>
            <a:custGeom>
              <a:avLst/>
              <a:gdLst>
                <a:gd name="T0" fmla="*/ 21 w 22"/>
                <a:gd name="T1" fmla="*/ 19 h 25"/>
                <a:gd name="T2" fmla="*/ 21 w 22"/>
                <a:gd name="T3" fmla="*/ 20 h 25"/>
                <a:gd name="T4" fmla="*/ 12 w 22"/>
                <a:gd name="T5" fmla="*/ 0 h 25"/>
                <a:gd name="T6" fmla="*/ 0 w 22"/>
                <a:gd name="T7" fmla="*/ 6 h 25"/>
                <a:gd name="T8" fmla="*/ 7 w 22"/>
                <a:gd name="T9" fmla="*/ 24 h 25"/>
                <a:gd name="T10" fmla="*/ 21 w 22"/>
                <a:gd name="T11" fmla="*/ 19 h 2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2"/>
                <a:gd name="T19" fmla="*/ 0 h 25"/>
                <a:gd name="T20" fmla="*/ 22 w 22"/>
                <a:gd name="T21" fmla="*/ 25 h 2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2" h="25">
                  <a:moveTo>
                    <a:pt x="21" y="19"/>
                  </a:moveTo>
                  <a:lnTo>
                    <a:pt x="21" y="2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7" y="24"/>
                  </a:lnTo>
                  <a:lnTo>
                    <a:pt x="21" y="19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805" name="Freeform 405"/>
            <p:cNvSpPr>
              <a:spLocks/>
            </p:cNvSpPr>
            <p:nvPr/>
          </p:nvSpPr>
          <p:spPr bwMode="auto">
            <a:xfrm>
              <a:off x="2624" y="2193"/>
              <a:ext cx="25" cy="24"/>
            </a:xfrm>
            <a:custGeom>
              <a:avLst/>
              <a:gdLst>
                <a:gd name="T0" fmla="*/ 24 w 25"/>
                <a:gd name="T1" fmla="*/ 20 h 24"/>
                <a:gd name="T2" fmla="*/ 24 w 25"/>
                <a:gd name="T3" fmla="*/ 18 h 24"/>
                <a:gd name="T4" fmla="*/ 15 w 25"/>
                <a:gd name="T5" fmla="*/ 0 h 24"/>
                <a:gd name="T6" fmla="*/ 0 w 25"/>
                <a:gd name="T7" fmla="*/ 5 h 24"/>
                <a:gd name="T8" fmla="*/ 8 w 25"/>
                <a:gd name="T9" fmla="*/ 23 h 24"/>
                <a:gd name="T10" fmla="*/ 8 w 25"/>
                <a:gd name="T11" fmla="*/ 22 h 24"/>
                <a:gd name="T12" fmla="*/ 24 w 25"/>
                <a:gd name="T13" fmla="*/ 20 h 2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5"/>
                <a:gd name="T22" fmla="*/ 0 h 24"/>
                <a:gd name="T23" fmla="*/ 25 w 25"/>
                <a:gd name="T24" fmla="*/ 24 h 2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5" h="24">
                  <a:moveTo>
                    <a:pt x="24" y="20"/>
                  </a:moveTo>
                  <a:lnTo>
                    <a:pt x="24" y="18"/>
                  </a:lnTo>
                  <a:lnTo>
                    <a:pt x="15" y="0"/>
                  </a:lnTo>
                  <a:lnTo>
                    <a:pt x="0" y="5"/>
                  </a:lnTo>
                  <a:lnTo>
                    <a:pt x="8" y="23"/>
                  </a:lnTo>
                  <a:lnTo>
                    <a:pt x="8" y="22"/>
                  </a:lnTo>
                  <a:lnTo>
                    <a:pt x="24" y="20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806" name="Freeform 406"/>
            <p:cNvSpPr>
              <a:spLocks/>
            </p:cNvSpPr>
            <p:nvPr/>
          </p:nvSpPr>
          <p:spPr bwMode="auto">
            <a:xfrm>
              <a:off x="2632" y="2213"/>
              <a:ext cx="21" cy="23"/>
            </a:xfrm>
            <a:custGeom>
              <a:avLst/>
              <a:gdLst>
                <a:gd name="T0" fmla="*/ 20 w 21"/>
                <a:gd name="T1" fmla="*/ 18 h 23"/>
                <a:gd name="T2" fmla="*/ 16 w 21"/>
                <a:gd name="T3" fmla="*/ 0 h 23"/>
                <a:gd name="T4" fmla="*/ 0 w 21"/>
                <a:gd name="T5" fmla="*/ 2 h 23"/>
                <a:gd name="T6" fmla="*/ 7 w 21"/>
                <a:gd name="T7" fmla="*/ 22 h 23"/>
                <a:gd name="T8" fmla="*/ 20 w 21"/>
                <a:gd name="T9" fmla="*/ 18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"/>
                <a:gd name="T16" fmla="*/ 0 h 23"/>
                <a:gd name="T17" fmla="*/ 21 w 21"/>
                <a:gd name="T18" fmla="*/ 23 h 2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" h="23">
                  <a:moveTo>
                    <a:pt x="20" y="18"/>
                  </a:moveTo>
                  <a:lnTo>
                    <a:pt x="16" y="0"/>
                  </a:lnTo>
                  <a:lnTo>
                    <a:pt x="0" y="2"/>
                  </a:lnTo>
                  <a:lnTo>
                    <a:pt x="7" y="22"/>
                  </a:lnTo>
                  <a:lnTo>
                    <a:pt x="20" y="18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807" name="Freeform 407"/>
            <p:cNvSpPr>
              <a:spLocks/>
            </p:cNvSpPr>
            <p:nvPr/>
          </p:nvSpPr>
          <p:spPr bwMode="auto">
            <a:xfrm>
              <a:off x="2639" y="2231"/>
              <a:ext cx="20" cy="22"/>
            </a:xfrm>
            <a:custGeom>
              <a:avLst/>
              <a:gdLst>
                <a:gd name="T0" fmla="*/ 19 w 20"/>
                <a:gd name="T1" fmla="*/ 17 h 22"/>
                <a:gd name="T2" fmla="*/ 13 w 20"/>
                <a:gd name="T3" fmla="*/ 0 h 22"/>
                <a:gd name="T4" fmla="*/ 0 w 20"/>
                <a:gd name="T5" fmla="*/ 4 h 22"/>
                <a:gd name="T6" fmla="*/ 7 w 20"/>
                <a:gd name="T7" fmla="*/ 21 h 22"/>
                <a:gd name="T8" fmla="*/ 19 w 20"/>
                <a:gd name="T9" fmla="*/ 17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"/>
                <a:gd name="T16" fmla="*/ 0 h 22"/>
                <a:gd name="T17" fmla="*/ 20 w 20"/>
                <a:gd name="T18" fmla="*/ 22 h 2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" h="22">
                  <a:moveTo>
                    <a:pt x="19" y="17"/>
                  </a:moveTo>
                  <a:lnTo>
                    <a:pt x="13" y="0"/>
                  </a:lnTo>
                  <a:lnTo>
                    <a:pt x="0" y="4"/>
                  </a:lnTo>
                  <a:lnTo>
                    <a:pt x="7" y="21"/>
                  </a:lnTo>
                  <a:lnTo>
                    <a:pt x="19" y="17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808" name="Freeform 408"/>
            <p:cNvSpPr>
              <a:spLocks/>
            </p:cNvSpPr>
            <p:nvPr/>
          </p:nvSpPr>
          <p:spPr bwMode="auto">
            <a:xfrm>
              <a:off x="2646" y="2248"/>
              <a:ext cx="22" cy="23"/>
            </a:xfrm>
            <a:custGeom>
              <a:avLst/>
              <a:gdLst>
                <a:gd name="T0" fmla="*/ 21 w 22"/>
                <a:gd name="T1" fmla="*/ 18 h 23"/>
                <a:gd name="T2" fmla="*/ 12 w 22"/>
                <a:gd name="T3" fmla="*/ 0 h 23"/>
                <a:gd name="T4" fmla="*/ 0 w 22"/>
                <a:gd name="T5" fmla="*/ 4 h 23"/>
                <a:gd name="T6" fmla="*/ 7 w 22"/>
                <a:gd name="T7" fmla="*/ 22 h 23"/>
                <a:gd name="T8" fmla="*/ 21 w 22"/>
                <a:gd name="T9" fmla="*/ 18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"/>
                <a:gd name="T16" fmla="*/ 0 h 23"/>
                <a:gd name="T17" fmla="*/ 22 w 22"/>
                <a:gd name="T18" fmla="*/ 23 h 2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" h="23">
                  <a:moveTo>
                    <a:pt x="21" y="18"/>
                  </a:moveTo>
                  <a:lnTo>
                    <a:pt x="12" y="0"/>
                  </a:lnTo>
                  <a:lnTo>
                    <a:pt x="0" y="4"/>
                  </a:lnTo>
                  <a:lnTo>
                    <a:pt x="7" y="22"/>
                  </a:lnTo>
                  <a:lnTo>
                    <a:pt x="21" y="18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809" name="Freeform 409"/>
            <p:cNvSpPr>
              <a:spLocks/>
            </p:cNvSpPr>
            <p:nvPr/>
          </p:nvSpPr>
          <p:spPr bwMode="auto">
            <a:xfrm>
              <a:off x="2652" y="2266"/>
              <a:ext cx="25" cy="26"/>
            </a:xfrm>
            <a:custGeom>
              <a:avLst/>
              <a:gdLst>
                <a:gd name="T0" fmla="*/ 22 w 25"/>
                <a:gd name="T1" fmla="*/ 19 h 26"/>
                <a:gd name="T2" fmla="*/ 24 w 25"/>
                <a:gd name="T3" fmla="*/ 19 h 26"/>
                <a:gd name="T4" fmla="*/ 15 w 25"/>
                <a:gd name="T5" fmla="*/ 0 h 26"/>
                <a:gd name="T6" fmla="*/ 0 w 25"/>
                <a:gd name="T7" fmla="*/ 4 h 26"/>
                <a:gd name="T8" fmla="*/ 8 w 25"/>
                <a:gd name="T9" fmla="*/ 25 h 26"/>
                <a:gd name="T10" fmla="*/ 22 w 25"/>
                <a:gd name="T11" fmla="*/ 19 h 2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"/>
                <a:gd name="T19" fmla="*/ 0 h 26"/>
                <a:gd name="T20" fmla="*/ 25 w 25"/>
                <a:gd name="T21" fmla="*/ 26 h 2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" h="26">
                  <a:moveTo>
                    <a:pt x="22" y="19"/>
                  </a:moveTo>
                  <a:lnTo>
                    <a:pt x="24" y="19"/>
                  </a:lnTo>
                  <a:lnTo>
                    <a:pt x="15" y="0"/>
                  </a:lnTo>
                  <a:lnTo>
                    <a:pt x="0" y="4"/>
                  </a:lnTo>
                  <a:lnTo>
                    <a:pt x="8" y="25"/>
                  </a:lnTo>
                  <a:lnTo>
                    <a:pt x="22" y="19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810" name="Freeform 410"/>
            <p:cNvSpPr>
              <a:spLocks/>
            </p:cNvSpPr>
            <p:nvPr/>
          </p:nvSpPr>
          <p:spPr bwMode="auto">
            <a:xfrm>
              <a:off x="2660" y="2285"/>
              <a:ext cx="25" cy="25"/>
            </a:xfrm>
            <a:custGeom>
              <a:avLst/>
              <a:gdLst>
                <a:gd name="T0" fmla="*/ 24 w 25"/>
                <a:gd name="T1" fmla="*/ 19 h 25"/>
                <a:gd name="T2" fmla="*/ 14 w 25"/>
                <a:gd name="T3" fmla="*/ 0 h 25"/>
                <a:gd name="T4" fmla="*/ 0 w 25"/>
                <a:gd name="T5" fmla="*/ 6 h 25"/>
                <a:gd name="T6" fmla="*/ 11 w 25"/>
                <a:gd name="T7" fmla="*/ 24 h 25"/>
                <a:gd name="T8" fmla="*/ 11 w 25"/>
                <a:gd name="T9" fmla="*/ 22 h 25"/>
                <a:gd name="T10" fmla="*/ 24 w 25"/>
                <a:gd name="T11" fmla="*/ 19 h 2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"/>
                <a:gd name="T19" fmla="*/ 0 h 25"/>
                <a:gd name="T20" fmla="*/ 25 w 25"/>
                <a:gd name="T21" fmla="*/ 25 h 2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" h="25">
                  <a:moveTo>
                    <a:pt x="24" y="19"/>
                  </a:moveTo>
                  <a:lnTo>
                    <a:pt x="14" y="0"/>
                  </a:lnTo>
                  <a:lnTo>
                    <a:pt x="0" y="6"/>
                  </a:lnTo>
                  <a:lnTo>
                    <a:pt x="11" y="24"/>
                  </a:lnTo>
                  <a:lnTo>
                    <a:pt x="11" y="22"/>
                  </a:lnTo>
                  <a:lnTo>
                    <a:pt x="24" y="19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811" name="Freeform 411"/>
            <p:cNvSpPr>
              <a:spLocks/>
            </p:cNvSpPr>
            <p:nvPr/>
          </p:nvSpPr>
          <p:spPr bwMode="auto">
            <a:xfrm>
              <a:off x="2672" y="2304"/>
              <a:ext cx="22" cy="26"/>
            </a:xfrm>
            <a:custGeom>
              <a:avLst/>
              <a:gdLst>
                <a:gd name="T0" fmla="*/ 21 w 22"/>
                <a:gd name="T1" fmla="*/ 19 h 26"/>
                <a:gd name="T2" fmla="*/ 21 w 22"/>
                <a:gd name="T3" fmla="*/ 21 h 26"/>
                <a:gd name="T4" fmla="*/ 12 w 22"/>
                <a:gd name="T5" fmla="*/ 0 h 26"/>
                <a:gd name="T6" fmla="*/ 0 w 22"/>
                <a:gd name="T7" fmla="*/ 3 h 26"/>
                <a:gd name="T8" fmla="*/ 7 w 22"/>
                <a:gd name="T9" fmla="*/ 25 h 26"/>
                <a:gd name="T10" fmla="*/ 9 w 22"/>
                <a:gd name="T11" fmla="*/ 25 h 26"/>
                <a:gd name="T12" fmla="*/ 21 w 22"/>
                <a:gd name="T13" fmla="*/ 19 h 2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2"/>
                <a:gd name="T22" fmla="*/ 0 h 26"/>
                <a:gd name="T23" fmla="*/ 22 w 22"/>
                <a:gd name="T24" fmla="*/ 26 h 2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2" h="26">
                  <a:moveTo>
                    <a:pt x="21" y="19"/>
                  </a:moveTo>
                  <a:lnTo>
                    <a:pt x="21" y="21"/>
                  </a:lnTo>
                  <a:lnTo>
                    <a:pt x="12" y="0"/>
                  </a:lnTo>
                  <a:lnTo>
                    <a:pt x="0" y="3"/>
                  </a:lnTo>
                  <a:lnTo>
                    <a:pt x="7" y="25"/>
                  </a:lnTo>
                  <a:lnTo>
                    <a:pt x="9" y="25"/>
                  </a:lnTo>
                  <a:lnTo>
                    <a:pt x="21" y="19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812" name="Freeform 412"/>
            <p:cNvSpPr>
              <a:spLocks/>
            </p:cNvSpPr>
            <p:nvPr/>
          </p:nvSpPr>
          <p:spPr bwMode="auto">
            <a:xfrm>
              <a:off x="2681" y="2323"/>
              <a:ext cx="22" cy="25"/>
            </a:xfrm>
            <a:custGeom>
              <a:avLst/>
              <a:gdLst>
                <a:gd name="T0" fmla="*/ 21 w 22"/>
                <a:gd name="T1" fmla="*/ 18 h 25"/>
                <a:gd name="T2" fmla="*/ 12 w 22"/>
                <a:gd name="T3" fmla="*/ 0 h 25"/>
                <a:gd name="T4" fmla="*/ 0 w 22"/>
                <a:gd name="T5" fmla="*/ 6 h 25"/>
                <a:gd name="T6" fmla="*/ 8 w 22"/>
                <a:gd name="T7" fmla="*/ 24 h 25"/>
                <a:gd name="T8" fmla="*/ 21 w 22"/>
                <a:gd name="T9" fmla="*/ 18 h 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"/>
                <a:gd name="T16" fmla="*/ 0 h 25"/>
                <a:gd name="T17" fmla="*/ 22 w 22"/>
                <a:gd name="T18" fmla="*/ 25 h 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" h="25">
                  <a:moveTo>
                    <a:pt x="21" y="18"/>
                  </a:moveTo>
                  <a:lnTo>
                    <a:pt x="12" y="0"/>
                  </a:lnTo>
                  <a:lnTo>
                    <a:pt x="0" y="6"/>
                  </a:lnTo>
                  <a:lnTo>
                    <a:pt x="8" y="24"/>
                  </a:lnTo>
                  <a:lnTo>
                    <a:pt x="21" y="18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813" name="Freeform 413"/>
            <p:cNvSpPr>
              <a:spLocks/>
            </p:cNvSpPr>
            <p:nvPr/>
          </p:nvSpPr>
          <p:spPr bwMode="auto">
            <a:xfrm>
              <a:off x="2688" y="2341"/>
              <a:ext cx="25" cy="26"/>
            </a:xfrm>
            <a:custGeom>
              <a:avLst/>
              <a:gdLst>
                <a:gd name="T0" fmla="*/ 24 w 25"/>
                <a:gd name="T1" fmla="*/ 19 h 26"/>
                <a:gd name="T2" fmla="*/ 24 w 25"/>
                <a:gd name="T3" fmla="*/ 21 h 26"/>
                <a:gd name="T4" fmla="*/ 14 w 25"/>
                <a:gd name="T5" fmla="*/ 0 h 26"/>
                <a:gd name="T6" fmla="*/ 0 w 25"/>
                <a:gd name="T7" fmla="*/ 6 h 26"/>
                <a:gd name="T8" fmla="*/ 11 w 25"/>
                <a:gd name="T9" fmla="*/ 25 h 26"/>
                <a:gd name="T10" fmla="*/ 24 w 25"/>
                <a:gd name="T11" fmla="*/ 19 h 2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"/>
                <a:gd name="T19" fmla="*/ 0 h 26"/>
                <a:gd name="T20" fmla="*/ 25 w 25"/>
                <a:gd name="T21" fmla="*/ 26 h 2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" h="26">
                  <a:moveTo>
                    <a:pt x="24" y="19"/>
                  </a:moveTo>
                  <a:lnTo>
                    <a:pt x="24" y="21"/>
                  </a:lnTo>
                  <a:lnTo>
                    <a:pt x="14" y="0"/>
                  </a:lnTo>
                  <a:lnTo>
                    <a:pt x="0" y="6"/>
                  </a:lnTo>
                  <a:lnTo>
                    <a:pt x="11" y="25"/>
                  </a:lnTo>
                  <a:lnTo>
                    <a:pt x="24" y="19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814" name="Freeform 414"/>
            <p:cNvSpPr>
              <a:spLocks/>
            </p:cNvSpPr>
            <p:nvPr/>
          </p:nvSpPr>
          <p:spPr bwMode="auto">
            <a:xfrm>
              <a:off x="2700" y="2360"/>
              <a:ext cx="24" cy="25"/>
            </a:xfrm>
            <a:custGeom>
              <a:avLst/>
              <a:gdLst>
                <a:gd name="T0" fmla="*/ 23 w 24"/>
                <a:gd name="T1" fmla="*/ 18 h 25"/>
                <a:gd name="T2" fmla="*/ 12 w 24"/>
                <a:gd name="T3" fmla="*/ 0 h 25"/>
                <a:gd name="T4" fmla="*/ 0 w 24"/>
                <a:gd name="T5" fmla="*/ 6 h 25"/>
                <a:gd name="T6" fmla="*/ 10 w 24"/>
                <a:gd name="T7" fmla="*/ 24 h 25"/>
                <a:gd name="T8" fmla="*/ 23 w 24"/>
                <a:gd name="T9" fmla="*/ 18 h 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"/>
                <a:gd name="T16" fmla="*/ 0 h 25"/>
                <a:gd name="T17" fmla="*/ 24 w 24"/>
                <a:gd name="T18" fmla="*/ 25 h 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" h="25">
                  <a:moveTo>
                    <a:pt x="23" y="18"/>
                  </a:moveTo>
                  <a:lnTo>
                    <a:pt x="12" y="0"/>
                  </a:lnTo>
                  <a:lnTo>
                    <a:pt x="0" y="6"/>
                  </a:lnTo>
                  <a:lnTo>
                    <a:pt x="10" y="24"/>
                  </a:lnTo>
                  <a:lnTo>
                    <a:pt x="23" y="18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815" name="Freeform 415"/>
            <p:cNvSpPr>
              <a:spLocks/>
            </p:cNvSpPr>
            <p:nvPr/>
          </p:nvSpPr>
          <p:spPr bwMode="auto">
            <a:xfrm>
              <a:off x="2710" y="2378"/>
              <a:ext cx="26" cy="26"/>
            </a:xfrm>
            <a:custGeom>
              <a:avLst/>
              <a:gdLst>
                <a:gd name="T0" fmla="*/ 25 w 26"/>
                <a:gd name="T1" fmla="*/ 20 h 26"/>
                <a:gd name="T2" fmla="*/ 14 w 26"/>
                <a:gd name="T3" fmla="*/ 0 h 26"/>
                <a:gd name="T4" fmla="*/ 0 w 26"/>
                <a:gd name="T5" fmla="*/ 6 h 26"/>
                <a:gd name="T6" fmla="*/ 11 w 26"/>
                <a:gd name="T7" fmla="*/ 25 h 26"/>
                <a:gd name="T8" fmla="*/ 25 w 26"/>
                <a:gd name="T9" fmla="*/ 20 h 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26"/>
                <a:gd name="T17" fmla="*/ 26 w 26"/>
                <a:gd name="T18" fmla="*/ 26 h 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26">
                  <a:moveTo>
                    <a:pt x="25" y="20"/>
                  </a:moveTo>
                  <a:lnTo>
                    <a:pt x="14" y="0"/>
                  </a:lnTo>
                  <a:lnTo>
                    <a:pt x="0" y="6"/>
                  </a:lnTo>
                  <a:lnTo>
                    <a:pt x="11" y="25"/>
                  </a:lnTo>
                  <a:lnTo>
                    <a:pt x="25" y="20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816" name="Freeform 416"/>
            <p:cNvSpPr>
              <a:spLocks/>
            </p:cNvSpPr>
            <p:nvPr/>
          </p:nvSpPr>
          <p:spPr bwMode="auto">
            <a:xfrm>
              <a:off x="2721" y="2398"/>
              <a:ext cx="25" cy="24"/>
            </a:xfrm>
            <a:custGeom>
              <a:avLst/>
              <a:gdLst>
                <a:gd name="T0" fmla="*/ 22 w 25"/>
                <a:gd name="T1" fmla="*/ 16 h 24"/>
                <a:gd name="T2" fmla="*/ 24 w 25"/>
                <a:gd name="T3" fmla="*/ 18 h 24"/>
                <a:gd name="T4" fmla="*/ 14 w 25"/>
                <a:gd name="T5" fmla="*/ 0 h 24"/>
                <a:gd name="T6" fmla="*/ 0 w 25"/>
                <a:gd name="T7" fmla="*/ 5 h 24"/>
                <a:gd name="T8" fmla="*/ 11 w 25"/>
                <a:gd name="T9" fmla="*/ 23 h 24"/>
                <a:gd name="T10" fmla="*/ 22 w 25"/>
                <a:gd name="T11" fmla="*/ 16 h 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"/>
                <a:gd name="T19" fmla="*/ 0 h 24"/>
                <a:gd name="T20" fmla="*/ 25 w 25"/>
                <a:gd name="T21" fmla="*/ 24 h 2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" h="24">
                  <a:moveTo>
                    <a:pt x="22" y="16"/>
                  </a:moveTo>
                  <a:lnTo>
                    <a:pt x="24" y="18"/>
                  </a:lnTo>
                  <a:lnTo>
                    <a:pt x="14" y="0"/>
                  </a:lnTo>
                  <a:lnTo>
                    <a:pt x="0" y="5"/>
                  </a:lnTo>
                  <a:lnTo>
                    <a:pt x="11" y="23"/>
                  </a:lnTo>
                  <a:lnTo>
                    <a:pt x="22" y="16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817" name="Freeform 417"/>
            <p:cNvSpPr>
              <a:spLocks/>
            </p:cNvSpPr>
            <p:nvPr/>
          </p:nvSpPr>
          <p:spPr bwMode="auto">
            <a:xfrm>
              <a:off x="2732" y="2414"/>
              <a:ext cx="27" cy="28"/>
            </a:xfrm>
            <a:custGeom>
              <a:avLst/>
              <a:gdLst>
                <a:gd name="T0" fmla="*/ 26 w 27"/>
                <a:gd name="T1" fmla="*/ 19 h 28"/>
                <a:gd name="T2" fmla="*/ 10 w 27"/>
                <a:gd name="T3" fmla="*/ 0 h 28"/>
                <a:gd name="T4" fmla="*/ 0 w 27"/>
                <a:gd name="T5" fmla="*/ 7 h 28"/>
                <a:gd name="T6" fmla="*/ 15 w 27"/>
                <a:gd name="T7" fmla="*/ 27 h 28"/>
                <a:gd name="T8" fmla="*/ 12 w 27"/>
                <a:gd name="T9" fmla="*/ 25 h 28"/>
                <a:gd name="T10" fmla="*/ 26 w 27"/>
                <a:gd name="T11" fmla="*/ 19 h 2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7"/>
                <a:gd name="T19" fmla="*/ 0 h 28"/>
                <a:gd name="T20" fmla="*/ 27 w 27"/>
                <a:gd name="T21" fmla="*/ 28 h 2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7" h="28">
                  <a:moveTo>
                    <a:pt x="26" y="19"/>
                  </a:moveTo>
                  <a:lnTo>
                    <a:pt x="10" y="0"/>
                  </a:lnTo>
                  <a:lnTo>
                    <a:pt x="0" y="7"/>
                  </a:lnTo>
                  <a:lnTo>
                    <a:pt x="15" y="27"/>
                  </a:lnTo>
                  <a:lnTo>
                    <a:pt x="12" y="25"/>
                  </a:lnTo>
                  <a:lnTo>
                    <a:pt x="26" y="19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818" name="Freeform 418"/>
            <p:cNvSpPr>
              <a:spLocks/>
            </p:cNvSpPr>
            <p:nvPr/>
          </p:nvSpPr>
          <p:spPr bwMode="auto">
            <a:xfrm>
              <a:off x="2745" y="2433"/>
              <a:ext cx="24" cy="25"/>
            </a:xfrm>
            <a:custGeom>
              <a:avLst/>
              <a:gdLst>
                <a:gd name="T0" fmla="*/ 23 w 24"/>
                <a:gd name="T1" fmla="*/ 18 h 25"/>
                <a:gd name="T2" fmla="*/ 13 w 24"/>
                <a:gd name="T3" fmla="*/ 0 h 25"/>
                <a:gd name="T4" fmla="*/ 0 w 24"/>
                <a:gd name="T5" fmla="*/ 6 h 25"/>
                <a:gd name="T6" fmla="*/ 11 w 24"/>
                <a:gd name="T7" fmla="*/ 24 h 25"/>
                <a:gd name="T8" fmla="*/ 23 w 24"/>
                <a:gd name="T9" fmla="*/ 18 h 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"/>
                <a:gd name="T16" fmla="*/ 0 h 25"/>
                <a:gd name="T17" fmla="*/ 24 w 24"/>
                <a:gd name="T18" fmla="*/ 25 h 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" h="25">
                  <a:moveTo>
                    <a:pt x="23" y="18"/>
                  </a:moveTo>
                  <a:lnTo>
                    <a:pt x="13" y="0"/>
                  </a:lnTo>
                  <a:lnTo>
                    <a:pt x="0" y="6"/>
                  </a:lnTo>
                  <a:lnTo>
                    <a:pt x="11" y="24"/>
                  </a:lnTo>
                  <a:lnTo>
                    <a:pt x="23" y="18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819" name="Freeform 419"/>
            <p:cNvSpPr>
              <a:spLocks/>
            </p:cNvSpPr>
            <p:nvPr/>
          </p:nvSpPr>
          <p:spPr bwMode="auto">
            <a:xfrm>
              <a:off x="2756" y="2451"/>
              <a:ext cx="27" cy="26"/>
            </a:xfrm>
            <a:custGeom>
              <a:avLst/>
              <a:gdLst>
                <a:gd name="T0" fmla="*/ 26 w 27"/>
                <a:gd name="T1" fmla="*/ 17 h 26"/>
                <a:gd name="T2" fmla="*/ 12 w 27"/>
                <a:gd name="T3" fmla="*/ 0 h 26"/>
                <a:gd name="T4" fmla="*/ 0 w 27"/>
                <a:gd name="T5" fmla="*/ 6 h 26"/>
                <a:gd name="T6" fmla="*/ 15 w 27"/>
                <a:gd name="T7" fmla="*/ 25 h 26"/>
                <a:gd name="T8" fmla="*/ 26 w 27"/>
                <a:gd name="T9" fmla="*/ 17 h 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"/>
                <a:gd name="T16" fmla="*/ 0 h 26"/>
                <a:gd name="T17" fmla="*/ 27 w 27"/>
                <a:gd name="T18" fmla="*/ 26 h 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" h="26">
                  <a:moveTo>
                    <a:pt x="26" y="17"/>
                  </a:moveTo>
                  <a:lnTo>
                    <a:pt x="12" y="0"/>
                  </a:lnTo>
                  <a:lnTo>
                    <a:pt x="0" y="6"/>
                  </a:lnTo>
                  <a:lnTo>
                    <a:pt x="15" y="25"/>
                  </a:lnTo>
                  <a:lnTo>
                    <a:pt x="26" y="17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820" name="Freeform 420"/>
            <p:cNvSpPr>
              <a:spLocks/>
            </p:cNvSpPr>
            <p:nvPr/>
          </p:nvSpPr>
          <p:spPr bwMode="auto">
            <a:xfrm>
              <a:off x="2771" y="2468"/>
              <a:ext cx="26" cy="27"/>
            </a:xfrm>
            <a:custGeom>
              <a:avLst/>
              <a:gdLst>
                <a:gd name="T0" fmla="*/ 25 w 26"/>
                <a:gd name="T1" fmla="*/ 19 h 27"/>
                <a:gd name="T2" fmla="*/ 11 w 26"/>
                <a:gd name="T3" fmla="*/ 0 h 27"/>
                <a:gd name="T4" fmla="*/ 0 w 26"/>
                <a:gd name="T5" fmla="*/ 8 h 27"/>
                <a:gd name="T6" fmla="*/ 13 w 26"/>
                <a:gd name="T7" fmla="*/ 26 h 27"/>
                <a:gd name="T8" fmla="*/ 25 w 26"/>
                <a:gd name="T9" fmla="*/ 19 h 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27"/>
                <a:gd name="T17" fmla="*/ 26 w 26"/>
                <a:gd name="T18" fmla="*/ 27 h 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27">
                  <a:moveTo>
                    <a:pt x="25" y="19"/>
                  </a:moveTo>
                  <a:lnTo>
                    <a:pt x="11" y="0"/>
                  </a:lnTo>
                  <a:lnTo>
                    <a:pt x="0" y="8"/>
                  </a:lnTo>
                  <a:lnTo>
                    <a:pt x="13" y="26"/>
                  </a:lnTo>
                  <a:lnTo>
                    <a:pt x="25" y="19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821" name="Freeform 421"/>
            <p:cNvSpPr>
              <a:spLocks/>
            </p:cNvSpPr>
            <p:nvPr/>
          </p:nvSpPr>
          <p:spPr bwMode="auto">
            <a:xfrm>
              <a:off x="2784" y="2487"/>
              <a:ext cx="29" cy="26"/>
            </a:xfrm>
            <a:custGeom>
              <a:avLst/>
              <a:gdLst>
                <a:gd name="T0" fmla="*/ 21 w 29"/>
                <a:gd name="T1" fmla="*/ 21 h 26"/>
                <a:gd name="T2" fmla="*/ 28 w 29"/>
                <a:gd name="T3" fmla="*/ 17 h 26"/>
                <a:gd name="T4" fmla="*/ 12 w 29"/>
                <a:gd name="T5" fmla="*/ 0 h 26"/>
                <a:gd name="T6" fmla="*/ 0 w 29"/>
                <a:gd name="T7" fmla="*/ 7 h 26"/>
                <a:gd name="T8" fmla="*/ 17 w 29"/>
                <a:gd name="T9" fmla="*/ 25 h 26"/>
                <a:gd name="T10" fmla="*/ 21 w 29"/>
                <a:gd name="T11" fmla="*/ 21 h 2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9"/>
                <a:gd name="T19" fmla="*/ 0 h 26"/>
                <a:gd name="T20" fmla="*/ 29 w 29"/>
                <a:gd name="T21" fmla="*/ 26 h 2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9" h="26">
                  <a:moveTo>
                    <a:pt x="21" y="21"/>
                  </a:moveTo>
                  <a:lnTo>
                    <a:pt x="28" y="17"/>
                  </a:lnTo>
                  <a:lnTo>
                    <a:pt x="12" y="0"/>
                  </a:lnTo>
                  <a:lnTo>
                    <a:pt x="0" y="7"/>
                  </a:lnTo>
                  <a:lnTo>
                    <a:pt x="17" y="25"/>
                  </a:lnTo>
                  <a:lnTo>
                    <a:pt x="21" y="21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822" name="Freeform 422"/>
            <p:cNvSpPr>
              <a:spLocks/>
            </p:cNvSpPr>
            <p:nvPr/>
          </p:nvSpPr>
          <p:spPr bwMode="auto">
            <a:xfrm>
              <a:off x="3213" y="2295"/>
              <a:ext cx="124" cy="186"/>
            </a:xfrm>
            <a:custGeom>
              <a:avLst/>
              <a:gdLst>
                <a:gd name="T0" fmla="*/ 58 w 124"/>
                <a:gd name="T1" fmla="*/ 24 h 186"/>
                <a:gd name="T2" fmla="*/ 123 w 124"/>
                <a:gd name="T3" fmla="*/ 18 h 186"/>
                <a:gd name="T4" fmla="*/ 114 w 124"/>
                <a:gd name="T5" fmla="*/ 26 h 186"/>
                <a:gd name="T6" fmla="*/ 107 w 124"/>
                <a:gd name="T7" fmla="*/ 35 h 186"/>
                <a:gd name="T8" fmla="*/ 102 w 124"/>
                <a:gd name="T9" fmla="*/ 45 h 186"/>
                <a:gd name="T10" fmla="*/ 95 w 124"/>
                <a:gd name="T11" fmla="*/ 55 h 186"/>
                <a:gd name="T12" fmla="*/ 91 w 124"/>
                <a:gd name="T13" fmla="*/ 63 h 186"/>
                <a:gd name="T14" fmla="*/ 84 w 124"/>
                <a:gd name="T15" fmla="*/ 71 h 186"/>
                <a:gd name="T16" fmla="*/ 79 w 124"/>
                <a:gd name="T17" fmla="*/ 80 h 186"/>
                <a:gd name="T18" fmla="*/ 74 w 124"/>
                <a:gd name="T19" fmla="*/ 92 h 186"/>
                <a:gd name="T20" fmla="*/ 67 w 124"/>
                <a:gd name="T21" fmla="*/ 101 h 186"/>
                <a:gd name="T22" fmla="*/ 63 w 124"/>
                <a:gd name="T23" fmla="*/ 110 h 186"/>
                <a:gd name="T24" fmla="*/ 56 w 124"/>
                <a:gd name="T25" fmla="*/ 122 h 186"/>
                <a:gd name="T26" fmla="*/ 53 w 124"/>
                <a:gd name="T27" fmla="*/ 132 h 186"/>
                <a:gd name="T28" fmla="*/ 46 w 124"/>
                <a:gd name="T29" fmla="*/ 146 h 186"/>
                <a:gd name="T30" fmla="*/ 41 w 124"/>
                <a:gd name="T31" fmla="*/ 157 h 186"/>
                <a:gd name="T32" fmla="*/ 35 w 124"/>
                <a:gd name="T33" fmla="*/ 171 h 186"/>
                <a:gd name="T34" fmla="*/ 30 w 124"/>
                <a:gd name="T35" fmla="*/ 185 h 186"/>
                <a:gd name="T36" fmla="*/ 28 w 124"/>
                <a:gd name="T37" fmla="*/ 170 h 186"/>
                <a:gd name="T38" fmla="*/ 28 w 124"/>
                <a:gd name="T39" fmla="*/ 157 h 186"/>
                <a:gd name="T40" fmla="*/ 27 w 124"/>
                <a:gd name="T41" fmla="*/ 142 h 186"/>
                <a:gd name="T42" fmla="*/ 27 w 124"/>
                <a:gd name="T43" fmla="*/ 130 h 186"/>
                <a:gd name="T44" fmla="*/ 25 w 124"/>
                <a:gd name="T45" fmla="*/ 118 h 186"/>
                <a:gd name="T46" fmla="*/ 25 w 124"/>
                <a:gd name="T47" fmla="*/ 106 h 186"/>
                <a:gd name="T48" fmla="*/ 22 w 124"/>
                <a:gd name="T49" fmla="*/ 95 h 186"/>
                <a:gd name="T50" fmla="*/ 22 w 124"/>
                <a:gd name="T51" fmla="*/ 86 h 186"/>
                <a:gd name="T52" fmla="*/ 20 w 124"/>
                <a:gd name="T53" fmla="*/ 73 h 186"/>
                <a:gd name="T54" fmla="*/ 18 w 124"/>
                <a:gd name="T55" fmla="*/ 63 h 186"/>
                <a:gd name="T56" fmla="*/ 13 w 124"/>
                <a:gd name="T57" fmla="*/ 51 h 186"/>
                <a:gd name="T58" fmla="*/ 11 w 124"/>
                <a:gd name="T59" fmla="*/ 41 h 186"/>
                <a:gd name="T60" fmla="*/ 7 w 124"/>
                <a:gd name="T61" fmla="*/ 32 h 186"/>
                <a:gd name="T62" fmla="*/ 4 w 124"/>
                <a:gd name="T63" fmla="*/ 20 h 186"/>
                <a:gd name="T64" fmla="*/ 2 w 124"/>
                <a:gd name="T65" fmla="*/ 10 h 186"/>
                <a:gd name="T66" fmla="*/ 0 w 124"/>
                <a:gd name="T67" fmla="*/ 0 h 186"/>
                <a:gd name="T68" fmla="*/ 60 w 124"/>
                <a:gd name="T69" fmla="*/ 24 h 186"/>
                <a:gd name="T70" fmla="*/ 58 w 124"/>
                <a:gd name="T71" fmla="*/ 24 h 18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24"/>
                <a:gd name="T109" fmla="*/ 0 h 186"/>
                <a:gd name="T110" fmla="*/ 124 w 124"/>
                <a:gd name="T111" fmla="*/ 186 h 18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24" h="186">
                  <a:moveTo>
                    <a:pt x="58" y="24"/>
                  </a:moveTo>
                  <a:lnTo>
                    <a:pt x="123" y="18"/>
                  </a:lnTo>
                  <a:lnTo>
                    <a:pt x="114" y="26"/>
                  </a:lnTo>
                  <a:lnTo>
                    <a:pt x="107" y="35"/>
                  </a:lnTo>
                  <a:lnTo>
                    <a:pt x="102" y="45"/>
                  </a:lnTo>
                  <a:lnTo>
                    <a:pt x="95" y="55"/>
                  </a:lnTo>
                  <a:lnTo>
                    <a:pt x="91" y="63"/>
                  </a:lnTo>
                  <a:lnTo>
                    <a:pt x="84" y="71"/>
                  </a:lnTo>
                  <a:lnTo>
                    <a:pt x="79" y="80"/>
                  </a:lnTo>
                  <a:lnTo>
                    <a:pt x="74" y="92"/>
                  </a:lnTo>
                  <a:lnTo>
                    <a:pt x="67" y="101"/>
                  </a:lnTo>
                  <a:lnTo>
                    <a:pt x="63" y="110"/>
                  </a:lnTo>
                  <a:lnTo>
                    <a:pt x="56" y="122"/>
                  </a:lnTo>
                  <a:lnTo>
                    <a:pt x="53" y="132"/>
                  </a:lnTo>
                  <a:lnTo>
                    <a:pt x="46" y="146"/>
                  </a:lnTo>
                  <a:lnTo>
                    <a:pt x="41" y="157"/>
                  </a:lnTo>
                  <a:lnTo>
                    <a:pt x="35" y="171"/>
                  </a:lnTo>
                  <a:lnTo>
                    <a:pt x="30" y="185"/>
                  </a:lnTo>
                  <a:lnTo>
                    <a:pt x="28" y="170"/>
                  </a:lnTo>
                  <a:lnTo>
                    <a:pt x="28" y="157"/>
                  </a:lnTo>
                  <a:lnTo>
                    <a:pt x="27" y="142"/>
                  </a:lnTo>
                  <a:lnTo>
                    <a:pt x="27" y="130"/>
                  </a:lnTo>
                  <a:lnTo>
                    <a:pt x="25" y="118"/>
                  </a:lnTo>
                  <a:lnTo>
                    <a:pt x="25" y="106"/>
                  </a:lnTo>
                  <a:lnTo>
                    <a:pt x="22" y="95"/>
                  </a:lnTo>
                  <a:lnTo>
                    <a:pt x="22" y="86"/>
                  </a:lnTo>
                  <a:lnTo>
                    <a:pt x="20" y="73"/>
                  </a:lnTo>
                  <a:lnTo>
                    <a:pt x="18" y="63"/>
                  </a:lnTo>
                  <a:lnTo>
                    <a:pt x="13" y="51"/>
                  </a:lnTo>
                  <a:lnTo>
                    <a:pt x="11" y="41"/>
                  </a:lnTo>
                  <a:lnTo>
                    <a:pt x="7" y="32"/>
                  </a:lnTo>
                  <a:lnTo>
                    <a:pt x="4" y="20"/>
                  </a:lnTo>
                  <a:lnTo>
                    <a:pt x="2" y="10"/>
                  </a:lnTo>
                  <a:lnTo>
                    <a:pt x="0" y="0"/>
                  </a:lnTo>
                  <a:lnTo>
                    <a:pt x="60" y="24"/>
                  </a:lnTo>
                  <a:lnTo>
                    <a:pt x="58" y="24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823" name="Freeform 423"/>
            <p:cNvSpPr>
              <a:spLocks/>
            </p:cNvSpPr>
            <p:nvPr/>
          </p:nvSpPr>
          <p:spPr bwMode="auto">
            <a:xfrm>
              <a:off x="3261" y="2349"/>
              <a:ext cx="16" cy="6"/>
            </a:xfrm>
            <a:custGeom>
              <a:avLst/>
              <a:gdLst>
                <a:gd name="T0" fmla="*/ 0 w 16"/>
                <a:gd name="T1" fmla="*/ 0 h 6"/>
                <a:gd name="T2" fmla="*/ 0 w 16"/>
                <a:gd name="T3" fmla="*/ 2 h 6"/>
                <a:gd name="T4" fmla="*/ 0 w 16"/>
                <a:gd name="T5" fmla="*/ 5 h 6"/>
                <a:gd name="T6" fmla="*/ 15 w 16"/>
                <a:gd name="T7" fmla="*/ 5 h 6"/>
                <a:gd name="T8" fmla="*/ 15 w 16"/>
                <a:gd name="T9" fmla="*/ 2 h 6"/>
                <a:gd name="T10" fmla="*/ 0 w 16"/>
                <a:gd name="T11" fmla="*/ 0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6"/>
                <a:gd name="T19" fmla="*/ 0 h 6"/>
                <a:gd name="T20" fmla="*/ 16 w 16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6" h="6">
                  <a:moveTo>
                    <a:pt x="0" y="0"/>
                  </a:moveTo>
                  <a:lnTo>
                    <a:pt x="0" y="2"/>
                  </a:lnTo>
                  <a:lnTo>
                    <a:pt x="0" y="5"/>
                  </a:lnTo>
                  <a:lnTo>
                    <a:pt x="15" y="5"/>
                  </a:lnTo>
                  <a:lnTo>
                    <a:pt x="15" y="2"/>
                  </a:ln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824" name="Freeform 424"/>
            <p:cNvSpPr>
              <a:spLocks/>
            </p:cNvSpPr>
            <p:nvPr/>
          </p:nvSpPr>
          <p:spPr bwMode="auto">
            <a:xfrm>
              <a:off x="3261" y="2338"/>
              <a:ext cx="18" cy="14"/>
            </a:xfrm>
            <a:custGeom>
              <a:avLst/>
              <a:gdLst>
                <a:gd name="T0" fmla="*/ 2 w 18"/>
                <a:gd name="T1" fmla="*/ 2 h 14"/>
                <a:gd name="T2" fmla="*/ 2 w 18"/>
                <a:gd name="T3" fmla="*/ 0 h 14"/>
                <a:gd name="T4" fmla="*/ 0 w 18"/>
                <a:gd name="T5" fmla="*/ 11 h 14"/>
                <a:gd name="T6" fmla="*/ 15 w 18"/>
                <a:gd name="T7" fmla="*/ 13 h 14"/>
                <a:gd name="T8" fmla="*/ 17 w 18"/>
                <a:gd name="T9" fmla="*/ 2 h 14"/>
                <a:gd name="T10" fmla="*/ 2 w 18"/>
                <a:gd name="T11" fmla="*/ 2 h 1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"/>
                <a:gd name="T19" fmla="*/ 0 h 14"/>
                <a:gd name="T20" fmla="*/ 18 w 18"/>
                <a:gd name="T21" fmla="*/ 14 h 1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" h="14">
                  <a:moveTo>
                    <a:pt x="2" y="2"/>
                  </a:moveTo>
                  <a:lnTo>
                    <a:pt x="2" y="0"/>
                  </a:lnTo>
                  <a:lnTo>
                    <a:pt x="0" y="11"/>
                  </a:lnTo>
                  <a:lnTo>
                    <a:pt x="15" y="13"/>
                  </a:lnTo>
                  <a:lnTo>
                    <a:pt x="17" y="2"/>
                  </a:lnTo>
                  <a:lnTo>
                    <a:pt x="2" y="2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825" name="Rectangle 425"/>
            <p:cNvSpPr>
              <a:spLocks noChangeArrowheads="1"/>
            </p:cNvSpPr>
            <p:nvPr/>
          </p:nvSpPr>
          <p:spPr bwMode="auto">
            <a:xfrm>
              <a:off x="3263" y="2330"/>
              <a:ext cx="15" cy="9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826" name="Freeform 426"/>
            <p:cNvSpPr>
              <a:spLocks/>
            </p:cNvSpPr>
            <p:nvPr/>
          </p:nvSpPr>
          <p:spPr bwMode="auto">
            <a:xfrm>
              <a:off x="3263" y="2321"/>
              <a:ext cx="16" cy="10"/>
            </a:xfrm>
            <a:custGeom>
              <a:avLst/>
              <a:gdLst>
                <a:gd name="T0" fmla="*/ 0 w 16"/>
                <a:gd name="T1" fmla="*/ 0 h 10"/>
                <a:gd name="T2" fmla="*/ 0 w 16"/>
                <a:gd name="T3" fmla="*/ 9 h 10"/>
                <a:gd name="T4" fmla="*/ 15 w 16"/>
                <a:gd name="T5" fmla="*/ 9 h 10"/>
                <a:gd name="T6" fmla="*/ 15 w 16"/>
                <a:gd name="T7" fmla="*/ 0 h 10"/>
                <a:gd name="T8" fmla="*/ 15 w 16"/>
                <a:gd name="T9" fmla="*/ 2 h 10"/>
                <a:gd name="T10" fmla="*/ 0 w 16"/>
                <a:gd name="T11" fmla="*/ 0 h 1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6"/>
                <a:gd name="T19" fmla="*/ 0 h 10"/>
                <a:gd name="T20" fmla="*/ 16 w 16"/>
                <a:gd name="T21" fmla="*/ 10 h 1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6" h="10">
                  <a:moveTo>
                    <a:pt x="0" y="0"/>
                  </a:moveTo>
                  <a:lnTo>
                    <a:pt x="0" y="9"/>
                  </a:lnTo>
                  <a:lnTo>
                    <a:pt x="15" y="9"/>
                  </a:lnTo>
                  <a:lnTo>
                    <a:pt x="15" y="0"/>
                  </a:lnTo>
                  <a:lnTo>
                    <a:pt x="15" y="2"/>
                  </a:ln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827" name="Freeform 427"/>
            <p:cNvSpPr>
              <a:spLocks/>
            </p:cNvSpPr>
            <p:nvPr/>
          </p:nvSpPr>
          <p:spPr bwMode="auto">
            <a:xfrm>
              <a:off x="3263" y="2309"/>
              <a:ext cx="16" cy="15"/>
            </a:xfrm>
            <a:custGeom>
              <a:avLst/>
              <a:gdLst>
                <a:gd name="T0" fmla="*/ 2 w 16"/>
                <a:gd name="T1" fmla="*/ 0 h 15"/>
                <a:gd name="T2" fmla="*/ 0 w 16"/>
                <a:gd name="T3" fmla="*/ 12 h 15"/>
                <a:gd name="T4" fmla="*/ 15 w 16"/>
                <a:gd name="T5" fmla="*/ 14 h 15"/>
                <a:gd name="T6" fmla="*/ 15 w 16"/>
                <a:gd name="T7" fmla="*/ 2 h 15"/>
                <a:gd name="T8" fmla="*/ 2 w 16"/>
                <a:gd name="T9" fmla="*/ 0 h 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"/>
                <a:gd name="T16" fmla="*/ 0 h 15"/>
                <a:gd name="T17" fmla="*/ 16 w 16"/>
                <a:gd name="T18" fmla="*/ 15 h 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" h="15">
                  <a:moveTo>
                    <a:pt x="2" y="0"/>
                  </a:moveTo>
                  <a:lnTo>
                    <a:pt x="0" y="12"/>
                  </a:lnTo>
                  <a:lnTo>
                    <a:pt x="15" y="14"/>
                  </a:lnTo>
                  <a:lnTo>
                    <a:pt x="15" y="2"/>
                  </a:lnTo>
                  <a:lnTo>
                    <a:pt x="2" y="0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828" name="Freeform 428"/>
            <p:cNvSpPr>
              <a:spLocks/>
            </p:cNvSpPr>
            <p:nvPr/>
          </p:nvSpPr>
          <p:spPr bwMode="auto">
            <a:xfrm>
              <a:off x="3266" y="2299"/>
              <a:ext cx="15" cy="13"/>
            </a:xfrm>
            <a:custGeom>
              <a:avLst/>
              <a:gdLst>
                <a:gd name="T0" fmla="*/ 1 w 15"/>
                <a:gd name="T1" fmla="*/ 0 h 13"/>
                <a:gd name="T2" fmla="*/ 0 w 15"/>
                <a:gd name="T3" fmla="*/ 10 h 13"/>
                <a:gd name="T4" fmla="*/ 12 w 15"/>
                <a:gd name="T5" fmla="*/ 12 h 13"/>
                <a:gd name="T6" fmla="*/ 14 w 15"/>
                <a:gd name="T7" fmla="*/ 2 h 13"/>
                <a:gd name="T8" fmla="*/ 14 w 15"/>
                <a:gd name="T9" fmla="*/ 0 h 13"/>
                <a:gd name="T10" fmla="*/ 1 w 15"/>
                <a:gd name="T11" fmla="*/ 0 h 1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"/>
                <a:gd name="T19" fmla="*/ 0 h 13"/>
                <a:gd name="T20" fmla="*/ 15 w 15"/>
                <a:gd name="T21" fmla="*/ 13 h 1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" h="13">
                  <a:moveTo>
                    <a:pt x="1" y="0"/>
                  </a:moveTo>
                  <a:lnTo>
                    <a:pt x="0" y="10"/>
                  </a:lnTo>
                  <a:lnTo>
                    <a:pt x="12" y="12"/>
                  </a:lnTo>
                  <a:lnTo>
                    <a:pt x="14" y="2"/>
                  </a:lnTo>
                  <a:lnTo>
                    <a:pt x="14" y="0"/>
                  </a:lnTo>
                  <a:lnTo>
                    <a:pt x="1" y="0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829" name="Rectangle 429"/>
            <p:cNvSpPr>
              <a:spLocks noChangeArrowheads="1"/>
            </p:cNvSpPr>
            <p:nvPr/>
          </p:nvSpPr>
          <p:spPr bwMode="auto">
            <a:xfrm>
              <a:off x="3267" y="2291"/>
              <a:ext cx="13" cy="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830" name="Freeform 430"/>
            <p:cNvSpPr>
              <a:spLocks/>
            </p:cNvSpPr>
            <p:nvPr/>
          </p:nvSpPr>
          <p:spPr bwMode="auto">
            <a:xfrm>
              <a:off x="3267" y="2274"/>
              <a:ext cx="14" cy="10"/>
            </a:xfrm>
            <a:custGeom>
              <a:avLst/>
              <a:gdLst>
                <a:gd name="T0" fmla="*/ 0 w 14"/>
                <a:gd name="T1" fmla="*/ 0 h 10"/>
                <a:gd name="T2" fmla="*/ 0 w 14"/>
                <a:gd name="T3" fmla="*/ 9 h 10"/>
                <a:gd name="T4" fmla="*/ 13 w 14"/>
                <a:gd name="T5" fmla="*/ 9 h 10"/>
                <a:gd name="T6" fmla="*/ 13 w 14"/>
                <a:gd name="T7" fmla="*/ 0 h 10"/>
                <a:gd name="T8" fmla="*/ 13 w 14"/>
                <a:gd name="T9" fmla="*/ 2 h 10"/>
                <a:gd name="T10" fmla="*/ 0 w 14"/>
                <a:gd name="T11" fmla="*/ 0 h 1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4"/>
                <a:gd name="T19" fmla="*/ 0 h 10"/>
                <a:gd name="T20" fmla="*/ 14 w 14"/>
                <a:gd name="T21" fmla="*/ 10 h 1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4" h="10">
                  <a:moveTo>
                    <a:pt x="0" y="0"/>
                  </a:moveTo>
                  <a:lnTo>
                    <a:pt x="0" y="9"/>
                  </a:lnTo>
                  <a:lnTo>
                    <a:pt x="13" y="9"/>
                  </a:lnTo>
                  <a:lnTo>
                    <a:pt x="13" y="0"/>
                  </a:lnTo>
                  <a:lnTo>
                    <a:pt x="13" y="2"/>
                  </a:ln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831" name="Freeform 431"/>
            <p:cNvSpPr>
              <a:spLocks/>
            </p:cNvSpPr>
            <p:nvPr/>
          </p:nvSpPr>
          <p:spPr bwMode="auto">
            <a:xfrm>
              <a:off x="3267" y="2265"/>
              <a:ext cx="16" cy="12"/>
            </a:xfrm>
            <a:custGeom>
              <a:avLst/>
              <a:gdLst>
                <a:gd name="T0" fmla="*/ 0 w 16"/>
                <a:gd name="T1" fmla="*/ 2 h 12"/>
                <a:gd name="T2" fmla="*/ 2 w 16"/>
                <a:gd name="T3" fmla="*/ 0 h 12"/>
                <a:gd name="T4" fmla="*/ 0 w 16"/>
                <a:gd name="T5" fmla="*/ 9 h 12"/>
                <a:gd name="T6" fmla="*/ 13 w 16"/>
                <a:gd name="T7" fmla="*/ 11 h 12"/>
                <a:gd name="T8" fmla="*/ 15 w 16"/>
                <a:gd name="T9" fmla="*/ 4 h 12"/>
                <a:gd name="T10" fmla="*/ 15 w 16"/>
                <a:gd name="T11" fmla="*/ 2 h 12"/>
                <a:gd name="T12" fmla="*/ 0 w 16"/>
                <a:gd name="T13" fmla="*/ 2 h 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6"/>
                <a:gd name="T22" fmla="*/ 0 h 12"/>
                <a:gd name="T23" fmla="*/ 16 w 16"/>
                <a:gd name="T24" fmla="*/ 12 h 1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6" h="12">
                  <a:moveTo>
                    <a:pt x="0" y="2"/>
                  </a:moveTo>
                  <a:lnTo>
                    <a:pt x="2" y="0"/>
                  </a:lnTo>
                  <a:lnTo>
                    <a:pt x="0" y="9"/>
                  </a:lnTo>
                  <a:lnTo>
                    <a:pt x="13" y="11"/>
                  </a:lnTo>
                  <a:lnTo>
                    <a:pt x="15" y="4"/>
                  </a:lnTo>
                  <a:lnTo>
                    <a:pt x="15" y="2"/>
                  </a:lnTo>
                  <a:lnTo>
                    <a:pt x="0" y="2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832" name="Rectangle 432"/>
            <p:cNvSpPr>
              <a:spLocks noChangeArrowheads="1"/>
            </p:cNvSpPr>
            <p:nvPr/>
          </p:nvSpPr>
          <p:spPr bwMode="auto">
            <a:xfrm>
              <a:off x="3267" y="2258"/>
              <a:ext cx="15" cy="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833" name="Rectangle 433"/>
            <p:cNvSpPr>
              <a:spLocks noChangeArrowheads="1"/>
            </p:cNvSpPr>
            <p:nvPr/>
          </p:nvSpPr>
          <p:spPr bwMode="auto">
            <a:xfrm>
              <a:off x="3267" y="2248"/>
              <a:ext cx="15" cy="1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834" name="Freeform 434"/>
            <p:cNvSpPr>
              <a:spLocks/>
            </p:cNvSpPr>
            <p:nvPr/>
          </p:nvSpPr>
          <p:spPr bwMode="auto">
            <a:xfrm>
              <a:off x="3267" y="2238"/>
              <a:ext cx="16" cy="11"/>
            </a:xfrm>
            <a:custGeom>
              <a:avLst/>
              <a:gdLst>
                <a:gd name="T0" fmla="*/ 2 w 16"/>
                <a:gd name="T1" fmla="*/ 0 h 11"/>
                <a:gd name="T2" fmla="*/ 0 w 16"/>
                <a:gd name="T3" fmla="*/ 2 h 11"/>
                <a:gd name="T4" fmla="*/ 0 w 16"/>
                <a:gd name="T5" fmla="*/ 10 h 11"/>
                <a:gd name="T6" fmla="*/ 15 w 16"/>
                <a:gd name="T7" fmla="*/ 10 h 11"/>
                <a:gd name="T8" fmla="*/ 15 w 16"/>
                <a:gd name="T9" fmla="*/ 2 h 11"/>
                <a:gd name="T10" fmla="*/ 2 w 16"/>
                <a:gd name="T11" fmla="*/ 0 h 1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6"/>
                <a:gd name="T19" fmla="*/ 0 h 11"/>
                <a:gd name="T20" fmla="*/ 16 w 16"/>
                <a:gd name="T21" fmla="*/ 11 h 1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6" h="11">
                  <a:moveTo>
                    <a:pt x="2" y="0"/>
                  </a:moveTo>
                  <a:lnTo>
                    <a:pt x="0" y="2"/>
                  </a:lnTo>
                  <a:lnTo>
                    <a:pt x="0" y="10"/>
                  </a:lnTo>
                  <a:lnTo>
                    <a:pt x="15" y="10"/>
                  </a:lnTo>
                  <a:lnTo>
                    <a:pt x="15" y="2"/>
                  </a:lnTo>
                  <a:lnTo>
                    <a:pt x="2" y="0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835" name="Freeform 435"/>
            <p:cNvSpPr>
              <a:spLocks/>
            </p:cNvSpPr>
            <p:nvPr/>
          </p:nvSpPr>
          <p:spPr bwMode="auto">
            <a:xfrm>
              <a:off x="3269" y="2230"/>
              <a:ext cx="17" cy="11"/>
            </a:xfrm>
            <a:custGeom>
              <a:avLst/>
              <a:gdLst>
                <a:gd name="T0" fmla="*/ 0 w 17"/>
                <a:gd name="T1" fmla="*/ 2 h 11"/>
                <a:gd name="T2" fmla="*/ 0 w 17"/>
                <a:gd name="T3" fmla="*/ 0 h 11"/>
                <a:gd name="T4" fmla="*/ 0 w 17"/>
                <a:gd name="T5" fmla="*/ 8 h 11"/>
                <a:gd name="T6" fmla="*/ 14 w 17"/>
                <a:gd name="T7" fmla="*/ 10 h 11"/>
                <a:gd name="T8" fmla="*/ 16 w 17"/>
                <a:gd name="T9" fmla="*/ 2 h 11"/>
                <a:gd name="T10" fmla="*/ 0 w 17"/>
                <a:gd name="T11" fmla="*/ 2 h 1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"/>
                <a:gd name="T19" fmla="*/ 0 h 11"/>
                <a:gd name="T20" fmla="*/ 17 w 17"/>
                <a:gd name="T21" fmla="*/ 11 h 1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" h="11">
                  <a:moveTo>
                    <a:pt x="0" y="2"/>
                  </a:moveTo>
                  <a:lnTo>
                    <a:pt x="0" y="0"/>
                  </a:lnTo>
                  <a:lnTo>
                    <a:pt x="0" y="8"/>
                  </a:lnTo>
                  <a:lnTo>
                    <a:pt x="14" y="10"/>
                  </a:lnTo>
                  <a:lnTo>
                    <a:pt x="16" y="2"/>
                  </a:lnTo>
                  <a:lnTo>
                    <a:pt x="0" y="2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836" name="Rectangle 436"/>
            <p:cNvSpPr>
              <a:spLocks noChangeArrowheads="1"/>
            </p:cNvSpPr>
            <p:nvPr/>
          </p:nvSpPr>
          <p:spPr bwMode="auto">
            <a:xfrm>
              <a:off x="3269" y="2218"/>
              <a:ext cx="16" cy="13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837" name="Rectangle 437"/>
            <p:cNvSpPr>
              <a:spLocks noChangeArrowheads="1"/>
            </p:cNvSpPr>
            <p:nvPr/>
          </p:nvSpPr>
          <p:spPr bwMode="auto">
            <a:xfrm>
              <a:off x="3269" y="2209"/>
              <a:ext cx="16" cy="9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838" name="Rectangle 438"/>
            <p:cNvSpPr>
              <a:spLocks noChangeArrowheads="1"/>
            </p:cNvSpPr>
            <p:nvPr/>
          </p:nvSpPr>
          <p:spPr bwMode="auto">
            <a:xfrm>
              <a:off x="3269" y="2195"/>
              <a:ext cx="16" cy="14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839" name="Rectangle 439"/>
            <p:cNvSpPr>
              <a:spLocks noChangeArrowheads="1"/>
            </p:cNvSpPr>
            <p:nvPr/>
          </p:nvSpPr>
          <p:spPr bwMode="auto">
            <a:xfrm>
              <a:off x="3269" y="2185"/>
              <a:ext cx="16" cy="1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840" name="Rectangle 440"/>
            <p:cNvSpPr>
              <a:spLocks noChangeArrowheads="1"/>
            </p:cNvSpPr>
            <p:nvPr/>
          </p:nvSpPr>
          <p:spPr bwMode="auto">
            <a:xfrm>
              <a:off x="3269" y="2173"/>
              <a:ext cx="16" cy="1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841" name="Rectangle 441"/>
            <p:cNvSpPr>
              <a:spLocks noChangeArrowheads="1"/>
            </p:cNvSpPr>
            <p:nvPr/>
          </p:nvSpPr>
          <p:spPr bwMode="auto">
            <a:xfrm>
              <a:off x="3269" y="2162"/>
              <a:ext cx="16" cy="11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842" name="Freeform 442"/>
            <p:cNvSpPr>
              <a:spLocks/>
            </p:cNvSpPr>
            <p:nvPr/>
          </p:nvSpPr>
          <p:spPr bwMode="auto">
            <a:xfrm>
              <a:off x="3269" y="2147"/>
              <a:ext cx="17" cy="16"/>
            </a:xfrm>
            <a:custGeom>
              <a:avLst/>
              <a:gdLst>
                <a:gd name="T0" fmla="*/ 0 w 17"/>
                <a:gd name="T1" fmla="*/ 0 h 16"/>
                <a:gd name="T2" fmla="*/ 0 w 17"/>
                <a:gd name="T3" fmla="*/ 15 h 16"/>
                <a:gd name="T4" fmla="*/ 16 w 17"/>
                <a:gd name="T5" fmla="*/ 15 h 16"/>
                <a:gd name="T6" fmla="*/ 16 w 17"/>
                <a:gd name="T7" fmla="*/ 0 h 16"/>
                <a:gd name="T8" fmla="*/ 16 w 17"/>
                <a:gd name="T9" fmla="*/ 2 h 16"/>
                <a:gd name="T10" fmla="*/ 0 w 17"/>
                <a:gd name="T11" fmla="*/ 0 h 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"/>
                <a:gd name="T19" fmla="*/ 0 h 16"/>
                <a:gd name="T20" fmla="*/ 17 w 17"/>
                <a:gd name="T21" fmla="*/ 16 h 1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" h="16">
                  <a:moveTo>
                    <a:pt x="0" y="0"/>
                  </a:moveTo>
                  <a:lnTo>
                    <a:pt x="0" y="15"/>
                  </a:lnTo>
                  <a:lnTo>
                    <a:pt x="16" y="15"/>
                  </a:lnTo>
                  <a:lnTo>
                    <a:pt x="16" y="0"/>
                  </a:lnTo>
                  <a:lnTo>
                    <a:pt x="16" y="2"/>
                  </a:ln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843" name="Freeform 443"/>
            <p:cNvSpPr>
              <a:spLocks/>
            </p:cNvSpPr>
            <p:nvPr/>
          </p:nvSpPr>
          <p:spPr bwMode="auto">
            <a:xfrm>
              <a:off x="3269" y="2134"/>
              <a:ext cx="19" cy="16"/>
            </a:xfrm>
            <a:custGeom>
              <a:avLst/>
              <a:gdLst>
                <a:gd name="T0" fmla="*/ 2 w 19"/>
                <a:gd name="T1" fmla="*/ 2 h 16"/>
                <a:gd name="T2" fmla="*/ 2 w 19"/>
                <a:gd name="T3" fmla="*/ 0 h 16"/>
                <a:gd name="T4" fmla="*/ 0 w 19"/>
                <a:gd name="T5" fmla="*/ 13 h 16"/>
                <a:gd name="T6" fmla="*/ 16 w 19"/>
                <a:gd name="T7" fmla="*/ 15 h 16"/>
                <a:gd name="T8" fmla="*/ 18 w 19"/>
                <a:gd name="T9" fmla="*/ 2 h 16"/>
                <a:gd name="T10" fmla="*/ 18 w 19"/>
                <a:gd name="T11" fmla="*/ 0 h 16"/>
                <a:gd name="T12" fmla="*/ 2 w 19"/>
                <a:gd name="T13" fmla="*/ 2 h 1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9"/>
                <a:gd name="T22" fmla="*/ 0 h 16"/>
                <a:gd name="T23" fmla="*/ 19 w 19"/>
                <a:gd name="T24" fmla="*/ 16 h 1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9" h="16">
                  <a:moveTo>
                    <a:pt x="2" y="2"/>
                  </a:moveTo>
                  <a:lnTo>
                    <a:pt x="2" y="0"/>
                  </a:lnTo>
                  <a:lnTo>
                    <a:pt x="0" y="13"/>
                  </a:lnTo>
                  <a:lnTo>
                    <a:pt x="16" y="15"/>
                  </a:lnTo>
                  <a:lnTo>
                    <a:pt x="18" y="2"/>
                  </a:lnTo>
                  <a:lnTo>
                    <a:pt x="18" y="0"/>
                  </a:lnTo>
                  <a:lnTo>
                    <a:pt x="2" y="2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844" name="Freeform 444"/>
            <p:cNvSpPr>
              <a:spLocks/>
            </p:cNvSpPr>
            <p:nvPr/>
          </p:nvSpPr>
          <p:spPr bwMode="auto">
            <a:xfrm>
              <a:off x="3269" y="2120"/>
              <a:ext cx="19" cy="17"/>
            </a:xfrm>
            <a:custGeom>
              <a:avLst/>
              <a:gdLst>
                <a:gd name="T0" fmla="*/ 0 w 19"/>
                <a:gd name="T1" fmla="*/ 2 h 17"/>
                <a:gd name="T2" fmla="*/ 2 w 19"/>
                <a:gd name="T3" fmla="*/ 16 h 17"/>
                <a:gd name="T4" fmla="*/ 18 w 19"/>
                <a:gd name="T5" fmla="*/ 14 h 17"/>
                <a:gd name="T6" fmla="*/ 16 w 19"/>
                <a:gd name="T7" fmla="*/ 0 h 17"/>
                <a:gd name="T8" fmla="*/ 16 w 19"/>
                <a:gd name="T9" fmla="*/ 2 h 17"/>
                <a:gd name="T10" fmla="*/ 0 w 19"/>
                <a:gd name="T11" fmla="*/ 2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9"/>
                <a:gd name="T19" fmla="*/ 0 h 17"/>
                <a:gd name="T20" fmla="*/ 19 w 19"/>
                <a:gd name="T21" fmla="*/ 17 h 1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9" h="17">
                  <a:moveTo>
                    <a:pt x="0" y="2"/>
                  </a:moveTo>
                  <a:lnTo>
                    <a:pt x="2" y="16"/>
                  </a:lnTo>
                  <a:lnTo>
                    <a:pt x="18" y="14"/>
                  </a:lnTo>
                  <a:lnTo>
                    <a:pt x="16" y="0"/>
                  </a:lnTo>
                  <a:lnTo>
                    <a:pt x="16" y="2"/>
                  </a:lnTo>
                  <a:lnTo>
                    <a:pt x="0" y="2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845" name="Freeform 445"/>
            <p:cNvSpPr>
              <a:spLocks/>
            </p:cNvSpPr>
            <p:nvPr/>
          </p:nvSpPr>
          <p:spPr bwMode="auto">
            <a:xfrm>
              <a:off x="3269" y="2106"/>
              <a:ext cx="17" cy="16"/>
            </a:xfrm>
            <a:custGeom>
              <a:avLst/>
              <a:gdLst>
                <a:gd name="T0" fmla="*/ 0 w 17"/>
                <a:gd name="T1" fmla="*/ 2 h 16"/>
                <a:gd name="T2" fmla="*/ 0 w 17"/>
                <a:gd name="T3" fmla="*/ 0 h 16"/>
                <a:gd name="T4" fmla="*/ 0 w 17"/>
                <a:gd name="T5" fmla="*/ 15 h 16"/>
                <a:gd name="T6" fmla="*/ 16 w 17"/>
                <a:gd name="T7" fmla="*/ 15 h 16"/>
                <a:gd name="T8" fmla="*/ 16 w 17"/>
                <a:gd name="T9" fmla="*/ 0 h 16"/>
                <a:gd name="T10" fmla="*/ 0 w 17"/>
                <a:gd name="T11" fmla="*/ 2 h 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"/>
                <a:gd name="T19" fmla="*/ 0 h 16"/>
                <a:gd name="T20" fmla="*/ 17 w 17"/>
                <a:gd name="T21" fmla="*/ 16 h 1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" h="16">
                  <a:moveTo>
                    <a:pt x="0" y="2"/>
                  </a:moveTo>
                  <a:lnTo>
                    <a:pt x="0" y="0"/>
                  </a:lnTo>
                  <a:lnTo>
                    <a:pt x="0" y="15"/>
                  </a:lnTo>
                  <a:lnTo>
                    <a:pt x="16" y="15"/>
                  </a:lnTo>
                  <a:lnTo>
                    <a:pt x="16" y="0"/>
                  </a:lnTo>
                  <a:lnTo>
                    <a:pt x="0" y="2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846" name="Freeform 446"/>
            <p:cNvSpPr>
              <a:spLocks/>
            </p:cNvSpPr>
            <p:nvPr/>
          </p:nvSpPr>
          <p:spPr bwMode="auto">
            <a:xfrm>
              <a:off x="3267" y="2091"/>
              <a:ext cx="19" cy="18"/>
            </a:xfrm>
            <a:custGeom>
              <a:avLst/>
              <a:gdLst>
                <a:gd name="T0" fmla="*/ 0 w 19"/>
                <a:gd name="T1" fmla="*/ 0 h 18"/>
                <a:gd name="T2" fmla="*/ 0 w 19"/>
                <a:gd name="T3" fmla="*/ 2 h 18"/>
                <a:gd name="T4" fmla="*/ 2 w 19"/>
                <a:gd name="T5" fmla="*/ 17 h 18"/>
                <a:gd name="T6" fmla="*/ 18 w 19"/>
                <a:gd name="T7" fmla="*/ 15 h 18"/>
                <a:gd name="T8" fmla="*/ 16 w 19"/>
                <a:gd name="T9" fmla="*/ 0 h 18"/>
                <a:gd name="T10" fmla="*/ 0 w 19"/>
                <a:gd name="T11" fmla="*/ 0 h 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9"/>
                <a:gd name="T19" fmla="*/ 0 h 18"/>
                <a:gd name="T20" fmla="*/ 19 w 19"/>
                <a:gd name="T21" fmla="*/ 18 h 1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9" h="18">
                  <a:moveTo>
                    <a:pt x="0" y="0"/>
                  </a:moveTo>
                  <a:lnTo>
                    <a:pt x="0" y="2"/>
                  </a:lnTo>
                  <a:lnTo>
                    <a:pt x="2" y="17"/>
                  </a:lnTo>
                  <a:lnTo>
                    <a:pt x="18" y="15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847" name="Freeform 447"/>
            <p:cNvSpPr>
              <a:spLocks/>
            </p:cNvSpPr>
            <p:nvPr/>
          </p:nvSpPr>
          <p:spPr bwMode="auto">
            <a:xfrm>
              <a:off x="3267" y="2077"/>
              <a:ext cx="16" cy="15"/>
            </a:xfrm>
            <a:custGeom>
              <a:avLst/>
              <a:gdLst>
                <a:gd name="T0" fmla="*/ 2 w 16"/>
                <a:gd name="T1" fmla="*/ 1 h 15"/>
                <a:gd name="T2" fmla="*/ 0 w 16"/>
                <a:gd name="T3" fmla="*/ 0 h 15"/>
                <a:gd name="T4" fmla="*/ 0 w 16"/>
                <a:gd name="T5" fmla="*/ 14 h 15"/>
                <a:gd name="T6" fmla="*/ 15 w 16"/>
                <a:gd name="T7" fmla="*/ 14 h 15"/>
                <a:gd name="T8" fmla="*/ 15 w 16"/>
                <a:gd name="T9" fmla="*/ 0 h 15"/>
                <a:gd name="T10" fmla="*/ 2 w 16"/>
                <a:gd name="T11" fmla="*/ 1 h 1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6"/>
                <a:gd name="T19" fmla="*/ 0 h 15"/>
                <a:gd name="T20" fmla="*/ 16 w 16"/>
                <a:gd name="T21" fmla="*/ 15 h 1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6" h="15">
                  <a:moveTo>
                    <a:pt x="2" y="1"/>
                  </a:moveTo>
                  <a:lnTo>
                    <a:pt x="0" y="0"/>
                  </a:lnTo>
                  <a:lnTo>
                    <a:pt x="0" y="14"/>
                  </a:lnTo>
                  <a:lnTo>
                    <a:pt x="15" y="14"/>
                  </a:lnTo>
                  <a:lnTo>
                    <a:pt x="15" y="0"/>
                  </a:lnTo>
                  <a:lnTo>
                    <a:pt x="2" y="1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848" name="Freeform 448"/>
            <p:cNvSpPr>
              <a:spLocks/>
            </p:cNvSpPr>
            <p:nvPr/>
          </p:nvSpPr>
          <p:spPr bwMode="auto">
            <a:xfrm>
              <a:off x="3267" y="2059"/>
              <a:ext cx="16" cy="20"/>
            </a:xfrm>
            <a:custGeom>
              <a:avLst/>
              <a:gdLst>
                <a:gd name="T0" fmla="*/ 0 w 16"/>
                <a:gd name="T1" fmla="*/ 2 h 20"/>
                <a:gd name="T2" fmla="*/ 2 w 16"/>
                <a:gd name="T3" fmla="*/ 19 h 20"/>
                <a:gd name="T4" fmla="*/ 15 w 16"/>
                <a:gd name="T5" fmla="*/ 18 h 20"/>
                <a:gd name="T6" fmla="*/ 13 w 16"/>
                <a:gd name="T7" fmla="*/ 0 h 20"/>
                <a:gd name="T8" fmla="*/ 13 w 16"/>
                <a:gd name="T9" fmla="*/ 2 h 20"/>
                <a:gd name="T10" fmla="*/ 0 w 16"/>
                <a:gd name="T11" fmla="*/ 2 h 2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6"/>
                <a:gd name="T19" fmla="*/ 0 h 20"/>
                <a:gd name="T20" fmla="*/ 16 w 16"/>
                <a:gd name="T21" fmla="*/ 20 h 2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6" h="20">
                  <a:moveTo>
                    <a:pt x="0" y="2"/>
                  </a:moveTo>
                  <a:lnTo>
                    <a:pt x="2" y="19"/>
                  </a:lnTo>
                  <a:lnTo>
                    <a:pt x="15" y="18"/>
                  </a:lnTo>
                  <a:lnTo>
                    <a:pt x="13" y="0"/>
                  </a:lnTo>
                  <a:lnTo>
                    <a:pt x="13" y="2"/>
                  </a:lnTo>
                  <a:lnTo>
                    <a:pt x="0" y="2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849" name="Freeform 449"/>
            <p:cNvSpPr>
              <a:spLocks/>
            </p:cNvSpPr>
            <p:nvPr/>
          </p:nvSpPr>
          <p:spPr bwMode="auto">
            <a:xfrm>
              <a:off x="3267" y="2045"/>
              <a:ext cx="14" cy="17"/>
            </a:xfrm>
            <a:custGeom>
              <a:avLst/>
              <a:gdLst>
                <a:gd name="T0" fmla="*/ 0 w 14"/>
                <a:gd name="T1" fmla="*/ 2 h 17"/>
                <a:gd name="T2" fmla="*/ 0 w 14"/>
                <a:gd name="T3" fmla="*/ 0 h 17"/>
                <a:gd name="T4" fmla="*/ 0 w 14"/>
                <a:gd name="T5" fmla="*/ 16 h 17"/>
                <a:gd name="T6" fmla="*/ 13 w 14"/>
                <a:gd name="T7" fmla="*/ 16 h 17"/>
                <a:gd name="T8" fmla="*/ 13 w 14"/>
                <a:gd name="T9" fmla="*/ 0 h 17"/>
                <a:gd name="T10" fmla="*/ 0 w 14"/>
                <a:gd name="T11" fmla="*/ 2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4"/>
                <a:gd name="T19" fmla="*/ 0 h 17"/>
                <a:gd name="T20" fmla="*/ 14 w 14"/>
                <a:gd name="T21" fmla="*/ 17 h 1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4" h="17">
                  <a:moveTo>
                    <a:pt x="0" y="2"/>
                  </a:moveTo>
                  <a:lnTo>
                    <a:pt x="0" y="0"/>
                  </a:lnTo>
                  <a:lnTo>
                    <a:pt x="0" y="16"/>
                  </a:lnTo>
                  <a:lnTo>
                    <a:pt x="13" y="16"/>
                  </a:lnTo>
                  <a:lnTo>
                    <a:pt x="13" y="0"/>
                  </a:lnTo>
                  <a:lnTo>
                    <a:pt x="0" y="2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850" name="Freeform 450"/>
            <p:cNvSpPr>
              <a:spLocks/>
            </p:cNvSpPr>
            <p:nvPr/>
          </p:nvSpPr>
          <p:spPr bwMode="auto">
            <a:xfrm>
              <a:off x="3266" y="2028"/>
              <a:ext cx="15" cy="20"/>
            </a:xfrm>
            <a:custGeom>
              <a:avLst/>
              <a:gdLst>
                <a:gd name="T0" fmla="*/ 0 w 15"/>
                <a:gd name="T1" fmla="*/ 0 h 20"/>
                <a:gd name="T2" fmla="*/ 0 w 15"/>
                <a:gd name="T3" fmla="*/ 2 h 20"/>
                <a:gd name="T4" fmla="*/ 1 w 15"/>
                <a:gd name="T5" fmla="*/ 19 h 20"/>
                <a:gd name="T6" fmla="*/ 14 w 15"/>
                <a:gd name="T7" fmla="*/ 17 h 20"/>
                <a:gd name="T8" fmla="*/ 12 w 15"/>
                <a:gd name="T9" fmla="*/ 0 h 20"/>
                <a:gd name="T10" fmla="*/ 0 w 15"/>
                <a:gd name="T11" fmla="*/ 0 h 2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"/>
                <a:gd name="T19" fmla="*/ 0 h 20"/>
                <a:gd name="T20" fmla="*/ 15 w 15"/>
                <a:gd name="T21" fmla="*/ 20 h 2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" h="20">
                  <a:moveTo>
                    <a:pt x="0" y="0"/>
                  </a:moveTo>
                  <a:lnTo>
                    <a:pt x="0" y="2"/>
                  </a:lnTo>
                  <a:lnTo>
                    <a:pt x="1" y="19"/>
                  </a:lnTo>
                  <a:lnTo>
                    <a:pt x="14" y="17"/>
                  </a:lnTo>
                  <a:lnTo>
                    <a:pt x="12" y="0"/>
                  </a:ln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851" name="Freeform 451"/>
            <p:cNvSpPr>
              <a:spLocks/>
            </p:cNvSpPr>
            <p:nvPr/>
          </p:nvSpPr>
          <p:spPr bwMode="auto">
            <a:xfrm>
              <a:off x="3266" y="2012"/>
              <a:ext cx="13" cy="17"/>
            </a:xfrm>
            <a:custGeom>
              <a:avLst/>
              <a:gdLst>
                <a:gd name="T0" fmla="*/ 0 w 13"/>
                <a:gd name="T1" fmla="*/ 2 h 17"/>
                <a:gd name="T2" fmla="*/ 0 w 13"/>
                <a:gd name="T3" fmla="*/ 16 h 17"/>
                <a:gd name="T4" fmla="*/ 12 w 13"/>
                <a:gd name="T5" fmla="*/ 16 h 17"/>
                <a:gd name="T6" fmla="*/ 12 w 13"/>
                <a:gd name="T7" fmla="*/ 2 h 17"/>
                <a:gd name="T8" fmla="*/ 12 w 13"/>
                <a:gd name="T9" fmla="*/ 0 h 17"/>
                <a:gd name="T10" fmla="*/ 0 w 13"/>
                <a:gd name="T11" fmla="*/ 2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3"/>
                <a:gd name="T19" fmla="*/ 0 h 17"/>
                <a:gd name="T20" fmla="*/ 13 w 13"/>
                <a:gd name="T21" fmla="*/ 17 h 1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3" h="17">
                  <a:moveTo>
                    <a:pt x="0" y="2"/>
                  </a:moveTo>
                  <a:lnTo>
                    <a:pt x="0" y="16"/>
                  </a:lnTo>
                  <a:lnTo>
                    <a:pt x="12" y="16"/>
                  </a:lnTo>
                  <a:lnTo>
                    <a:pt x="12" y="2"/>
                  </a:lnTo>
                  <a:lnTo>
                    <a:pt x="12" y="0"/>
                  </a:lnTo>
                  <a:lnTo>
                    <a:pt x="0" y="2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852" name="Freeform 452"/>
            <p:cNvSpPr>
              <a:spLocks/>
            </p:cNvSpPr>
            <p:nvPr/>
          </p:nvSpPr>
          <p:spPr bwMode="auto">
            <a:xfrm>
              <a:off x="3261" y="1994"/>
              <a:ext cx="18" cy="21"/>
            </a:xfrm>
            <a:custGeom>
              <a:avLst/>
              <a:gdLst>
                <a:gd name="T0" fmla="*/ 0 w 18"/>
                <a:gd name="T1" fmla="*/ 2 h 21"/>
                <a:gd name="T2" fmla="*/ 5 w 18"/>
                <a:gd name="T3" fmla="*/ 20 h 21"/>
                <a:gd name="T4" fmla="*/ 17 w 18"/>
                <a:gd name="T5" fmla="*/ 18 h 21"/>
                <a:gd name="T6" fmla="*/ 15 w 18"/>
                <a:gd name="T7" fmla="*/ 0 h 21"/>
                <a:gd name="T8" fmla="*/ 0 w 18"/>
                <a:gd name="T9" fmla="*/ 2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"/>
                <a:gd name="T16" fmla="*/ 0 h 21"/>
                <a:gd name="T17" fmla="*/ 18 w 18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" h="21">
                  <a:moveTo>
                    <a:pt x="0" y="2"/>
                  </a:moveTo>
                  <a:lnTo>
                    <a:pt x="5" y="20"/>
                  </a:lnTo>
                  <a:lnTo>
                    <a:pt x="17" y="18"/>
                  </a:lnTo>
                  <a:lnTo>
                    <a:pt x="15" y="0"/>
                  </a:lnTo>
                  <a:lnTo>
                    <a:pt x="0" y="2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853" name="Freeform 453"/>
            <p:cNvSpPr>
              <a:spLocks/>
            </p:cNvSpPr>
            <p:nvPr/>
          </p:nvSpPr>
          <p:spPr bwMode="auto">
            <a:xfrm>
              <a:off x="3259" y="1977"/>
              <a:ext cx="18" cy="20"/>
            </a:xfrm>
            <a:custGeom>
              <a:avLst/>
              <a:gdLst>
                <a:gd name="T0" fmla="*/ 0 w 18"/>
                <a:gd name="T1" fmla="*/ 0 h 20"/>
                <a:gd name="T2" fmla="*/ 2 w 18"/>
                <a:gd name="T3" fmla="*/ 19 h 20"/>
                <a:gd name="T4" fmla="*/ 17 w 18"/>
                <a:gd name="T5" fmla="*/ 17 h 20"/>
                <a:gd name="T6" fmla="*/ 15 w 18"/>
                <a:gd name="T7" fmla="*/ 0 h 20"/>
                <a:gd name="T8" fmla="*/ 0 w 18"/>
                <a:gd name="T9" fmla="*/ 0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"/>
                <a:gd name="T16" fmla="*/ 0 h 20"/>
                <a:gd name="T17" fmla="*/ 18 w 18"/>
                <a:gd name="T18" fmla="*/ 20 h 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" h="20">
                  <a:moveTo>
                    <a:pt x="0" y="0"/>
                  </a:moveTo>
                  <a:lnTo>
                    <a:pt x="2" y="19"/>
                  </a:lnTo>
                  <a:lnTo>
                    <a:pt x="17" y="17"/>
                  </a:lnTo>
                  <a:lnTo>
                    <a:pt x="15" y="0"/>
                  </a:ln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854" name="Freeform 454"/>
            <p:cNvSpPr>
              <a:spLocks/>
            </p:cNvSpPr>
            <p:nvPr/>
          </p:nvSpPr>
          <p:spPr bwMode="auto">
            <a:xfrm>
              <a:off x="3259" y="1959"/>
              <a:ext cx="15" cy="19"/>
            </a:xfrm>
            <a:custGeom>
              <a:avLst/>
              <a:gdLst>
                <a:gd name="T0" fmla="*/ 0 w 15"/>
                <a:gd name="T1" fmla="*/ 2 h 19"/>
                <a:gd name="T2" fmla="*/ 0 w 15"/>
                <a:gd name="T3" fmla="*/ 0 h 19"/>
                <a:gd name="T4" fmla="*/ 0 w 15"/>
                <a:gd name="T5" fmla="*/ 18 h 19"/>
                <a:gd name="T6" fmla="*/ 14 w 15"/>
                <a:gd name="T7" fmla="*/ 18 h 19"/>
                <a:gd name="T8" fmla="*/ 12 w 15"/>
                <a:gd name="T9" fmla="*/ 0 h 19"/>
                <a:gd name="T10" fmla="*/ 0 w 15"/>
                <a:gd name="T11" fmla="*/ 2 h 1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"/>
                <a:gd name="T19" fmla="*/ 0 h 19"/>
                <a:gd name="T20" fmla="*/ 15 w 15"/>
                <a:gd name="T21" fmla="*/ 19 h 1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" h="19">
                  <a:moveTo>
                    <a:pt x="0" y="2"/>
                  </a:moveTo>
                  <a:lnTo>
                    <a:pt x="0" y="0"/>
                  </a:lnTo>
                  <a:lnTo>
                    <a:pt x="0" y="18"/>
                  </a:lnTo>
                  <a:lnTo>
                    <a:pt x="14" y="18"/>
                  </a:lnTo>
                  <a:lnTo>
                    <a:pt x="12" y="0"/>
                  </a:lnTo>
                  <a:lnTo>
                    <a:pt x="0" y="2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855" name="Freeform 455"/>
            <p:cNvSpPr>
              <a:spLocks/>
            </p:cNvSpPr>
            <p:nvPr/>
          </p:nvSpPr>
          <p:spPr bwMode="auto">
            <a:xfrm>
              <a:off x="3257" y="1940"/>
              <a:ext cx="15" cy="22"/>
            </a:xfrm>
            <a:custGeom>
              <a:avLst/>
              <a:gdLst>
                <a:gd name="T0" fmla="*/ 0 w 15"/>
                <a:gd name="T1" fmla="*/ 1 h 22"/>
                <a:gd name="T2" fmla="*/ 2 w 15"/>
                <a:gd name="T3" fmla="*/ 21 h 22"/>
                <a:gd name="T4" fmla="*/ 14 w 15"/>
                <a:gd name="T5" fmla="*/ 19 h 22"/>
                <a:gd name="T6" fmla="*/ 12 w 15"/>
                <a:gd name="T7" fmla="*/ 0 h 22"/>
                <a:gd name="T8" fmla="*/ 0 w 15"/>
                <a:gd name="T9" fmla="*/ 1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"/>
                <a:gd name="T16" fmla="*/ 0 h 22"/>
                <a:gd name="T17" fmla="*/ 15 w 15"/>
                <a:gd name="T18" fmla="*/ 22 h 2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" h="22">
                  <a:moveTo>
                    <a:pt x="0" y="1"/>
                  </a:moveTo>
                  <a:lnTo>
                    <a:pt x="2" y="21"/>
                  </a:lnTo>
                  <a:lnTo>
                    <a:pt x="14" y="19"/>
                  </a:lnTo>
                  <a:lnTo>
                    <a:pt x="12" y="0"/>
                  </a:lnTo>
                  <a:lnTo>
                    <a:pt x="0" y="1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856" name="Freeform 456"/>
            <p:cNvSpPr>
              <a:spLocks/>
            </p:cNvSpPr>
            <p:nvPr/>
          </p:nvSpPr>
          <p:spPr bwMode="auto">
            <a:xfrm>
              <a:off x="3252" y="1919"/>
              <a:ext cx="18" cy="23"/>
            </a:xfrm>
            <a:custGeom>
              <a:avLst/>
              <a:gdLst>
                <a:gd name="T0" fmla="*/ 0 w 18"/>
                <a:gd name="T1" fmla="*/ 2 h 23"/>
                <a:gd name="T2" fmla="*/ 0 w 18"/>
                <a:gd name="T3" fmla="*/ 4 h 23"/>
                <a:gd name="T4" fmla="*/ 5 w 18"/>
                <a:gd name="T5" fmla="*/ 22 h 23"/>
                <a:gd name="T6" fmla="*/ 17 w 18"/>
                <a:gd name="T7" fmla="*/ 21 h 23"/>
                <a:gd name="T8" fmla="*/ 14 w 18"/>
                <a:gd name="T9" fmla="*/ 0 h 23"/>
                <a:gd name="T10" fmla="*/ 15 w 18"/>
                <a:gd name="T11" fmla="*/ 2 h 23"/>
                <a:gd name="T12" fmla="*/ 0 w 18"/>
                <a:gd name="T13" fmla="*/ 2 h 2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8"/>
                <a:gd name="T22" fmla="*/ 0 h 23"/>
                <a:gd name="T23" fmla="*/ 18 w 18"/>
                <a:gd name="T24" fmla="*/ 23 h 2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8" h="23">
                  <a:moveTo>
                    <a:pt x="0" y="2"/>
                  </a:moveTo>
                  <a:lnTo>
                    <a:pt x="0" y="4"/>
                  </a:lnTo>
                  <a:lnTo>
                    <a:pt x="5" y="22"/>
                  </a:lnTo>
                  <a:lnTo>
                    <a:pt x="17" y="21"/>
                  </a:lnTo>
                  <a:lnTo>
                    <a:pt x="14" y="0"/>
                  </a:lnTo>
                  <a:lnTo>
                    <a:pt x="15" y="2"/>
                  </a:lnTo>
                  <a:lnTo>
                    <a:pt x="0" y="2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857" name="Freeform 457"/>
            <p:cNvSpPr>
              <a:spLocks/>
            </p:cNvSpPr>
            <p:nvPr/>
          </p:nvSpPr>
          <p:spPr bwMode="auto">
            <a:xfrm>
              <a:off x="3250" y="1902"/>
              <a:ext cx="18" cy="20"/>
            </a:xfrm>
            <a:custGeom>
              <a:avLst/>
              <a:gdLst>
                <a:gd name="T0" fmla="*/ 0 w 18"/>
                <a:gd name="T1" fmla="*/ 2 h 20"/>
                <a:gd name="T2" fmla="*/ 2 w 18"/>
                <a:gd name="T3" fmla="*/ 19 h 20"/>
                <a:gd name="T4" fmla="*/ 17 w 18"/>
                <a:gd name="T5" fmla="*/ 19 h 20"/>
                <a:gd name="T6" fmla="*/ 16 w 18"/>
                <a:gd name="T7" fmla="*/ 0 h 20"/>
                <a:gd name="T8" fmla="*/ 0 w 18"/>
                <a:gd name="T9" fmla="*/ 2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"/>
                <a:gd name="T16" fmla="*/ 0 h 20"/>
                <a:gd name="T17" fmla="*/ 18 w 18"/>
                <a:gd name="T18" fmla="*/ 20 h 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" h="20">
                  <a:moveTo>
                    <a:pt x="0" y="2"/>
                  </a:moveTo>
                  <a:lnTo>
                    <a:pt x="2" y="19"/>
                  </a:lnTo>
                  <a:lnTo>
                    <a:pt x="17" y="19"/>
                  </a:lnTo>
                  <a:lnTo>
                    <a:pt x="16" y="0"/>
                  </a:lnTo>
                  <a:lnTo>
                    <a:pt x="0" y="2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858" name="Freeform 458"/>
            <p:cNvSpPr>
              <a:spLocks/>
            </p:cNvSpPr>
            <p:nvPr/>
          </p:nvSpPr>
          <p:spPr bwMode="auto">
            <a:xfrm>
              <a:off x="3248" y="1884"/>
              <a:ext cx="19" cy="21"/>
            </a:xfrm>
            <a:custGeom>
              <a:avLst/>
              <a:gdLst>
                <a:gd name="T0" fmla="*/ 0 w 19"/>
                <a:gd name="T1" fmla="*/ 0 h 21"/>
                <a:gd name="T2" fmla="*/ 2 w 19"/>
                <a:gd name="T3" fmla="*/ 20 h 21"/>
                <a:gd name="T4" fmla="*/ 18 w 19"/>
                <a:gd name="T5" fmla="*/ 18 h 21"/>
                <a:gd name="T6" fmla="*/ 16 w 19"/>
                <a:gd name="T7" fmla="*/ 0 h 21"/>
                <a:gd name="T8" fmla="*/ 0 w 19"/>
                <a:gd name="T9" fmla="*/ 0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"/>
                <a:gd name="T16" fmla="*/ 0 h 21"/>
                <a:gd name="T17" fmla="*/ 19 w 19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" h="21">
                  <a:moveTo>
                    <a:pt x="0" y="0"/>
                  </a:moveTo>
                  <a:lnTo>
                    <a:pt x="2" y="20"/>
                  </a:lnTo>
                  <a:lnTo>
                    <a:pt x="18" y="18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859" name="Freeform 459"/>
            <p:cNvSpPr>
              <a:spLocks/>
            </p:cNvSpPr>
            <p:nvPr/>
          </p:nvSpPr>
          <p:spPr bwMode="auto">
            <a:xfrm>
              <a:off x="3245" y="1864"/>
              <a:ext cx="19" cy="21"/>
            </a:xfrm>
            <a:custGeom>
              <a:avLst/>
              <a:gdLst>
                <a:gd name="T0" fmla="*/ 0 w 19"/>
                <a:gd name="T1" fmla="*/ 2 h 21"/>
                <a:gd name="T2" fmla="*/ 2 w 19"/>
                <a:gd name="T3" fmla="*/ 20 h 21"/>
                <a:gd name="T4" fmla="*/ 18 w 19"/>
                <a:gd name="T5" fmla="*/ 20 h 21"/>
                <a:gd name="T6" fmla="*/ 16 w 19"/>
                <a:gd name="T7" fmla="*/ 0 h 21"/>
                <a:gd name="T8" fmla="*/ 0 w 19"/>
                <a:gd name="T9" fmla="*/ 2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"/>
                <a:gd name="T16" fmla="*/ 0 h 21"/>
                <a:gd name="T17" fmla="*/ 19 w 19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" h="21">
                  <a:moveTo>
                    <a:pt x="0" y="2"/>
                  </a:moveTo>
                  <a:lnTo>
                    <a:pt x="2" y="20"/>
                  </a:lnTo>
                  <a:lnTo>
                    <a:pt x="18" y="20"/>
                  </a:lnTo>
                  <a:lnTo>
                    <a:pt x="16" y="0"/>
                  </a:lnTo>
                  <a:lnTo>
                    <a:pt x="0" y="2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860" name="Freeform 460"/>
            <p:cNvSpPr>
              <a:spLocks/>
            </p:cNvSpPr>
            <p:nvPr/>
          </p:nvSpPr>
          <p:spPr bwMode="auto">
            <a:xfrm>
              <a:off x="3243" y="1843"/>
              <a:ext cx="19" cy="23"/>
            </a:xfrm>
            <a:custGeom>
              <a:avLst/>
              <a:gdLst>
                <a:gd name="T0" fmla="*/ 0 w 19"/>
                <a:gd name="T1" fmla="*/ 2 h 23"/>
                <a:gd name="T2" fmla="*/ 2 w 19"/>
                <a:gd name="T3" fmla="*/ 22 h 23"/>
                <a:gd name="T4" fmla="*/ 18 w 19"/>
                <a:gd name="T5" fmla="*/ 20 h 23"/>
                <a:gd name="T6" fmla="*/ 16 w 19"/>
                <a:gd name="T7" fmla="*/ 0 h 23"/>
                <a:gd name="T8" fmla="*/ 0 w 19"/>
                <a:gd name="T9" fmla="*/ 2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"/>
                <a:gd name="T16" fmla="*/ 0 h 23"/>
                <a:gd name="T17" fmla="*/ 19 w 19"/>
                <a:gd name="T18" fmla="*/ 23 h 2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" h="23">
                  <a:moveTo>
                    <a:pt x="0" y="2"/>
                  </a:moveTo>
                  <a:lnTo>
                    <a:pt x="2" y="22"/>
                  </a:lnTo>
                  <a:lnTo>
                    <a:pt x="18" y="20"/>
                  </a:lnTo>
                  <a:lnTo>
                    <a:pt x="16" y="0"/>
                  </a:lnTo>
                  <a:lnTo>
                    <a:pt x="0" y="2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861" name="Freeform 461"/>
            <p:cNvSpPr>
              <a:spLocks/>
            </p:cNvSpPr>
            <p:nvPr/>
          </p:nvSpPr>
          <p:spPr bwMode="auto">
            <a:xfrm>
              <a:off x="3241" y="1821"/>
              <a:ext cx="19" cy="25"/>
            </a:xfrm>
            <a:custGeom>
              <a:avLst/>
              <a:gdLst>
                <a:gd name="T0" fmla="*/ 0 w 19"/>
                <a:gd name="T1" fmla="*/ 2 h 25"/>
                <a:gd name="T2" fmla="*/ 2 w 19"/>
                <a:gd name="T3" fmla="*/ 24 h 25"/>
                <a:gd name="T4" fmla="*/ 18 w 19"/>
                <a:gd name="T5" fmla="*/ 22 h 25"/>
                <a:gd name="T6" fmla="*/ 13 w 19"/>
                <a:gd name="T7" fmla="*/ 0 h 25"/>
                <a:gd name="T8" fmla="*/ 0 w 19"/>
                <a:gd name="T9" fmla="*/ 2 h 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"/>
                <a:gd name="T16" fmla="*/ 0 h 25"/>
                <a:gd name="T17" fmla="*/ 19 w 19"/>
                <a:gd name="T18" fmla="*/ 25 h 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" h="25">
                  <a:moveTo>
                    <a:pt x="0" y="2"/>
                  </a:moveTo>
                  <a:lnTo>
                    <a:pt x="2" y="24"/>
                  </a:lnTo>
                  <a:lnTo>
                    <a:pt x="18" y="22"/>
                  </a:lnTo>
                  <a:lnTo>
                    <a:pt x="13" y="0"/>
                  </a:lnTo>
                  <a:lnTo>
                    <a:pt x="0" y="2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862" name="Freeform 462"/>
            <p:cNvSpPr>
              <a:spLocks/>
            </p:cNvSpPr>
            <p:nvPr/>
          </p:nvSpPr>
          <p:spPr bwMode="auto">
            <a:xfrm>
              <a:off x="3237" y="1800"/>
              <a:ext cx="18" cy="24"/>
            </a:xfrm>
            <a:custGeom>
              <a:avLst/>
              <a:gdLst>
                <a:gd name="T0" fmla="*/ 0 w 18"/>
                <a:gd name="T1" fmla="*/ 2 h 24"/>
                <a:gd name="T2" fmla="*/ 3 w 18"/>
                <a:gd name="T3" fmla="*/ 23 h 24"/>
                <a:gd name="T4" fmla="*/ 17 w 18"/>
                <a:gd name="T5" fmla="*/ 21 h 24"/>
                <a:gd name="T6" fmla="*/ 12 w 18"/>
                <a:gd name="T7" fmla="*/ 0 h 24"/>
                <a:gd name="T8" fmla="*/ 0 w 18"/>
                <a:gd name="T9" fmla="*/ 2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"/>
                <a:gd name="T16" fmla="*/ 0 h 24"/>
                <a:gd name="T17" fmla="*/ 18 w 18"/>
                <a:gd name="T18" fmla="*/ 24 h 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" h="24">
                  <a:moveTo>
                    <a:pt x="0" y="2"/>
                  </a:moveTo>
                  <a:lnTo>
                    <a:pt x="3" y="23"/>
                  </a:lnTo>
                  <a:lnTo>
                    <a:pt x="17" y="21"/>
                  </a:lnTo>
                  <a:lnTo>
                    <a:pt x="12" y="0"/>
                  </a:lnTo>
                  <a:lnTo>
                    <a:pt x="0" y="2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863" name="Freeform 463"/>
            <p:cNvSpPr>
              <a:spLocks/>
            </p:cNvSpPr>
            <p:nvPr/>
          </p:nvSpPr>
          <p:spPr bwMode="auto">
            <a:xfrm>
              <a:off x="3233" y="1780"/>
              <a:ext cx="18" cy="23"/>
            </a:xfrm>
            <a:custGeom>
              <a:avLst/>
              <a:gdLst>
                <a:gd name="T0" fmla="*/ 0 w 18"/>
                <a:gd name="T1" fmla="*/ 1 h 23"/>
                <a:gd name="T2" fmla="*/ 5 w 18"/>
                <a:gd name="T3" fmla="*/ 22 h 23"/>
                <a:gd name="T4" fmla="*/ 17 w 18"/>
                <a:gd name="T5" fmla="*/ 20 h 23"/>
                <a:gd name="T6" fmla="*/ 15 w 18"/>
                <a:gd name="T7" fmla="*/ 0 h 23"/>
                <a:gd name="T8" fmla="*/ 0 w 18"/>
                <a:gd name="T9" fmla="*/ 1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"/>
                <a:gd name="T16" fmla="*/ 0 h 23"/>
                <a:gd name="T17" fmla="*/ 18 w 18"/>
                <a:gd name="T18" fmla="*/ 23 h 2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" h="23">
                  <a:moveTo>
                    <a:pt x="0" y="1"/>
                  </a:moveTo>
                  <a:lnTo>
                    <a:pt x="5" y="22"/>
                  </a:lnTo>
                  <a:lnTo>
                    <a:pt x="17" y="20"/>
                  </a:lnTo>
                  <a:lnTo>
                    <a:pt x="15" y="0"/>
                  </a:lnTo>
                  <a:lnTo>
                    <a:pt x="0" y="1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864" name="Freeform 464"/>
            <p:cNvSpPr>
              <a:spLocks/>
            </p:cNvSpPr>
            <p:nvPr/>
          </p:nvSpPr>
          <p:spPr bwMode="auto">
            <a:xfrm>
              <a:off x="3228" y="1755"/>
              <a:ext cx="21" cy="27"/>
            </a:xfrm>
            <a:custGeom>
              <a:avLst/>
              <a:gdLst>
                <a:gd name="T0" fmla="*/ 0 w 21"/>
                <a:gd name="T1" fmla="*/ 3 h 27"/>
                <a:gd name="T2" fmla="*/ 5 w 21"/>
                <a:gd name="T3" fmla="*/ 26 h 27"/>
                <a:gd name="T4" fmla="*/ 20 w 21"/>
                <a:gd name="T5" fmla="*/ 25 h 27"/>
                <a:gd name="T6" fmla="*/ 13 w 21"/>
                <a:gd name="T7" fmla="*/ 0 h 27"/>
                <a:gd name="T8" fmla="*/ 13 w 21"/>
                <a:gd name="T9" fmla="*/ 2 h 27"/>
                <a:gd name="T10" fmla="*/ 0 w 21"/>
                <a:gd name="T11" fmla="*/ 3 h 2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"/>
                <a:gd name="T19" fmla="*/ 0 h 27"/>
                <a:gd name="T20" fmla="*/ 21 w 21"/>
                <a:gd name="T21" fmla="*/ 27 h 2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" h="27">
                  <a:moveTo>
                    <a:pt x="0" y="3"/>
                  </a:moveTo>
                  <a:lnTo>
                    <a:pt x="5" y="26"/>
                  </a:lnTo>
                  <a:lnTo>
                    <a:pt x="20" y="25"/>
                  </a:lnTo>
                  <a:lnTo>
                    <a:pt x="13" y="0"/>
                  </a:lnTo>
                  <a:lnTo>
                    <a:pt x="13" y="2"/>
                  </a:lnTo>
                  <a:lnTo>
                    <a:pt x="0" y="3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865" name="Freeform 465"/>
            <p:cNvSpPr>
              <a:spLocks/>
            </p:cNvSpPr>
            <p:nvPr/>
          </p:nvSpPr>
          <p:spPr bwMode="auto">
            <a:xfrm>
              <a:off x="3224" y="1733"/>
              <a:ext cx="18" cy="26"/>
            </a:xfrm>
            <a:custGeom>
              <a:avLst/>
              <a:gdLst>
                <a:gd name="T0" fmla="*/ 0 w 18"/>
                <a:gd name="T1" fmla="*/ 2 h 26"/>
                <a:gd name="T2" fmla="*/ 5 w 18"/>
                <a:gd name="T3" fmla="*/ 25 h 26"/>
                <a:gd name="T4" fmla="*/ 17 w 18"/>
                <a:gd name="T5" fmla="*/ 24 h 26"/>
                <a:gd name="T6" fmla="*/ 16 w 18"/>
                <a:gd name="T7" fmla="*/ 0 h 26"/>
                <a:gd name="T8" fmla="*/ 0 w 18"/>
                <a:gd name="T9" fmla="*/ 2 h 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"/>
                <a:gd name="T16" fmla="*/ 0 h 26"/>
                <a:gd name="T17" fmla="*/ 18 w 18"/>
                <a:gd name="T18" fmla="*/ 26 h 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" h="26">
                  <a:moveTo>
                    <a:pt x="0" y="2"/>
                  </a:moveTo>
                  <a:lnTo>
                    <a:pt x="5" y="25"/>
                  </a:lnTo>
                  <a:lnTo>
                    <a:pt x="17" y="24"/>
                  </a:lnTo>
                  <a:lnTo>
                    <a:pt x="16" y="0"/>
                  </a:lnTo>
                  <a:lnTo>
                    <a:pt x="0" y="2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866" name="Freeform 466"/>
            <p:cNvSpPr>
              <a:spLocks/>
            </p:cNvSpPr>
            <p:nvPr/>
          </p:nvSpPr>
          <p:spPr bwMode="auto">
            <a:xfrm>
              <a:off x="3219" y="1711"/>
              <a:ext cx="22" cy="25"/>
            </a:xfrm>
            <a:custGeom>
              <a:avLst/>
              <a:gdLst>
                <a:gd name="T0" fmla="*/ 0 w 22"/>
                <a:gd name="T1" fmla="*/ 1 h 25"/>
                <a:gd name="T2" fmla="*/ 5 w 22"/>
                <a:gd name="T3" fmla="*/ 24 h 25"/>
                <a:gd name="T4" fmla="*/ 21 w 22"/>
                <a:gd name="T5" fmla="*/ 22 h 25"/>
                <a:gd name="T6" fmla="*/ 16 w 22"/>
                <a:gd name="T7" fmla="*/ 0 h 25"/>
                <a:gd name="T8" fmla="*/ 0 w 22"/>
                <a:gd name="T9" fmla="*/ 1 h 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"/>
                <a:gd name="T16" fmla="*/ 0 h 25"/>
                <a:gd name="T17" fmla="*/ 22 w 22"/>
                <a:gd name="T18" fmla="*/ 25 h 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" h="25">
                  <a:moveTo>
                    <a:pt x="0" y="1"/>
                  </a:moveTo>
                  <a:lnTo>
                    <a:pt x="5" y="24"/>
                  </a:lnTo>
                  <a:lnTo>
                    <a:pt x="21" y="22"/>
                  </a:lnTo>
                  <a:lnTo>
                    <a:pt x="16" y="0"/>
                  </a:lnTo>
                  <a:lnTo>
                    <a:pt x="0" y="1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867" name="Freeform 467"/>
            <p:cNvSpPr>
              <a:spLocks/>
            </p:cNvSpPr>
            <p:nvPr/>
          </p:nvSpPr>
          <p:spPr bwMode="auto">
            <a:xfrm>
              <a:off x="3217" y="1688"/>
              <a:ext cx="19" cy="25"/>
            </a:xfrm>
            <a:custGeom>
              <a:avLst/>
              <a:gdLst>
                <a:gd name="T0" fmla="*/ 0 w 19"/>
                <a:gd name="T1" fmla="*/ 1 h 25"/>
                <a:gd name="T2" fmla="*/ 2 w 19"/>
                <a:gd name="T3" fmla="*/ 24 h 25"/>
                <a:gd name="T4" fmla="*/ 18 w 19"/>
                <a:gd name="T5" fmla="*/ 23 h 25"/>
                <a:gd name="T6" fmla="*/ 16 w 19"/>
                <a:gd name="T7" fmla="*/ 0 h 25"/>
                <a:gd name="T8" fmla="*/ 0 w 19"/>
                <a:gd name="T9" fmla="*/ 1 h 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"/>
                <a:gd name="T16" fmla="*/ 0 h 25"/>
                <a:gd name="T17" fmla="*/ 19 w 19"/>
                <a:gd name="T18" fmla="*/ 25 h 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" h="25">
                  <a:moveTo>
                    <a:pt x="0" y="1"/>
                  </a:moveTo>
                  <a:lnTo>
                    <a:pt x="2" y="24"/>
                  </a:lnTo>
                  <a:lnTo>
                    <a:pt x="18" y="23"/>
                  </a:lnTo>
                  <a:lnTo>
                    <a:pt x="16" y="0"/>
                  </a:lnTo>
                  <a:lnTo>
                    <a:pt x="0" y="1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868" name="Freeform 468"/>
            <p:cNvSpPr>
              <a:spLocks/>
            </p:cNvSpPr>
            <p:nvPr/>
          </p:nvSpPr>
          <p:spPr bwMode="auto">
            <a:xfrm>
              <a:off x="3213" y="1664"/>
              <a:ext cx="21" cy="26"/>
            </a:xfrm>
            <a:custGeom>
              <a:avLst/>
              <a:gdLst>
                <a:gd name="T0" fmla="*/ 0 w 21"/>
                <a:gd name="T1" fmla="*/ 2 h 26"/>
                <a:gd name="T2" fmla="*/ 4 w 21"/>
                <a:gd name="T3" fmla="*/ 25 h 26"/>
                <a:gd name="T4" fmla="*/ 20 w 21"/>
                <a:gd name="T5" fmla="*/ 24 h 26"/>
                <a:gd name="T6" fmla="*/ 13 w 21"/>
                <a:gd name="T7" fmla="*/ 0 h 26"/>
                <a:gd name="T8" fmla="*/ 0 w 21"/>
                <a:gd name="T9" fmla="*/ 2 h 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"/>
                <a:gd name="T16" fmla="*/ 0 h 26"/>
                <a:gd name="T17" fmla="*/ 21 w 21"/>
                <a:gd name="T18" fmla="*/ 26 h 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" h="26">
                  <a:moveTo>
                    <a:pt x="0" y="2"/>
                  </a:moveTo>
                  <a:lnTo>
                    <a:pt x="4" y="25"/>
                  </a:lnTo>
                  <a:lnTo>
                    <a:pt x="20" y="24"/>
                  </a:lnTo>
                  <a:lnTo>
                    <a:pt x="13" y="0"/>
                  </a:lnTo>
                  <a:lnTo>
                    <a:pt x="0" y="2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869" name="Freeform 469"/>
            <p:cNvSpPr>
              <a:spLocks/>
            </p:cNvSpPr>
            <p:nvPr/>
          </p:nvSpPr>
          <p:spPr bwMode="auto">
            <a:xfrm>
              <a:off x="3207" y="1640"/>
              <a:ext cx="20" cy="27"/>
            </a:xfrm>
            <a:custGeom>
              <a:avLst/>
              <a:gdLst>
                <a:gd name="T0" fmla="*/ 0 w 20"/>
                <a:gd name="T1" fmla="*/ 2 h 27"/>
                <a:gd name="T2" fmla="*/ 6 w 20"/>
                <a:gd name="T3" fmla="*/ 26 h 27"/>
                <a:gd name="T4" fmla="*/ 19 w 20"/>
                <a:gd name="T5" fmla="*/ 24 h 27"/>
                <a:gd name="T6" fmla="*/ 15 w 20"/>
                <a:gd name="T7" fmla="*/ 0 h 27"/>
                <a:gd name="T8" fmla="*/ 0 w 20"/>
                <a:gd name="T9" fmla="*/ 2 h 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"/>
                <a:gd name="T16" fmla="*/ 0 h 27"/>
                <a:gd name="T17" fmla="*/ 20 w 20"/>
                <a:gd name="T18" fmla="*/ 27 h 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" h="27">
                  <a:moveTo>
                    <a:pt x="0" y="2"/>
                  </a:moveTo>
                  <a:lnTo>
                    <a:pt x="6" y="26"/>
                  </a:lnTo>
                  <a:lnTo>
                    <a:pt x="19" y="24"/>
                  </a:lnTo>
                  <a:lnTo>
                    <a:pt x="15" y="0"/>
                  </a:lnTo>
                  <a:lnTo>
                    <a:pt x="0" y="2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870" name="Freeform 470"/>
            <p:cNvSpPr>
              <a:spLocks/>
            </p:cNvSpPr>
            <p:nvPr/>
          </p:nvSpPr>
          <p:spPr bwMode="auto">
            <a:xfrm>
              <a:off x="3203" y="1615"/>
              <a:ext cx="20" cy="28"/>
            </a:xfrm>
            <a:custGeom>
              <a:avLst/>
              <a:gdLst>
                <a:gd name="T0" fmla="*/ 0 w 20"/>
                <a:gd name="T1" fmla="*/ 2 h 28"/>
                <a:gd name="T2" fmla="*/ 4 w 20"/>
                <a:gd name="T3" fmla="*/ 27 h 28"/>
                <a:gd name="T4" fmla="*/ 19 w 20"/>
                <a:gd name="T5" fmla="*/ 25 h 28"/>
                <a:gd name="T6" fmla="*/ 12 w 20"/>
                <a:gd name="T7" fmla="*/ 0 h 28"/>
                <a:gd name="T8" fmla="*/ 0 w 20"/>
                <a:gd name="T9" fmla="*/ 2 h 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"/>
                <a:gd name="T16" fmla="*/ 0 h 28"/>
                <a:gd name="T17" fmla="*/ 20 w 20"/>
                <a:gd name="T18" fmla="*/ 28 h 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" h="28">
                  <a:moveTo>
                    <a:pt x="0" y="2"/>
                  </a:moveTo>
                  <a:lnTo>
                    <a:pt x="4" y="27"/>
                  </a:lnTo>
                  <a:lnTo>
                    <a:pt x="19" y="25"/>
                  </a:lnTo>
                  <a:lnTo>
                    <a:pt x="12" y="0"/>
                  </a:lnTo>
                  <a:lnTo>
                    <a:pt x="0" y="2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871" name="Freeform 471"/>
            <p:cNvSpPr>
              <a:spLocks/>
            </p:cNvSpPr>
            <p:nvPr/>
          </p:nvSpPr>
          <p:spPr bwMode="auto">
            <a:xfrm>
              <a:off x="3196" y="1591"/>
              <a:ext cx="20" cy="27"/>
            </a:xfrm>
            <a:custGeom>
              <a:avLst/>
              <a:gdLst>
                <a:gd name="T0" fmla="*/ 0 w 20"/>
                <a:gd name="T1" fmla="*/ 4 h 27"/>
                <a:gd name="T2" fmla="*/ 0 w 20"/>
                <a:gd name="T3" fmla="*/ 2 h 27"/>
                <a:gd name="T4" fmla="*/ 7 w 20"/>
                <a:gd name="T5" fmla="*/ 26 h 27"/>
                <a:gd name="T6" fmla="*/ 19 w 20"/>
                <a:gd name="T7" fmla="*/ 24 h 27"/>
                <a:gd name="T8" fmla="*/ 16 w 20"/>
                <a:gd name="T9" fmla="*/ 0 h 27"/>
                <a:gd name="T10" fmla="*/ 0 w 20"/>
                <a:gd name="T11" fmla="*/ 4 h 2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0"/>
                <a:gd name="T19" fmla="*/ 0 h 27"/>
                <a:gd name="T20" fmla="*/ 20 w 20"/>
                <a:gd name="T21" fmla="*/ 27 h 2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0" h="27">
                  <a:moveTo>
                    <a:pt x="0" y="4"/>
                  </a:moveTo>
                  <a:lnTo>
                    <a:pt x="0" y="2"/>
                  </a:lnTo>
                  <a:lnTo>
                    <a:pt x="7" y="26"/>
                  </a:lnTo>
                  <a:lnTo>
                    <a:pt x="19" y="24"/>
                  </a:lnTo>
                  <a:lnTo>
                    <a:pt x="16" y="0"/>
                  </a:lnTo>
                  <a:lnTo>
                    <a:pt x="0" y="4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872" name="Freeform 472"/>
            <p:cNvSpPr>
              <a:spLocks/>
            </p:cNvSpPr>
            <p:nvPr/>
          </p:nvSpPr>
          <p:spPr bwMode="auto">
            <a:xfrm>
              <a:off x="3189" y="1565"/>
              <a:ext cx="24" cy="31"/>
            </a:xfrm>
            <a:custGeom>
              <a:avLst/>
              <a:gdLst>
                <a:gd name="T0" fmla="*/ 0 w 24"/>
                <a:gd name="T1" fmla="*/ 4 h 31"/>
                <a:gd name="T2" fmla="*/ 7 w 24"/>
                <a:gd name="T3" fmla="*/ 30 h 31"/>
                <a:gd name="T4" fmla="*/ 23 w 24"/>
                <a:gd name="T5" fmla="*/ 26 h 31"/>
                <a:gd name="T6" fmla="*/ 16 w 24"/>
                <a:gd name="T7" fmla="*/ 0 h 31"/>
                <a:gd name="T8" fmla="*/ 16 w 24"/>
                <a:gd name="T9" fmla="*/ 2 h 31"/>
                <a:gd name="T10" fmla="*/ 0 w 24"/>
                <a:gd name="T11" fmla="*/ 4 h 3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4"/>
                <a:gd name="T19" fmla="*/ 0 h 31"/>
                <a:gd name="T20" fmla="*/ 24 w 24"/>
                <a:gd name="T21" fmla="*/ 31 h 3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4" h="31">
                  <a:moveTo>
                    <a:pt x="0" y="4"/>
                  </a:moveTo>
                  <a:lnTo>
                    <a:pt x="7" y="30"/>
                  </a:lnTo>
                  <a:lnTo>
                    <a:pt x="23" y="26"/>
                  </a:lnTo>
                  <a:lnTo>
                    <a:pt x="16" y="0"/>
                  </a:lnTo>
                  <a:lnTo>
                    <a:pt x="16" y="2"/>
                  </a:lnTo>
                  <a:lnTo>
                    <a:pt x="0" y="4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873" name="Freeform 473"/>
            <p:cNvSpPr>
              <a:spLocks/>
            </p:cNvSpPr>
            <p:nvPr/>
          </p:nvSpPr>
          <p:spPr bwMode="auto">
            <a:xfrm>
              <a:off x="3186" y="1540"/>
              <a:ext cx="20" cy="30"/>
            </a:xfrm>
            <a:custGeom>
              <a:avLst/>
              <a:gdLst>
                <a:gd name="T0" fmla="*/ 0 w 20"/>
                <a:gd name="T1" fmla="*/ 2 h 30"/>
                <a:gd name="T2" fmla="*/ 3 w 20"/>
                <a:gd name="T3" fmla="*/ 29 h 30"/>
                <a:gd name="T4" fmla="*/ 19 w 20"/>
                <a:gd name="T5" fmla="*/ 27 h 30"/>
                <a:gd name="T6" fmla="*/ 12 w 20"/>
                <a:gd name="T7" fmla="*/ 0 h 30"/>
                <a:gd name="T8" fmla="*/ 0 w 20"/>
                <a:gd name="T9" fmla="*/ 2 h 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"/>
                <a:gd name="T16" fmla="*/ 0 h 30"/>
                <a:gd name="T17" fmla="*/ 20 w 20"/>
                <a:gd name="T18" fmla="*/ 30 h 3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" h="30">
                  <a:moveTo>
                    <a:pt x="0" y="2"/>
                  </a:moveTo>
                  <a:lnTo>
                    <a:pt x="3" y="29"/>
                  </a:lnTo>
                  <a:lnTo>
                    <a:pt x="19" y="27"/>
                  </a:lnTo>
                  <a:lnTo>
                    <a:pt x="12" y="0"/>
                  </a:lnTo>
                  <a:lnTo>
                    <a:pt x="0" y="2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874" name="Freeform 474"/>
            <p:cNvSpPr>
              <a:spLocks/>
            </p:cNvSpPr>
            <p:nvPr/>
          </p:nvSpPr>
          <p:spPr bwMode="auto">
            <a:xfrm>
              <a:off x="3177" y="1514"/>
              <a:ext cx="22" cy="29"/>
            </a:xfrm>
            <a:custGeom>
              <a:avLst/>
              <a:gdLst>
                <a:gd name="T0" fmla="*/ 0 w 22"/>
                <a:gd name="T1" fmla="*/ 2 h 29"/>
                <a:gd name="T2" fmla="*/ 9 w 22"/>
                <a:gd name="T3" fmla="*/ 28 h 29"/>
                <a:gd name="T4" fmla="*/ 21 w 22"/>
                <a:gd name="T5" fmla="*/ 26 h 29"/>
                <a:gd name="T6" fmla="*/ 14 w 22"/>
                <a:gd name="T7" fmla="*/ 0 h 29"/>
                <a:gd name="T8" fmla="*/ 0 w 22"/>
                <a:gd name="T9" fmla="*/ 2 h 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"/>
                <a:gd name="T16" fmla="*/ 0 h 29"/>
                <a:gd name="T17" fmla="*/ 22 w 22"/>
                <a:gd name="T18" fmla="*/ 29 h 2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" h="29">
                  <a:moveTo>
                    <a:pt x="0" y="2"/>
                  </a:moveTo>
                  <a:lnTo>
                    <a:pt x="9" y="28"/>
                  </a:lnTo>
                  <a:lnTo>
                    <a:pt x="21" y="26"/>
                  </a:lnTo>
                  <a:lnTo>
                    <a:pt x="14" y="0"/>
                  </a:lnTo>
                  <a:lnTo>
                    <a:pt x="0" y="2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875" name="Freeform 475"/>
            <p:cNvSpPr>
              <a:spLocks/>
            </p:cNvSpPr>
            <p:nvPr/>
          </p:nvSpPr>
          <p:spPr bwMode="auto">
            <a:xfrm>
              <a:off x="3172" y="1488"/>
              <a:ext cx="20" cy="29"/>
            </a:xfrm>
            <a:custGeom>
              <a:avLst/>
              <a:gdLst>
                <a:gd name="T0" fmla="*/ 7 w 20"/>
                <a:gd name="T1" fmla="*/ 2 h 29"/>
                <a:gd name="T2" fmla="*/ 0 w 20"/>
                <a:gd name="T3" fmla="*/ 4 h 29"/>
                <a:gd name="T4" fmla="*/ 4 w 20"/>
                <a:gd name="T5" fmla="*/ 28 h 29"/>
                <a:gd name="T6" fmla="*/ 19 w 20"/>
                <a:gd name="T7" fmla="*/ 26 h 29"/>
                <a:gd name="T8" fmla="*/ 15 w 20"/>
                <a:gd name="T9" fmla="*/ 0 h 29"/>
                <a:gd name="T10" fmla="*/ 7 w 20"/>
                <a:gd name="T11" fmla="*/ 2 h 2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0"/>
                <a:gd name="T19" fmla="*/ 0 h 29"/>
                <a:gd name="T20" fmla="*/ 20 w 20"/>
                <a:gd name="T21" fmla="*/ 29 h 2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0" h="29">
                  <a:moveTo>
                    <a:pt x="7" y="2"/>
                  </a:moveTo>
                  <a:lnTo>
                    <a:pt x="0" y="4"/>
                  </a:lnTo>
                  <a:lnTo>
                    <a:pt x="4" y="28"/>
                  </a:lnTo>
                  <a:lnTo>
                    <a:pt x="19" y="26"/>
                  </a:lnTo>
                  <a:lnTo>
                    <a:pt x="15" y="0"/>
                  </a:lnTo>
                  <a:lnTo>
                    <a:pt x="7" y="2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812" name="Rectangle 476"/>
            <p:cNvSpPr>
              <a:spLocks noChangeArrowheads="1"/>
            </p:cNvSpPr>
            <p:nvPr/>
          </p:nvSpPr>
          <p:spPr bwMode="auto">
            <a:xfrm>
              <a:off x="3017" y="167"/>
              <a:ext cx="0" cy="5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pPr algn="ctr" defTabSz="892175" eaLnBrk="0" hangingPunct="0">
                <a:defRPr/>
              </a:pPr>
              <a:endParaRPr lang="en-US" sz="31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5877" name="Line 477"/>
            <p:cNvSpPr>
              <a:spLocks noChangeShapeType="1"/>
            </p:cNvSpPr>
            <p:nvPr/>
          </p:nvSpPr>
          <p:spPr bwMode="auto">
            <a:xfrm flipH="1">
              <a:off x="1061" y="1683"/>
              <a:ext cx="973" cy="0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878" name="Line 478"/>
            <p:cNvSpPr>
              <a:spLocks noChangeShapeType="1"/>
            </p:cNvSpPr>
            <p:nvPr/>
          </p:nvSpPr>
          <p:spPr bwMode="auto">
            <a:xfrm flipH="1">
              <a:off x="1326" y="3047"/>
              <a:ext cx="260" cy="0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1506" name="Picture 2" descr="http://kvhs.nbed.nb.ca/gallant/biology/blood_vessel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-4434"/>
            <a:ext cx="6781800" cy="68804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382000" cy="715962"/>
          </a:xfrm>
        </p:spPr>
        <p:txBody>
          <a:bodyPr/>
          <a:lstStyle/>
          <a:p>
            <a:r>
              <a:rPr lang="en-US" dirty="0" smtClean="0"/>
              <a:t>Leaky Capillary Beds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http://science.kennesaw.edu/~jdirnber/Bio2108/Lecture/LecPhysio/42-12-BloodFlowCapillBed-AL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838200"/>
            <a:ext cx="4277769" cy="6019800"/>
          </a:xfrm>
          <a:prstGeom prst="rect">
            <a:avLst/>
          </a:prstGeom>
          <a:noFill/>
        </p:spPr>
      </p:pic>
      <p:pic>
        <p:nvPicPr>
          <p:cNvPr id="5" name="Picture 2" descr="http://webpub.allegheny.edu/dept/bio/bio220/Milt_lectures/CirculationinAnimalsSlides/CV_capillary_exchange.JPG"/>
          <p:cNvPicPr>
            <a:picLocks noChangeAspect="1" noChangeArrowheads="1"/>
          </p:cNvPicPr>
          <p:nvPr/>
        </p:nvPicPr>
        <p:blipFill>
          <a:blip r:embed="rId4" cstate="print"/>
          <a:srcRect t="10417"/>
          <a:stretch>
            <a:fillRect/>
          </a:stretch>
        </p:blipFill>
        <p:spPr bwMode="auto">
          <a:xfrm>
            <a:off x="4040372" y="2133600"/>
            <a:ext cx="5103628" cy="3429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Heart</a:t>
            </a:r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body" sz="half" idx="1"/>
          </p:nvPr>
        </p:nvSpPr>
        <p:spPr>
          <a:xfrm>
            <a:off x="1752600" y="838200"/>
            <a:ext cx="6781800" cy="5486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>
                <a:solidFill>
                  <a:schemeClr val="tx1"/>
                </a:solidFill>
                <a:ea typeface="ＭＳ Ｐゴシック" pitchFamily="34" charset="-128"/>
              </a:rPr>
              <a:t>Hollow organ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>
                <a:solidFill>
                  <a:schemeClr val="tx1"/>
                </a:solidFill>
                <a:ea typeface="ＭＳ Ｐゴシック" pitchFamily="34" charset="-128"/>
              </a:rPr>
              <a:t>Pumps blood throughout the body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>
                <a:solidFill>
                  <a:schemeClr val="tx1"/>
                </a:solidFill>
                <a:ea typeface="ＭＳ Ｐゴシック" pitchFamily="34" charset="-128"/>
              </a:rPr>
              <a:t>Four chambers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>
                <a:solidFill>
                  <a:schemeClr val="tx1"/>
                </a:solidFill>
                <a:ea typeface="ＭＳ Ｐゴシック" pitchFamily="34" charset="-128"/>
              </a:rPr>
              <a:t>Major blood vessels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>
                <a:solidFill>
                  <a:schemeClr val="tx1"/>
                </a:solidFill>
                <a:ea typeface="ＭＳ Ｐゴシック" pitchFamily="34" charset="-128"/>
              </a:rPr>
              <a:t>Four valves</a:t>
            </a:r>
          </a:p>
        </p:txBody>
      </p:sp>
      <p:pic>
        <p:nvPicPr>
          <p:cNvPr id="21508" name="Picture 9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000" r="9000" b="4800"/>
          <a:stretch>
            <a:fillRect/>
          </a:stretch>
        </p:blipFill>
        <p:spPr>
          <a:xfrm>
            <a:off x="5334000" y="3981450"/>
            <a:ext cx="3733800" cy="2800350"/>
          </a:xfrm>
          <a:noFill/>
          <a:ln w="38100">
            <a:solidFill>
              <a:schemeClr val="hlink"/>
            </a:solidFill>
          </a:ln>
          <a:extLst>
            <a:ext uri="{909E8E84-426E-40DD-AFC4-6F175D3DCCD1}">
              <a14:hiddenFill xmlns:a14="http://schemas.microsoft.com/office/drawing/2010/main" xmlns="">
                <a:gradFill rotWithShape="1">
                  <a:gsLst>
                    <a:gs pos="0">
                      <a:srgbClr val="EBEBE9"/>
                    </a:gs>
                    <a:gs pos="53000">
                      <a:srgbClr val="4E5046">
                        <a:alpha val="86750"/>
                      </a:srgbClr>
                    </a:gs>
                    <a:gs pos="53000">
                      <a:srgbClr val="4E5046">
                        <a:alpha val="86750"/>
                      </a:srgbClr>
                    </a:gs>
                    <a:gs pos="100000">
                      <a:srgbClr val="C1C1B8">
                        <a:alpha val="75000"/>
                      </a:srgbClr>
                    </a:gs>
                  </a:gsLst>
                  <a:lin ang="5400000" scaled="1"/>
                </a:gra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The 4 Chambers of the Heart</a:t>
            </a:r>
          </a:p>
        </p:txBody>
      </p:sp>
      <p:sp>
        <p:nvSpPr>
          <p:cNvPr id="29701" name="Rectangle 5"/>
          <p:cNvSpPr>
            <a:spLocks noChangeArrowheads="1"/>
          </p:cNvSpPr>
          <p:nvPr/>
        </p:nvSpPr>
        <p:spPr bwMode="auto">
          <a:xfrm>
            <a:off x="1752600" y="1581150"/>
            <a:ext cx="3581400" cy="27432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2540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sz="240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9702" name="Rectangle 6"/>
          <p:cNvSpPr>
            <a:spLocks noChangeArrowheads="1"/>
          </p:cNvSpPr>
          <p:nvPr/>
        </p:nvSpPr>
        <p:spPr bwMode="auto">
          <a:xfrm>
            <a:off x="5486400" y="1600200"/>
            <a:ext cx="3473450" cy="273685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2540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1752600" y="4438650"/>
            <a:ext cx="3549650" cy="226695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2540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29704" name="Rectangle 8"/>
          <p:cNvSpPr>
            <a:spLocks noChangeArrowheads="1"/>
          </p:cNvSpPr>
          <p:nvPr/>
        </p:nvSpPr>
        <p:spPr bwMode="auto">
          <a:xfrm>
            <a:off x="5486400" y="4419600"/>
            <a:ext cx="3473450" cy="226695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2540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21511" name="Rectangle 9"/>
          <p:cNvSpPr>
            <a:spLocks noChangeArrowheads="1"/>
          </p:cNvSpPr>
          <p:nvPr/>
        </p:nvSpPr>
        <p:spPr bwMode="auto">
          <a:xfrm>
            <a:off x="1905000" y="1600200"/>
            <a:ext cx="1714500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8900" tIns="42862" rIns="88900" bIns="42862">
            <a:spAutoFit/>
          </a:bodyPr>
          <a:lstStyle/>
          <a:p>
            <a:pPr defTabSz="892175" eaLnBrk="0" hangingPunct="0"/>
            <a:r>
              <a:rPr lang="en-US" sz="2000" b="1">
                <a:solidFill>
                  <a:srgbClr val="E5405D"/>
                </a:solidFill>
              </a:rPr>
              <a:t>Right Atrium</a:t>
            </a:r>
          </a:p>
        </p:txBody>
      </p:sp>
      <p:sp>
        <p:nvSpPr>
          <p:cNvPr id="29706" name="Rectangle 10"/>
          <p:cNvSpPr>
            <a:spLocks noChangeArrowheads="1"/>
          </p:cNvSpPr>
          <p:nvPr/>
        </p:nvSpPr>
        <p:spPr bwMode="auto">
          <a:xfrm>
            <a:off x="1828800" y="2590800"/>
            <a:ext cx="31019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8900" tIns="42862" rIns="88900" bIns="42862">
            <a:spAutoFit/>
          </a:bodyPr>
          <a:lstStyle/>
          <a:p>
            <a:pPr defTabSz="892175" eaLnBrk="0" hangingPunct="0">
              <a:defRPr/>
            </a:pPr>
            <a:r>
              <a:rPr lang="en-US" sz="20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Receives unoxygenated </a:t>
            </a:r>
          </a:p>
          <a:p>
            <a:pPr defTabSz="892175" eaLnBrk="0" hangingPunct="0">
              <a:defRPr/>
            </a:pPr>
            <a:r>
              <a:rPr lang="en-US" sz="20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blood from the veins.</a:t>
            </a:r>
          </a:p>
        </p:txBody>
      </p:sp>
      <p:sp>
        <p:nvSpPr>
          <p:cNvPr id="21513" name="Rectangle 11"/>
          <p:cNvSpPr>
            <a:spLocks noChangeArrowheads="1"/>
          </p:cNvSpPr>
          <p:nvPr/>
        </p:nvSpPr>
        <p:spPr bwMode="auto">
          <a:xfrm>
            <a:off x="5562600" y="1676400"/>
            <a:ext cx="1530350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8900" tIns="42862" rIns="88900" bIns="42862">
            <a:spAutoFit/>
          </a:bodyPr>
          <a:lstStyle/>
          <a:p>
            <a:pPr defTabSz="892175" eaLnBrk="0" hangingPunct="0"/>
            <a:r>
              <a:rPr lang="en-US" sz="2000" b="1">
                <a:solidFill>
                  <a:srgbClr val="E5405D"/>
                </a:solidFill>
              </a:rPr>
              <a:t>Left Atrium</a:t>
            </a:r>
          </a:p>
        </p:txBody>
      </p:sp>
      <p:sp>
        <p:nvSpPr>
          <p:cNvPr id="29708" name="Rectangle 12"/>
          <p:cNvSpPr>
            <a:spLocks noChangeArrowheads="1"/>
          </p:cNvSpPr>
          <p:nvPr/>
        </p:nvSpPr>
        <p:spPr bwMode="auto">
          <a:xfrm>
            <a:off x="5486400" y="2590800"/>
            <a:ext cx="3557588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8900" tIns="42862" rIns="88900" bIns="42862">
            <a:spAutoFit/>
          </a:bodyPr>
          <a:lstStyle/>
          <a:p>
            <a:pPr algn="ctr" defTabSz="892175" eaLnBrk="0" hangingPunct="0">
              <a:defRPr/>
            </a:pPr>
            <a:r>
              <a:rPr lang="en-US" sz="20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Receives oxygenated blood</a:t>
            </a:r>
          </a:p>
          <a:p>
            <a:pPr algn="ctr" defTabSz="892175" eaLnBrk="0" hangingPunct="0">
              <a:defRPr/>
            </a:pPr>
            <a:r>
              <a:rPr lang="en-US" sz="20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from the lungs and pumps</a:t>
            </a:r>
          </a:p>
          <a:p>
            <a:pPr algn="ctr" defTabSz="892175" eaLnBrk="0" hangingPunct="0">
              <a:defRPr/>
            </a:pPr>
            <a:r>
              <a:rPr lang="en-US" sz="20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it into the left ventricle.</a:t>
            </a:r>
          </a:p>
        </p:txBody>
      </p:sp>
      <p:sp>
        <p:nvSpPr>
          <p:cNvPr id="21515" name="Rectangle 13"/>
          <p:cNvSpPr>
            <a:spLocks noChangeArrowheads="1"/>
          </p:cNvSpPr>
          <p:nvPr/>
        </p:nvSpPr>
        <p:spPr bwMode="auto">
          <a:xfrm>
            <a:off x="1828800" y="4495800"/>
            <a:ext cx="1968500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8900" tIns="42862" rIns="88900" bIns="42862">
            <a:spAutoFit/>
          </a:bodyPr>
          <a:lstStyle/>
          <a:p>
            <a:pPr defTabSz="892175" eaLnBrk="0" hangingPunct="0"/>
            <a:r>
              <a:rPr lang="en-US" sz="2000" b="1">
                <a:solidFill>
                  <a:srgbClr val="E5405D"/>
                </a:solidFill>
              </a:rPr>
              <a:t>Right Ventricle</a:t>
            </a:r>
          </a:p>
        </p:txBody>
      </p:sp>
      <p:sp>
        <p:nvSpPr>
          <p:cNvPr id="29710" name="Rectangle 14"/>
          <p:cNvSpPr>
            <a:spLocks noChangeArrowheads="1"/>
          </p:cNvSpPr>
          <p:nvPr/>
        </p:nvSpPr>
        <p:spPr bwMode="auto">
          <a:xfrm>
            <a:off x="1828800" y="5181600"/>
            <a:ext cx="3357563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8900" tIns="42862" rIns="88900" bIns="42862">
            <a:spAutoFit/>
          </a:bodyPr>
          <a:lstStyle/>
          <a:p>
            <a:pPr algn="ctr" defTabSz="892175" eaLnBrk="0" hangingPunct="0">
              <a:defRPr/>
            </a:pPr>
            <a:r>
              <a:rPr lang="en-US" sz="20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Receives blood from the </a:t>
            </a:r>
          </a:p>
          <a:p>
            <a:pPr algn="ctr" defTabSz="892175" eaLnBrk="0" hangingPunct="0">
              <a:defRPr/>
            </a:pPr>
            <a:r>
              <a:rPr lang="en-US" sz="20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right atrium and pumps to</a:t>
            </a:r>
          </a:p>
          <a:p>
            <a:pPr algn="ctr" defTabSz="892175" eaLnBrk="0" hangingPunct="0">
              <a:defRPr/>
            </a:pPr>
            <a:r>
              <a:rPr lang="en-US" sz="20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the lungs.</a:t>
            </a:r>
          </a:p>
        </p:txBody>
      </p:sp>
      <p:sp>
        <p:nvSpPr>
          <p:cNvPr id="21517" name="Rectangle 15"/>
          <p:cNvSpPr>
            <a:spLocks noChangeArrowheads="1"/>
          </p:cNvSpPr>
          <p:nvPr/>
        </p:nvSpPr>
        <p:spPr bwMode="auto">
          <a:xfrm>
            <a:off x="5562600" y="4495800"/>
            <a:ext cx="1784350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8900" tIns="42862" rIns="88900" bIns="42862">
            <a:spAutoFit/>
          </a:bodyPr>
          <a:lstStyle/>
          <a:p>
            <a:pPr defTabSz="892175" eaLnBrk="0" hangingPunct="0"/>
            <a:r>
              <a:rPr lang="en-US" sz="2000" b="1">
                <a:solidFill>
                  <a:srgbClr val="E5405D"/>
                </a:solidFill>
              </a:rPr>
              <a:t>Left Ventricle</a:t>
            </a:r>
          </a:p>
        </p:txBody>
      </p:sp>
      <p:sp>
        <p:nvSpPr>
          <p:cNvPr id="29712" name="Rectangle 16"/>
          <p:cNvSpPr>
            <a:spLocks noChangeArrowheads="1"/>
          </p:cNvSpPr>
          <p:nvPr/>
        </p:nvSpPr>
        <p:spPr bwMode="auto">
          <a:xfrm>
            <a:off x="5562600" y="5181600"/>
            <a:ext cx="3357563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8900" tIns="42862" rIns="88900" bIns="42862">
            <a:spAutoFit/>
          </a:bodyPr>
          <a:lstStyle/>
          <a:p>
            <a:pPr algn="ctr" defTabSz="892175" eaLnBrk="0" hangingPunct="0">
              <a:defRPr/>
            </a:pPr>
            <a:r>
              <a:rPr lang="en-US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0"/>
                <a:cs typeface="ＭＳ Ｐゴシック" charset="0"/>
              </a:rPr>
              <a:t>Pumps blood into the </a:t>
            </a:r>
          </a:p>
          <a:p>
            <a:pPr algn="ctr" defTabSz="892175" eaLnBrk="0" hangingPunct="0">
              <a:defRPr/>
            </a:pPr>
            <a:r>
              <a:rPr lang="en-US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0"/>
                <a:cs typeface="ＭＳ Ｐゴシック" charset="0"/>
              </a:rPr>
              <a:t>aorta, which will transport</a:t>
            </a:r>
          </a:p>
          <a:p>
            <a:pPr algn="ctr" defTabSz="892175" eaLnBrk="0" hangingPunct="0">
              <a:defRPr/>
            </a:pPr>
            <a:r>
              <a:rPr lang="en-US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0"/>
                <a:cs typeface="ＭＳ Ｐゴシック" charset="0"/>
              </a:rPr>
              <a:t>blood through the body.</a:t>
            </a:r>
            <a:endParaRPr lang="en-US" sz="20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Valves in the Heart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34" charset="-128"/>
              </a:rPr>
              <a:t>Tricuspid Valve</a:t>
            </a:r>
          </a:p>
          <a:p>
            <a:pPr>
              <a:defRPr/>
            </a:pPr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34" charset="-128"/>
              </a:rPr>
              <a:t>Pulmonary Valve</a:t>
            </a:r>
          </a:p>
          <a:p>
            <a:pPr>
              <a:defRPr/>
            </a:pPr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34" charset="-128"/>
              </a:rPr>
              <a:t>Mitral (Bicuspid) Valve</a:t>
            </a:r>
          </a:p>
          <a:p>
            <a:pPr>
              <a:defRPr/>
            </a:pPr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34" charset="-128"/>
              </a:rPr>
              <a:t>Aortic Valve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>
                <a:ea typeface="ＭＳ Ｐゴシック" pitchFamily="34" charset="-128"/>
              </a:rPr>
              <a:t>Major Blood Vessels in the Heart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34" charset="-128"/>
              </a:rPr>
              <a:t>Superior Vena Cava</a:t>
            </a:r>
          </a:p>
          <a:p>
            <a:pPr>
              <a:defRPr/>
            </a:pPr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34" charset="-128"/>
              </a:rPr>
              <a:t>Inferior Vena Cava</a:t>
            </a:r>
          </a:p>
          <a:p>
            <a:pPr>
              <a:defRPr/>
            </a:pPr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34" charset="-128"/>
              </a:rPr>
              <a:t>Pulmonary Arteries</a:t>
            </a:r>
          </a:p>
          <a:p>
            <a:pPr>
              <a:defRPr/>
            </a:pPr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34" charset="-128"/>
              </a:rPr>
              <a:t>Pulmonary Veins</a:t>
            </a:r>
          </a:p>
          <a:p>
            <a:pPr>
              <a:defRPr/>
            </a:pPr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34" charset="-128"/>
              </a:rPr>
              <a:t>Aorta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il_fi" descr="http://greatneck.k12.ny.us/gnps/shs/dept/science/krauz/bio_h/images/42_06MammalHeart_L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0"/>
            <a:ext cx="8153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57200" y="6096000"/>
            <a:ext cx="990600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0000"/>
                </a:solidFill>
              </a:rPr>
              <a:t>I</a:t>
            </a:r>
            <a:r>
              <a:rPr lang="en-US" b="1" dirty="0" smtClean="0">
                <a:solidFill>
                  <a:srgbClr val="000000"/>
                </a:solidFill>
              </a:rPr>
              <a:t>nferior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523592"/>
            <a:ext cx="1219200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00"/>
                </a:solidFill>
              </a:rPr>
              <a:t>Superior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934200" y="3834039"/>
            <a:ext cx="1143000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00"/>
                </a:solidFill>
              </a:rPr>
              <a:t>Aortic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4648200"/>
            <a:ext cx="1752600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00"/>
                </a:solidFill>
              </a:rPr>
              <a:t>Tricuspid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" y="3820914"/>
            <a:ext cx="1409700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00"/>
                </a:solidFill>
              </a:rPr>
              <a:t>Pulmonary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934200" y="4648200"/>
            <a:ext cx="1676400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00"/>
                </a:solidFill>
              </a:rPr>
              <a:t>Mitral</a:t>
            </a:r>
            <a:endParaRPr lang="en-US" b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The Circulatory System</a:t>
            </a:r>
          </a:p>
        </p:txBody>
      </p:sp>
      <p:pic>
        <p:nvPicPr>
          <p:cNvPr id="4" name="Circulatory system.3gp">
            <a:hlinkClick r:id="" action="ppaction://media"/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97063" y="1143000"/>
            <a:ext cx="6799262" cy="5562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Blood flow through the Heart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>
                <a:solidFill>
                  <a:srgbClr val="33CCFF"/>
                </a:solidFill>
              </a:rPr>
              <a:t>Superior &amp; Inferior Vena Cava</a:t>
            </a:r>
          </a:p>
          <a:p>
            <a:pPr>
              <a:defRPr/>
            </a:pPr>
            <a:r>
              <a:rPr lang="en-US" b="1" dirty="0" smtClean="0">
                <a:solidFill>
                  <a:srgbClr val="33CCFF"/>
                </a:solidFill>
              </a:rPr>
              <a:t>Right Atrium</a:t>
            </a:r>
          </a:p>
          <a:p>
            <a:pPr>
              <a:defRPr/>
            </a:pPr>
            <a:r>
              <a:rPr lang="en-US" b="1" dirty="0" smtClean="0">
                <a:solidFill>
                  <a:srgbClr val="33CCFF"/>
                </a:solidFill>
              </a:rPr>
              <a:t>Tricuspid Valve</a:t>
            </a:r>
          </a:p>
          <a:p>
            <a:pPr>
              <a:defRPr/>
            </a:pPr>
            <a:r>
              <a:rPr lang="en-US" b="1" dirty="0" smtClean="0">
                <a:solidFill>
                  <a:srgbClr val="33CCFF"/>
                </a:solidFill>
              </a:rPr>
              <a:t>Right Ventricle</a:t>
            </a:r>
          </a:p>
          <a:p>
            <a:pPr>
              <a:defRPr/>
            </a:pPr>
            <a:r>
              <a:rPr lang="en-US" b="1" dirty="0" smtClean="0">
                <a:solidFill>
                  <a:srgbClr val="33CCFF"/>
                </a:solidFill>
              </a:rPr>
              <a:t>Pulmonary Semilunar Valve</a:t>
            </a:r>
          </a:p>
          <a:p>
            <a:pPr>
              <a:defRPr/>
            </a:pPr>
            <a:r>
              <a:rPr lang="en-US" b="1" dirty="0" smtClean="0">
                <a:solidFill>
                  <a:srgbClr val="33CCFF"/>
                </a:solidFill>
              </a:rPr>
              <a:t>Pulmonary Arteries</a:t>
            </a:r>
          </a:p>
          <a:p>
            <a:pPr>
              <a:defRPr/>
            </a:pPr>
            <a:endParaRPr lang="en-US" dirty="0">
              <a:solidFill>
                <a:srgbClr val="33CCFF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>
                <a:solidFill>
                  <a:srgbClr val="FF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34" charset="-128"/>
              </a:rPr>
              <a:t>Lungs</a:t>
            </a:r>
          </a:p>
          <a:p>
            <a:pPr>
              <a:defRPr/>
            </a:pPr>
            <a:r>
              <a:rPr lang="en-US" b="1" dirty="0" smtClean="0">
                <a:solidFill>
                  <a:srgbClr val="FF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34" charset="-128"/>
              </a:rPr>
              <a:t>Pulmonary Veins</a:t>
            </a:r>
          </a:p>
          <a:p>
            <a:pPr>
              <a:defRPr/>
            </a:pPr>
            <a:r>
              <a:rPr lang="en-US" b="1" dirty="0" smtClean="0">
                <a:solidFill>
                  <a:srgbClr val="FF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34" charset="-128"/>
              </a:rPr>
              <a:t>Left Atrium</a:t>
            </a:r>
          </a:p>
          <a:p>
            <a:pPr>
              <a:defRPr/>
            </a:pPr>
            <a:r>
              <a:rPr lang="en-US" b="1" dirty="0" smtClean="0">
                <a:solidFill>
                  <a:srgbClr val="FF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34" charset="-128"/>
              </a:rPr>
              <a:t>Bicuspid (Mitral) Valve</a:t>
            </a:r>
          </a:p>
          <a:p>
            <a:pPr>
              <a:defRPr/>
            </a:pPr>
            <a:r>
              <a:rPr lang="en-US" b="1" dirty="0" smtClean="0">
                <a:solidFill>
                  <a:srgbClr val="FF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34" charset="-128"/>
              </a:rPr>
              <a:t>Left Ventricle</a:t>
            </a:r>
          </a:p>
          <a:p>
            <a:pPr>
              <a:defRPr/>
            </a:pPr>
            <a:r>
              <a:rPr lang="en-US" b="1" dirty="0" smtClean="0">
                <a:solidFill>
                  <a:srgbClr val="FF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34" charset="-128"/>
              </a:rPr>
              <a:t>Aortic Semilunar Valve</a:t>
            </a:r>
          </a:p>
          <a:p>
            <a:pPr>
              <a:defRPr/>
            </a:pPr>
            <a:r>
              <a:rPr lang="en-US" b="1" dirty="0" smtClean="0">
                <a:solidFill>
                  <a:srgbClr val="FF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34" charset="-128"/>
              </a:rPr>
              <a:t>Aorta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/>
          <a:srcRect b="3246"/>
          <a:stretch>
            <a:fillRect/>
          </a:stretch>
        </p:blipFill>
        <p:spPr bwMode="auto">
          <a:xfrm>
            <a:off x="1371600" y="0"/>
            <a:ext cx="6324600" cy="69152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76200"/>
            <a:ext cx="7772400" cy="765175"/>
          </a:xfrm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 pitchFamily="34" charset="-128"/>
              </a:rPr>
              <a:t>Diseases and Disorders</a:t>
            </a:r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5362575" y="1981200"/>
            <a:ext cx="3810000" cy="3276600"/>
          </a:xfrm>
          <a:noFill/>
        </p:spPr>
        <p:txBody>
          <a:bodyPr/>
          <a:lstStyle/>
          <a:p>
            <a:pPr marL="457200" indent="-457200" algn="l" eaLnBrk="1" hangingPunct="1"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34" charset="-128"/>
              </a:rPr>
              <a:t>Anemia</a:t>
            </a:r>
          </a:p>
          <a:p>
            <a:pPr marL="457200" indent="-457200" algn="l" eaLnBrk="1" hangingPunct="1"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34" charset="-128"/>
              </a:rPr>
              <a:t>Heart Attack</a:t>
            </a:r>
          </a:p>
          <a:p>
            <a:pPr marL="457200" indent="-457200" algn="l" eaLnBrk="1" hangingPunct="1"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34" charset="-128"/>
              </a:rPr>
              <a:t>High Blood Pressure</a:t>
            </a:r>
          </a:p>
          <a:p>
            <a:pPr marL="457200" indent="-457200" algn="l" eaLnBrk="1" hangingPunct="1"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34" charset="-128"/>
              </a:rPr>
              <a:t>Atherosclerosis</a:t>
            </a:r>
          </a:p>
          <a:p>
            <a:pPr marL="457200" indent="-457200" algn="l" eaLnBrk="1" hangingPunct="1">
              <a:buFont typeface="Arial" pitchFamily="34" charset="0"/>
              <a:buChar char="•"/>
              <a:defRPr/>
            </a:pPr>
            <a:endParaRPr lang="en-US" dirty="0" smtClean="0">
              <a:effectLst>
                <a:outerShdw blurRad="38100" dist="38100" dir="2700000" algn="tl">
                  <a:srgbClr val="000000"/>
                </a:outerShdw>
              </a:effectLst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ea typeface="ＭＳ Ｐゴシック" pitchFamily="34" charset="-128"/>
              </a:rPr>
              <a:t>Anemia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52600" y="1066800"/>
            <a:ext cx="7239000" cy="5410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34" charset="-128"/>
              </a:rPr>
              <a:t>Blood disorder where capacity of the blood to transport oxygen is decreased.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34" charset="-128"/>
              </a:rPr>
              <a:t>Usually red blood cell count is diminished.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34" charset="-128"/>
              </a:rPr>
              <a:t>Causes: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34" charset="-128"/>
              </a:rPr>
              <a:t>Internal bleeding, vitamin deficiencies, decreased RBC production, increase in RBC destruction by spleen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34" charset="-128"/>
              </a:rPr>
              <a:t>Symptoms: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34" charset="-128"/>
              </a:rPr>
              <a:t>Fatigue, chest pain, skin pallor, increased heart rate, difficulty breathing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 smtClean="0">
                <a:ea typeface="ＭＳ Ｐゴシック" pitchFamily="34" charset="-128"/>
              </a:rPr>
              <a:t>Heart Attack</a:t>
            </a:r>
            <a:br>
              <a:rPr lang="en-US" sz="4000" dirty="0" smtClean="0">
                <a:ea typeface="ＭＳ Ｐゴシック" pitchFamily="34" charset="-128"/>
              </a:rPr>
            </a:br>
            <a:r>
              <a:rPr lang="en-US" sz="4000" dirty="0" smtClean="0">
                <a:ea typeface="ＭＳ Ｐゴシック" pitchFamily="34" charset="-128"/>
              </a:rPr>
              <a:t>(Myocardial Infarction)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0" y="1600200"/>
            <a:ext cx="7086600" cy="4525963"/>
          </a:xfrm>
        </p:spPr>
        <p:txBody>
          <a:bodyPr/>
          <a:lstStyle/>
          <a:p>
            <a:pPr eaLnBrk="1" hangingPunct="1">
              <a:defRPr/>
            </a:pPr>
            <a:r>
              <a:rPr lang="en-US" sz="25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34" charset="-128"/>
              </a:rPr>
              <a:t>Coronary artery or a branch of the coronary artery is blocked.</a:t>
            </a:r>
          </a:p>
          <a:p>
            <a:pPr eaLnBrk="1" hangingPunct="1">
              <a:defRPr/>
            </a:pPr>
            <a:r>
              <a:rPr lang="en-US" sz="25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34" charset="-128"/>
              </a:rPr>
              <a:t>Symptoms:</a:t>
            </a:r>
          </a:p>
          <a:p>
            <a:pPr lvl="1" eaLnBrk="1" hangingPunct="1">
              <a:defRPr/>
            </a:pPr>
            <a:r>
              <a:rPr lang="en-US" sz="23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34" charset="-128"/>
              </a:rPr>
              <a:t>Chest pain</a:t>
            </a:r>
          </a:p>
          <a:p>
            <a:pPr lvl="1" eaLnBrk="1" hangingPunct="1">
              <a:defRPr/>
            </a:pPr>
            <a:r>
              <a:rPr lang="en-US" sz="23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34" charset="-128"/>
              </a:rPr>
              <a:t>Crushing pressure behind the breastbone and chest pain radiating to the neck, jaw, abdomen, shoulder or left arm.</a:t>
            </a:r>
          </a:p>
          <a:p>
            <a:pPr lvl="1" eaLnBrk="1" hangingPunct="1">
              <a:defRPr/>
            </a:pPr>
            <a:r>
              <a:rPr lang="en-US" sz="23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34" charset="-128"/>
              </a:rPr>
              <a:t>Nausea</a:t>
            </a:r>
          </a:p>
          <a:p>
            <a:pPr lvl="1" eaLnBrk="1" hangingPunct="1">
              <a:defRPr/>
            </a:pPr>
            <a:r>
              <a:rPr lang="en-US" sz="23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34" charset="-128"/>
              </a:rPr>
              <a:t>Vomiting</a:t>
            </a:r>
          </a:p>
          <a:p>
            <a:pPr lvl="1" eaLnBrk="1" hangingPunct="1">
              <a:defRPr/>
            </a:pPr>
            <a:r>
              <a:rPr lang="en-US" sz="23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34" charset="-128"/>
              </a:rPr>
              <a:t>Difficulty breathing</a:t>
            </a:r>
          </a:p>
          <a:p>
            <a:pPr lvl="1" eaLnBrk="1" hangingPunct="1">
              <a:defRPr/>
            </a:pPr>
            <a:r>
              <a:rPr lang="en-US" sz="23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34" charset="-128"/>
              </a:rPr>
              <a:t>Anxiety or fear</a:t>
            </a:r>
          </a:p>
        </p:txBody>
      </p:sp>
      <p:pic>
        <p:nvPicPr>
          <p:cNvPr id="32772" name="Picture 11" descr="18-05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5257800" y="4267200"/>
            <a:ext cx="3551238" cy="2222500"/>
          </a:xfrm>
          <a:noFill/>
          <a:ln w="38100">
            <a:solidFill>
              <a:schemeClr val="hlink"/>
            </a:solidFill>
          </a:ln>
          <a:extLst>
            <a:ext uri="{909E8E84-426E-40DD-AFC4-6F175D3DCCD1}">
              <a14:hiddenFill xmlns:a14="http://schemas.microsoft.com/office/drawing/2010/main" xmlns="">
                <a:gradFill rotWithShape="1">
                  <a:gsLst>
                    <a:gs pos="0">
                      <a:srgbClr val="EBEBE9"/>
                    </a:gs>
                    <a:gs pos="53000">
                      <a:srgbClr val="4E5046">
                        <a:alpha val="86750"/>
                      </a:srgbClr>
                    </a:gs>
                    <a:gs pos="53000">
                      <a:srgbClr val="4E5046">
                        <a:alpha val="86750"/>
                      </a:srgbClr>
                    </a:gs>
                    <a:gs pos="100000">
                      <a:srgbClr val="C1C1B8">
                        <a:alpha val="75000"/>
                      </a:srgbClr>
                    </a:gs>
                  </a:gsLst>
                  <a:lin ang="5400000" scaled="1"/>
                </a:gra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a typeface="ＭＳ Ｐゴシック" pitchFamily="34" charset="-128"/>
              </a:rPr>
              <a:t>What is a Heart Attack?</a:t>
            </a:r>
          </a:p>
        </p:txBody>
      </p:sp>
      <p:pic>
        <p:nvPicPr>
          <p:cNvPr id="4" name="3D Medical Animation - What is a Heart Attack.3gp">
            <a:hlinkClick r:id="" action="ppaction://media"/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97063" y="1143000"/>
            <a:ext cx="6799262" cy="5562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5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z="4000" dirty="0" smtClean="0">
                <a:ea typeface="ＭＳ Ｐゴシック" pitchFamily="34" charset="-128"/>
              </a:rPr>
              <a:t>High Blood Pressure</a:t>
            </a:r>
            <a:br>
              <a:rPr lang="en-US" sz="4000" dirty="0" smtClean="0">
                <a:ea typeface="ＭＳ Ｐゴシック" pitchFamily="34" charset="-128"/>
              </a:rPr>
            </a:br>
            <a:r>
              <a:rPr lang="en-US" sz="4000" dirty="0" smtClean="0">
                <a:ea typeface="ＭＳ Ｐゴシック" pitchFamily="34" charset="-128"/>
              </a:rPr>
              <a:t>(Hypertension)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600200" y="1646238"/>
            <a:ext cx="7315200" cy="4525962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34" charset="-128"/>
              </a:rPr>
              <a:t>Blood pressure is chronically elevated.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34" charset="-128"/>
              </a:rPr>
              <a:t>Can contribute to coronary artery disease, strokes, kidney failure, and sudden rupture of the aorta.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34" charset="-128"/>
              </a:rPr>
              <a:t>Sustained systolic blood pressure of over 140 or a sustained diastolic blood pressure of over 90 is considered hypertension.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34" charset="-128"/>
              </a:rPr>
              <a:t>Usually there are no symptoms other than a mild headache.</a:t>
            </a:r>
          </a:p>
        </p:txBody>
      </p:sp>
      <p:pic>
        <p:nvPicPr>
          <p:cNvPr id="34820" name="Picture 7" descr="Hypertension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3886200" y="4572000"/>
            <a:ext cx="4495800" cy="2133600"/>
          </a:xfrm>
          <a:noFill/>
          <a:extLst>
            <a:ext uri="{909E8E84-426E-40DD-AFC4-6F175D3DCCD1}">
              <a14:hiddenFill xmlns:a14="http://schemas.microsoft.com/office/drawing/2010/main" xmlns="">
                <a:gradFill rotWithShape="1">
                  <a:gsLst>
                    <a:gs pos="0">
                      <a:srgbClr val="EBEBE9"/>
                    </a:gs>
                    <a:gs pos="53000">
                      <a:srgbClr val="4E5046">
                        <a:alpha val="86750"/>
                      </a:srgbClr>
                    </a:gs>
                    <a:gs pos="53000">
                      <a:srgbClr val="4E5046">
                        <a:alpha val="86750"/>
                      </a:srgbClr>
                    </a:gs>
                    <a:gs pos="100000">
                      <a:srgbClr val="C1C1B8">
                        <a:alpha val="75000"/>
                      </a:srgbClr>
                    </a:gs>
                  </a:gsLst>
                  <a:lin ang="5400000" scaled="1"/>
                </a:gra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ea typeface="ＭＳ Ｐゴシック" pitchFamily="34" charset="-128"/>
              </a:rPr>
              <a:t>Atherosclerosis</a:t>
            </a:r>
          </a:p>
        </p:txBody>
      </p:sp>
      <p:sp>
        <p:nvSpPr>
          <p:cNvPr id="7180" name="Rectangle 12"/>
          <p:cNvSpPr>
            <a:spLocks noGrp="1" noChangeArrowheads="1"/>
          </p:cNvSpPr>
          <p:nvPr>
            <p:ph type="body" idx="1"/>
          </p:nvPr>
        </p:nvSpPr>
        <p:spPr>
          <a:xfrm>
            <a:off x="1676400" y="1295400"/>
            <a:ext cx="7010400" cy="4525963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34" charset="-128"/>
              </a:rPr>
              <a:t>Build-up of fatty deposits on the inner walls of arteries.</a:t>
            </a:r>
          </a:p>
          <a:p>
            <a:pPr eaLnBrk="1" hangingPunct="1">
              <a:defRPr/>
            </a:pP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34" charset="-128"/>
              </a:rPr>
              <a:t>Restricts the flow of blood.</a:t>
            </a:r>
          </a:p>
          <a:p>
            <a:pPr eaLnBrk="1" hangingPunct="1">
              <a:defRPr/>
            </a:pP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34" charset="-128"/>
              </a:rPr>
              <a:t>Fats and other particles combine to form plaque.</a:t>
            </a:r>
          </a:p>
          <a:p>
            <a:pPr eaLnBrk="1" hangingPunct="1">
              <a:defRPr/>
            </a:pP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34" charset="-128"/>
              </a:rPr>
              <a:t>Calcium can be deposited by plaque and cause the area to harden.</a:t>
            </a:r>
          </a:p>
        </p:txBody>
      </p:sp>
      <p:pic>
        <p:nvPicPr>
          <p:cNvPr id="36868" name="Picture 10" descr="18-01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3505200" y="4876800"/>
            <a:ext cx="5492750" cy="1809750"/>
          </a:xfrm>
          <a:noFill/>
          <a:ln w="38100">
            <a:solidFill>
              <a:schemeClr val="hlink"/>
            </a:solidFill>
          </a:ln>
          <a:extLst>
            <a:ext uri="{909E8E84-426E-40DD-AFC4-6F175D3DCCD1}">
              <a14:hiddenFill xmlns:a14="http://schemas.microsoft.com/office/drawing/2010/main" xmlns="">
                <a:gradFill rotWithShape="1">
                  <a:gsLst>
                    <a:gs pos="0">
                      <a:srgbClr val="EBEBE9"/>
                    </a:gs>
                    <a:gs pos="53000">
                      <a:srgbClr val="4E5046">
                        <a:alpha val="86750"/>
                      </a:srgbClr>
                    </a:gs>
                    <a:gs pos="53000">
                      <a:srgbClr val="4E5046">
                        <a:alpha val="86750"/>
                      </a:srgbClr>
                    </a:gs>
                    <a:gs pos="100000">
                      <a:srgbClr val="C1C1B8">
                        <a:alpha val="75000"/>
                      </a:srgbClr>
                    </a:gs>
                  </a:gsLst>
                  <a:lin ang="5400000" scaled="1"/>
                </a:gra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8" name="Picture 4" descr="http://www.nlm.nih.gov/medlineplus/ency/images/ency/fullsize/180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3809999"/>
            <a:ext cx="3810000" cy="3048001"/>
          </a:xfrm>
          <a:prstGeom prst="rect">
            <a:avLst/>
          </a:prstGeom>
          <a:noFill/>
        </p:spPr>
      </p:pic>
      <p:pic>
        <p:nvPicPr>
          <p:cNvPr id="1030" name="Picture 6" descr="http://www3.imperial.ac.uk/newseventsimages?p_image_type=mainnews2012&amp;p_image_id=1455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4039253"/>
            <a:ext cx="4076700" cy="2818747"/>
          </a:xfrm>
          <a:prstGeom prst="rect">
            <a:avLst/>
          </a:prstGeom>
          <a:noFill/>
        </p:spPr>
      </p:pic>
      <p:pic>
        <p:nvPicPr>
          <p:cNvPr id="1032" name="Picture 8" descr="http://medicovideos.com/wp-content/uploads/2013/07/Pathogenesis-Of-The-Atherosclerosi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90600" y="0"/>
            <a:ext cx="6990826" cy="381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>
                <a:ea typeface="ＭＳ Ｐゴシック" pitchFamily="34" charset="-128"/>
              </a:rPr>
              <a:t>Functions of the Circulatory System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34" charset="-128"/>
              </a:rPr>
              <a:t>Transports nutrients and waste.</a:t>
            </a:r>
          </a:p>
          <a:p>
            <a:pPr lvl="1" eaLnBrk="1" hangingPunct="1">
              <a:defRPr/>
            </a:pPr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34" charset="-128"/>
              </a:rPr>
              <a:t>Arteries pick up nutrients and deliver the nutrients to each body cell.</a:t>
            </a:r>
          </a:p>
          <a:p>
            <a:pPr lvl="1" eaLnBrk="1" hangingPunct="1">
              <a:defRPr/>
            </a:pPr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34" charset="-128"/>
              </a:rPr>
              <a:t>Veins carry away waste products and excess fluid of each body cell.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>
                <a:ea typeface="ＭＳ Ｐゴシック" pitchFamily="34" charset="-128"/>
              </a:rPr>
              <a:t>Functions of the Circulatory 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tx1"/>
                </a:solidFill>
              </a:rPr>
              <a:t>Transports heat.</a:t>
            </a:r>
          </a:p>
          <a:p>
            <a:pPr lvl="1">
              <a:defRPr/>
            </a:pPr>
            <a:r>
              <a:rPr lang="en-US" dirty="0" smtClean="0">
                <a:solidFill>
                  <a:schemeClr val="tx1"/>
                </a:solidFill>
              </a:rPr>
              <a:t>Regulates heat by distributing heat generated by muscles.</a:t>
            </a:r>
          </a:p>
          <a:p>
            <a:pPr>
              <a:defRPr/>
            </a:pPr>
            <a:r>
              <a:rPr lang="en-US" dirty="0" smtClean="0">
                <a:solidFill>
                  <a:schemeClr val="tx1"/>
                </a:solidFill>
              </a:rPr>
              <a:t>Transports oxygen to body cells and carbon dioxide away from body cells.</a:t>
            </a:r>
          </a:p>
          <a:p>
            <a:pPr lvl="1">
              <a:defRPr/>
            </a:pPr>
            <a:r>
              <a:rPr lang="en-US" dirty="0" smtClean="0">
                <a:solidFill>
                  <a:schemeClr val="tx1"/>
                </a:solidFill>
              </a:rPr>
              <a:t>Arteries carry oxygen to cells.</a:t>
            </a:r>
          </a:p>
          <a:p>
            <a:pPr lvl="1">
              <a:defRPr/>
            </a:pPr>
            <a:r>
              <a:rPr lang="en-US" dirty="0" smtClean="0">
                <a:solidFill>
                  <a:schemeClr val="tx1"/>
                </a:solidFill>
              </a:rPr>
              <a:t>Veins take carbon dioxide away from cells.</a:t>
            </a:r>
          </a:p>
          <a:p>
            <a:pPr marL="0" indent="0">
              <a:buFontTx/>
              <a:buNone/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>
                <a:ea typeface="ＭＳ Ｐゴシック" pitchFamily="34" charset="-128"/>
              </a:rPr>
              <a:t>Functions of the Circulatory 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34" charset="-128"/>
              </a:rPr>
              <a:t>Transports hormones through the blood stream.</a:t>
            </a:r>
          </a:p>
          <a:p>
            <a:pPr>
              <a:defRPr/>
            </a:pPr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34" charset="-128"/>
              </a:rPr>
              <a:t>Transports antibodies.</a:t>
            </a:r>
          </a:p>
          <a:p>
            <a:pPr lvl="1">
              <a:defRPr/>
            </a:pPr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34" charset="-128"/>
              </a:rPr>
              <a:t>Through the blood stream to help the body fight infection.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>
                <a:ea typeface="ＭＳ Ｐゴシック" pitchFamily="34" charset="-128"/>
              </a:rPr>
              <a:t>Structures of the </a:t>
            </a:r>
            <a:br>
              <a:rPr lang="en-US" sz="4000" smtClean="0">
                <a:ea typeface="ＭＳ Ｐゴシック" pitchFamily="34" charset="-128"/>
              </a:rPr>
            </a:br>
            <a:r>
              <a:rPr lang="en-US" sz="4000" smtClean="0">
                <a:ea typeface="ＭＳ Ｐゴシック" pitchFamily="34" charset="-128"/>
              </a:rPr>
              <a:t>Circulatory System</a:t>
            </a:r>
          </a:p>
        </p:txBody>
      </p:sp>
      <p:pic>
        <p:nvPicPr>
          <p:cNvPr id="19459" name="Picture 14" descr="circulationgeneral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2693988" y="1600200"/>
            <a:ext cx="3554412" cy="5029200"/>
          </a:xfrm>
          <a:noFill/>
          <a:extLst>
            <a:ext uri="{909E8E84-426E-40DD-AFC4-6F175D3DCCD1}">
              <a14:hiddenFill xmlns:a14="http://schemas.microsoft.com/office/drawing/2010/main" xmlns="">
                <a:gradFill rotWithShape="1">
                  <a:gsLst>
                    <a:gs pos="0">
                      <a:srgbClr val="EBEBE9"/>
                    </a:gs>
                    <a:gs pos="53000">
                      <a:srgbClr val="4E5046">
                        <a:alpha val="86750"/>
                      </a:srgbClr>
                    </a:gs>
                    <a:gs pos="53000">
                      <a:srgbClr val="4E5046">
                        <a:alpha val="86750"/>
                      </a:srgbClr>
                    </a:gs>
                    <a:gs pos="100000">
                      <a:srgbClr val="C1C1B8">
                        <a:alpha val="75000"/>
                      </a:srgbClr>
                    </a:gs>
                  </a:gsLst>
                  <a:lin ang="5400000" scaled="1"/>
                </a:gra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Blood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Provides vital transportation for the body</a:t>
            </a:r>
          </a:p>
          <a:p>
            <a:pPr eaLnBrk="1" hangingPunct="1">
              <a:defRPr/>
            </a:pP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Four components</a:t>
            </a:r>
          </a:p>
          <a:p>
            <a:pPr lvl="1" eaLnBrk="1" hangingPunct="1">
              <a:defRPr/>
            </a:pP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0"/>
              </a:rPr>
              <a:t>Red blood cells (erythrocytes)</a:t>
            </a:r>
          </a:p>
          <a:p>
            <a:pPr lvl="1" eaLnBrk="1" hangingPunct="1">
              <a:defRPr/>
            </a:pP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0"/>
              </a:rPr>
              <a:t>White blood cells (leukocytes)</a:t>
            </a:r>
          </a:p>
          <a:p>
            <a:pPr lvl="1" eaLnBrk="1" hangingPunct="1">
              <a:defRPr/>
            </a:pP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0"/>
              </a:rPr>
              <a:t>Platelets (thrombocytes)</a:t>
            </a:r>
          </a:p>
          <a:p>
            <a:pPr lvl="1" eaLnBrk="1" hangingPunct="1">
              <a:defRPr/>
            </a:pP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0"/>
              </a:rPr>
              <a:t>Plasma</a:t>
            </a:r>
          </a:p>
          <a:p>
            <a:pPr marL="0" indent="0" eaLnBrk="1" hangingPunct="1">
              <a:buFontTx/>
              <a:buNone/>
              <a:defRPr/>
            </a:pP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in your blood anyway?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6477000" cy="438912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Plasma (55% of blood volume)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Mostly water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Dissolved ions- K+, Na+, Ca+, Mg+, </a:t>
            </a:r>
            <a:r>
              <a:rPr lang="en-US" dirty="0" err="1" smtClean="0">
                <a:solidFill>
                  <a:schemeClr val="tx1"/>
                </a:solidFill>
              </a:rPr>
              <a:t>Cl</a:t>
            </a:r>
            <a:r>
              <a:rPr lang="en-US" dirty="0" smtClean="0">
                <a:solidFill>
                  <a:schemeClr val="tx1"/>
                </a:solidFill>
              </a:rPr>
              <a:t>-, bicarbonate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Proteins- fibrinogen, </a:t>
            </a:r>
            <a:r>
              <a:rPr lang="en-US" dirty="0" err="1" smtClean="0">
                <a:solidFill>
                  <a:schemeClr val="tx1"/>
                </a:solidFill>
              </a:rPr>
              <a:t>immunoglobulins</a:t>
            </a:r>
            <a:r>
              <a:rPr lang="en-US" dirty="0" smtClean="0">
                <a:solidFill>
                  <a:schemeClr val="tx1"/>
                </a:solidFill>
              </a:rPr>
              <a:t>, albumin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Transported substances- digested nutrients, wastes, gases, hormones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5058" name="Picture 2" descr="http://www.chemistryland.com/CHM130FieldLab/Lab5/hematocrit.jpg"/>
          <p:cNvPicPr>
            <a:picLocks noChangeAspect="1" noChangeArrowheads="1"/>
          </p:cNvPicPr>
          <p:nvPr/>
        </p:nvPicPr>
        <p:blipFill>
          <a:blip r:embed="rId2" cstate="print"/>
          <a:srcRect l="44444" t="6105" r="39556" b="1587"/>
          <a:stretch>
            <a:fillRect/>
          </a:stretch>
        </p:blipFill>
        <p:spPr bwMode="auto">
          <a:xfrm>
            <a:off x="7162800" y="1688123"/>
            <a:ext cx="1066800" cy="516987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en-US" dirty="0" smtClean="0"/>
              <a:t>Cells in your blood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482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Red blood cells – erythrocytes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25 trillion in your body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No nucleus or mitochondria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Contain hemoglobin</a:t>
            </a:r>
          </a:p>
          <a:p>
            <a:pPr lvl="2"/>
            <a:r>
              <a:rPr lang="en-US" dirty="0" smtClean="0">
                <a:solidFill>
                  <a:schemeClr val="tx1"/>
                </a:solidFill>
              </a:rPr>
              <a:t>Each can carry a billion oxygen molecules </a:t>
            </a:r>
          </a:p>
          <a:p>
            <a:pPr lvl="2"/>
            <a:endParaRPr lang="en-US" dirty="0" smtClean="0"/>
          </a:p>
          <a:p>
            <a:pPr lvl="2"/>
            <a:endParaRPr lang="en-US" dirty="0" smtClean="0"/>
          </a:p>
          <a:p>
            <a:pPr lvl="2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  <p:pic>
        <p:nvPicPr>
          <p:cNvPr id="2050" name="Picture 2" descr="http://www.scientiapress.com/wp/wp-content/uploads/2011/12/red-blood-cell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2200" y="4191000"/>
            <a:ext cx="3810000" cy="2857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0">
      <a:dk1>
        <a:srgbClr val="777777"/>
      </a:dk1>
      <a:lt1>
        <a:srgbClr val="FFFFFF"/>
      </a:lt1>
      <a:dk2>
        <a:srgbClr val="686B5D"/>
      </a:dk2>
      <a:lt2>
        <a:srgbClr val="D1D1CB"/>
      </a:lt2>
      <a:accent1>
        <a:srgbClr val="909082"/>
      </a:accent1>
      <a:accent2>
        <a:srgbClr val="809EA8"/>
      </a:accent2>
      <a:accent3>
        <a:srgbClr val="B9BAB6"/>
      </a:accent3>
      <a:accent4>
        <a:srgbClr val="DADADA"/>
      </a:accent4>
      <a:accent5>
        <a:srgbClr val="C6C6C1"/>
      </a:accent5>
      <a:accent6>
        <a:srgbClr val="738F98"/>
      </a:accent6>
      <a:hlink>
        <a:srgbClr val="FFCC66"/>
      </a:hlink>
      <a:folHlink>
        <a:srgbClr val="E9DCB9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541</TotalTime>
  <Words>765</Words>
  <Application>Microsoft Office PowerPoint</Application>
  <PresentationFormat>On-screen Show (4:3)</PresentationFormat>
  <Paragraphs>216</Paragraphs>
  <Slides>28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Default Design</vt:lpstr>
      <vt:lpstr>The CIRCULATORY System</vt:lpstr>
      <vt:lpstr>The Circulatory System</vt:lpstr>
      <vt:lpstr>Functions of the Circulatory System</vt:lpstr>
      <vt:lpstr>Functions of the Circulatory System</vt:lpstr>
      <vt:lpstr>Functions of the Circulatory System</vt:lpstr>
      <vt:lpstr>Structures of the  Circulatory System</vt:lpstr>
      <vt:lpstr>Blood</vt:lpstr>
      <vt:lpstr>What’s in your blood anyway? </vt:lpstr>
      <vt:lpstr>Cells in your blood</vt:lpstr>
      <vt:lpstr>Cells in your blood</vt:lpstr>
      <vt:lpstr>Cells in your blood</vt:lpstr>
      <vt:lpstr>Blood Vessels</vt:lpstr>
      <vt:lpstr>Slide 13</vt:lpstr>
      <vt:lpstr>Leaky Capillary Beds</vt:lpstr>
      <vt:lpstr>Heart</vt:lpstr>
      <vt:lpstr>The 4 Chambers of the Heart</vt:lpstr>
      <vt:lpstr>Valves in the Heart</vt:lpstr>
      <vt:lpstr>Major Blood Vessels in the Heart</vt:lpstr>
      <vt:lpstr>Slide 19</vt:lpstr>
      <vt:lpstr>Blood flow through the Heart</vt:lpstr>
      <vt:lpstr>Slide 21</vt:lpstr>
      <vt:lpstr>Diseases and Disorders</vt:lpstr>
      <vt:lpstr>Anemia</vt:lpstr>
      <vt:lpstr>Heart Attack (Myocardial Infarction)</vt:lpstr>
      <vt:lpstr>What is a Heart Attack?</vt:lpstr>
      <vt:lpstr>High Blood Pressure (Hypertension)</vt:lpstr>
      <vt:lpstr>Atherosclerosis</vt:lpstr>
      <vt:lpstr>Slide 28</vt:lpstr>
    </vt:vector>
  </TitlesOfParts>
  <Company>Granite School District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RESPIRATORY System</dc:title>
  <dc:creator>instructor</dc:creator>
  <cp:lastModifiedBy>Andrew Miller</cp:lastModifiedBy>
  <cp:revision>28</cp:revision>
  <dcterms:created xsi:type="dcterms:W3CDTF">2007-12-19T23:45:07Z</dcterms:created>
  <dcterms:modified xsi:type="dcterms:W3CDTF">2013-10-20T05:57:01Z</dcterms:modified>
</cp:coreProperties>
</file>